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9" r:id="rId2"/>
    <p:sldId id="269" r:id="rId3"/>
    <p:sldId id="257" r:id="rId4"/>
    <p:sldId id="262" r:id="rId5"/>
    <p:sldId id="263" r:id="rId6"/>
    <p:sldId id="264" r:id="rId7"/>
    <p:sldId id="266" r:id="rId8"/>
    <p:sldId id="267" r:id="rId9"/>
    <p:sldId id="268" r:id="rId10"/>
    <p:sldId id="26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9827"/>
    <a:srgbClr val="D30447"/>
    <a:srgbClr val="860000"/>
    <a:srgbClr val="A47024"/>
    <a:srgbClr val="D29130"/>
    <a:srgbClr val="00407A"/>
    <a:srgbClr val="0055A3"/>
    <a:srgbClr val="7A541D"/>
    <a:srgbClr val="8B6426"/>
    <a:srgbClr val="6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4" autoAdjust="0"/>
    <p:restoredTop sz="94660"/>
  </p:normalViewPr>
  <p:slideViewPr>
    <p:cSldViewPr snapToGrid="0">
      <p:cViewPr varScale="1">
        <p:scale>
          <a:sx n="64" d="100"/>
          <a:sy n="64" d="100"/>
        </p:scale>
        <p:origin x="-468" y="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B9498A-2DC5-4C2B-8235-B59F93B30B8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26A40-B7D5-4EED-8C03-5CAAFB143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047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26A40-B7D5-4EED-8C03-5CAAFB1438C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180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26A40-B7D5-4EED-8C03-5CAAFB1438C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504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26A40-B7D5-4EED-8C03-5CAAFB1438C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653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26A40-B7D5-4EED-8C03-5CAAFB1438C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72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26A40-B7D5-4EED-8C03-5CAAFB1438C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112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26A40-B7D5-4EED-8C03-5CAAFB1438C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905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26A40-B7D5-4EED-8C03-5CAAFB1438C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487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01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DF6CE-EE94-41CB-99ED-0E8D55C32E7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C72B-90BF-431F-A244-4FEF37E36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9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DF6CE-EE94-41CB-99ED-0E8D55C32E7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C72B-90BF-431F-A244-4FEF37E36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728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DF6CE-EE94-41CB-99ED-0E8D55C32E7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C72B-90BF-431F-A244-4FEF37E36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386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1818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564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DF6CE-EE94-41CB-99ED-0E8D55C32E7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C72B-90BF-431F-A244-4FEF37E36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529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DF6CE-EE94-41CB-99ED-0E8D55C32E7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C72B-90BF-431F-A244-4FEF37E36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146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DF6CE-EE94-41CB-99ED-0E8D55C32E7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C72B-90BF-431F-A244-4FEF37E36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481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DF6CE-EE94-41CB-99ED-0E8D55C32E7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C72B-90BF-431F-A244-4FEF37E36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604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DF6CE-EE94-41CB-99ED-0E8D55C32E7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C72B-90BF-431F-A244-4FEF37E36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389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DF6CE-EE94-41CB-99ED-0E8D55C32E7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C72B-90BF-431F-A244-4FEF37E36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40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895600" y="5000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DF6CE-EE94-41CB-99ED-0E8D55C32E7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BC72B-90BF-431F-A244-4FEF37E36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66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microsoft.com/office/2007/relationships/hdphoto" Target="../media/hdphoto4.wdp"/><Relationship Id="rId5" Type="http://schemas.microsoft.com/office/2007/relationships/hdphoto" Target="../media/hdphoto2.wdp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图片 2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234" name="组合 233"/>
          <p:cNvGrpSpPr/>
          <p:nvPr/>
        </p:nvGrpSpPr>
        <p:grpSpPr>
          <a:xfrm rot="20520000">
            <a:off x="3227566" y="5159734"/>
            <a:ext cx="10192889" cy="2770084"/>
            <a:chOff x="1741718" y="2949520"/>
            <a:chExt cx="7914585" cy="2150918"/>
          </a:xfrm>
        </p:grpSpPr>
        <p:sp>
          <p:nvSpPr>
            <p:cNvPr id="235" name="矩形 234"/>
            <p:cNvSpPr/>
            <p:nvPr/>
          </p:nvSpPr>
          <p:spPr>
            <a:xfrm>
              <a:off x="1741718" y="2949520"/>
              <a:ext cx="7890382" cy="2150918"/>
            </a:xfrm>
            <a:prstGeom prst="rect">
              <a:avLst/>
            </a:prstGeom>
            <a:solidFill>
              <a:srgbClr val="393943">
                <a:alpha val="52000"/>
              </a:srgbClr>
            </a:solidFill>
            <a:ln>
              <a:noFill/>
            </a:ln>
            <a:effectLst>
              <a:outerShdw blurRad="330200" sx="102000" sy="102000" algn="ctr" rotWithShape="0">
                <a:prstClr val="black">
                  <a:alpha val="20000"/>
                </a:prstClr>
              </a:outerShdw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矩形 235"/>
            <p:cNvSpPr/>
            <p:nvPr/>
          </p:nvSpPr>
          <p:spPr>
            <a:xfrm>
              <a:off x="1786703" y="4681115"/>
              <a:ext cx="7869600" cy="72688"/>
            </a:xfrm>
            <a:prstGeom prst="rect">
              <a:avLst/>
            </a:prstGeom>
            <a:gradFill flip="none" rotWithShape="1">
              <a:gsLst>
                <a:gs pos="72000">
                  <a:srgbClr val="7A541D"/>
                </a:gs>
                <a:gs pos="37300">
                  <a:srgbClr val="8B6426"/>
                </a:gs>
                <a:gs pos="100000">
                  <a:srgbClr val="D29130"/>
                </a:gs>
                <a:gs pos="0">
                  <a:srgbClr val="D2913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7" name="矩形 236"/>
            <p:cNvSpPr/>
            <p:nvPr/>
          </p:nvSpPr>
          <p:spPr>
            <a:xfrm>
              <a:off x="1770739" y="3323771"/>
              <a:ext cx="7869600" cy="232345"/>
            </a:xfrm>
            <a:prstGeom prst="rect">
              <a:avLst/>
            </a:prstGeom>
            <a:gradFill flip="none" rotWithShape="1">
              <a:gsLst>
                <a:gs pos="72000">
                  <a:srgbClr val="540302"/>
                </a:gs>
                <a:gs pos="37300">
                  <a:srgbClr val="540302"/>
                </a:gs>
                <a:gs pos="100000">
                  <a:srgbClr val="600000"/>
                </a:gs>
                <a:gs pos="0">
                  <a:srgbClr val="7A030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8" name="矩形 237"/>
            <p:cNvSpPr/>
            <p:nvPr/>
          </p:nvSpPr>
          <p:spPr>
            <a:xfrm>
              <a:off x="1770739" y="4408364"/>
              <a:ext cx="7869600" cy="232345"/>
            </a:xfrm>
            <a:prstGeom prst="rect">
              <a:avLst/>
            </a:prstGeom>
            <a:gradFill flip="none" rotWithShape="1">
              <a:gsLst>
                <a:gs pos="72000">
                  <a:srgbClr val="540302"/>
                </a:gs>
                <a:gs pos="37300">
                  <a:srgbClr val="540302"/>
                </a:gs>
                <a:gs pos="100000">
                  <a:srgbClr val="600000"/>
                </a:gs>
                <a:gs pos="0">
                  <a:srgbClr val="7A030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39" name="组合 238"/>
            <p:cNvGrpSpPr/>
            <p:nvPr/>
          </p:nvGrpSpPr>
          <p:grpSpPr>
            <a:xfrm>
              <a:off x="1770739" y="3594216"/>
              <a:ext cx="7873996" cy="742881"/>
              <a:chOff x="1843314" y="3581516"/>
              <a:chExt cx="7873996" cy="742881"/>
            </a:xfrm>
          </p:grpSpPr>
          <p:sp>
            <p:nvSpPr>
              <p:cNvPr id="240" name="矩形 239"/>
              <p:cNvSpPr/>
              <p:nvPr/>
            </p:nvSpPr>
            <p:spPr>
              <a:xfrm>
                <a:off x="184331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1" name="矩形 240"/>
              <p:cNvSpPr/>
              <p:nvPr/>
            </p:nvSpPr>
            <p:spPr>
              <a:xfrm>
                <a:off x="184331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矩形 241"/>
              <p:cNvSpPr/>
              <p:nvPr/>
            </p:nvSpPr>
            <p:spPr>
              <a:xfrm>
                <a:off x="184331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3" name="矩形 242"/>
              <p:cNvSpPr/>
              <p:nvPr/>
            </p:nvSpPr>
            <p:spPr>
              <a:xfrm>
                <a:off x="209005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矩形 243"/>
              <p:cNvSpPr/>
              <p:nvPr/>
            </p:nvSpPr>
            <p:spPr>
              <a:xfrm>
                <a:off x="209005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5" name="矩形 244"/>
              <p:cNvSpPr/>
              <p:nvPr/>
            </p:nvSpPr>
            <p:spPr>
              <a:xfrm>
                <a:off x="209005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矩形 245"/>
              <p:cNvSpPr/>
              <p:nvPr/>
            </p:nvSpPr>
            <p:spPr>
              <a:xfrm>
                <a:off x="233680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7" name="矩形 246"/>
              <p:cNvSpPr/>
              <p:nvPr/>
            </p:nvSpPr>
            <p:spPr>
              <a:xfrm>
                <a:off x="233680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矩形 247"/>
              <p:cNvSpPr/>
              <p:nvPr/>
            </p:nvSpPr>
            <p:spPr>
              <a:xfrm>
                <a:off x="233680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9" name="矩形 248"/>
              <p:cNvSpPr/>
              <p:nvPr/>
            </p:nvSpPr>
            <p:spPr>
              <a:xfrm>
                <a:off x="258354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矩形 249"/>
              <p:cNvSpPr/>
              <p:nvPr/>
            </p:nvSpPr>
            <p:spPr>
              <a:xfrm>
                <a:off x="258354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矩形 250"/>
              <p:cNvSpPr/>
              <p:nvPr/>
            </p:nvSpPr>
            <p:spPr>
              <a:xfrm>
                <a:off x="258354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矩形 271"/>
              <p:cNvSpPr/>
              <p:nvPr/>
            </p:nvSpPr>
            <p:spPr>
              <a:xfrm>
                <a:off x="283028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3" name="矩形 272"/>
              <p:cNvSpPr/>
              <p:nvPr/>
            </p:nvSpPr>
            <p:spPr>
              <a:xfrm>
                <a:off x="283028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矩形 273"/>
              <p:cNvSpPr/>
              <p:nvPr/>
            </p:nvSpPr>
            <p:spPr>
              <a:xfrm>
                <a:off x="283028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5" name="矩形 274"/>
              <p:cNvSpPr/>
              <p:nvPr/>
            </p:nvSpPr>
            <p:spPr>
              <a:xfrm>
                <a:off x="307702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矩形 275"/>
              <p:cNvSpPr/>
              <p:nvPr/>
            </p:nvSpPr>
            <p:spPr>
              <a:xfrm>
                <a:off x="307702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7" name="矩形 276"/>
              <p:cNvSpPr/>
              <p:nvPr/>
            </p:nvSpPr>
            <p:spPr>
              <a:xfrm>
                <a:off x="307702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矩形 277"/>
              <p:cNvSpPr/>
              <p:nvPr/>
            </p:nvSpPr>
            <p:spPr>
              <a:xfrm>
                <a:off x="332377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9" name="矩形 278"/>
              <p:cNvSpPr/>
              <p:nvPr/>
            </p:nvSpPr>
            <p:spPr>
              <a:xfrm>
                <a:off x="332377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矩形 279"/>
              <p:cNvSpPr/>
              <p:nvPr/>
            </p:nvSpPr>
            <p:spPr>
              <a:xfrm>
                <a:off x="332377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1" name="矩形 280"/>
              <p:cNvSpPr/>
              <p:nvPr/>
            </p:nvSpPr>
            <p:spPr>
              <a:xfrm>
                <a:off x="357051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矩形 281"/>
              <p:cNvSpPr/>
              <p:nvPr/>
            </p:nvSpPr>
            <p:spPr>
              <a:xfrm>
                <a:off x="357051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3" name="矩形 282"/>
              <p:cNvSpPr/>
              <p:nvPr/>
            </p:nvSpPr>
            <p:spPr>
              <a:xfrm>
                <a:off x="357051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380999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5" name="矩形 284"/>
              <p:cNvSpPr/>
              <p:nvPr/>
            </p:nvSpPr>
            <p:spPr>
              <a:xfrm>
                <a:off x="380999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矩形 285"/>
              <p:cNvSpPr/>
              <p:nvPr/>
            </p:nvSpPr>
            <p:spPr>
              <a:xfrm>
                <a:off x="380999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7" name="矩形 286"/>
              <p:cNvSpPr/>
              <p:nvPr/>
            </p:nvSpPr>
            <p:spPr>
              <a:xfrm>
                <a:off x="405674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矩形 287"/>
              <p:cNvSpPr/>
              <p:nvPr/>
            </p:nvSpPr>
            <p:spPr>
              <a:xfrm>
                <a:off x="405674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9" name="矩形 288"/>
              <p:cNvSpPr/>
              <p:nvPr/>
            </p:nvSpPr>
            <p:spPr>
              <a:xfrm>
                <a:off x="405674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矩形 289"/>
              <p:cNvSpPr/>
              <p:nvPr/>
            </p:nvSpPr>
            <p:spPr>
              <a:xfrm>
                <a:off x="430348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1" name="矩形 290"/>
              <p:cNvSpPr/>
              <p:nvPr/>
            </p:nvSpPr>
            <p:spPr>
              <a:xfrm>
                <a:off x="430348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矩形 291"/>
              <p:cNvSpPr/>
              <p:nvPr/>
            </p:nvSpPr>
            <p:spPr>
              <a:xfrm>
                <a:off x="430348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3" name="矩形 292"/>
              <p:cNvSpPr/>
              <p:nvPr/>
            </p:nvSpPr>
            <p:spPr>
              <a:xfrm>
                <a:off x="455022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矩形 293"/>
              <p:cNvSpPr/>
              <p:nvPr/>
            </p:nvSpPr>
            <p:spPr>
              <a:xfrm>
                <a:off x="455022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5" name="矩形 294"/>
              <p:cNvSpPr/>
              <p:nvPr/>
            </p:nvSpPr>
            <p:spPr>
              <a:xfrm>
                <a:off x="455022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矩形 295"/>
              <p:cNvSpPr/>
              <p:nvPr/>
            </p:nvSpPr>
            <p:spPr>
              <a:xfrm>
                <a:off x="479697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7" name="矩形 296"/>
              <p:cNvSpPr/>
              <p:nvPr/>
            </p:nvSpPr>
            <p:spPr>
              <a:xfrm>
                <a:off x="479697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矩形 297"/>
              <p:cNvSpPr/>
              <p:nvPr/>
            </p:nvSpPr>
            <p:spPr>
              <a:xfrm>
                <a:off x="479697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9" name="矩形 298"/>
              <p:cNvSpPr/>
              <p:nvPr/>
            </p:nvSpPr>
            <p:spPr>
              <a:xfrm>
                <a:off x="504371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矩形 299"/>
              <p:cNvSpPr/>
              <p:nvPr/>
            </p:nvSpPr>
            <p:spPr>
              <a:xfrm>
                <a:off x="504371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1" name="矩形 300"/>
              <p:cNvSpPr/>
              <p:nvPr/>
            </p:nvSpPr>
            <p:spPr>
              <a:xfrm>
                <a:off x="504371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矩形 301"/>
              <p:cNvSpPr/>
              <p:nvPr/>
            </p:nvSpPr>
            <p:spPr>
              <a:xfrm>
                <a:off x="529045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3" name="矩形 302"/>
              <p:cNvSpPr/>
              <p:nvPr/>
            </p:nvSpPr>
            <p:spPr>
              <a:xfrm>
                <a:off x="529045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矩形 303"/>
              <p:cNvSpPr/>
              <p:nvPr/>
            </p:nvSpPr>
            <p:spPr>
              <a:xfrm>
                <a:off x="529045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5" name="矩形 304"/>
              <p:cNvSpPr/>
              <p:nvPr/>
            </p:nvSpPr>
            <p:spPr>
              <a:xfrm>
                <a:off x="553719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矩形 305"/>
              <p:cNvSpPr/>
              <p:nvPr/>
            </p:nvSpPr>
            <p:spPr>
              <a:xfrm>
                <a:off x="553719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7" name="矩形 306"/>
              <p:cNvSpPr/>
              <p:nvPr/>
            </p:nvSpPr>
            <p:spPr>
              <a:xfrm>
                <a:off x="553719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矩形 307"/>
              <p:cNvSpPr/>
              <p:nvPr/>
            </p:nvSpPr>
            <p:spPr>
              <a:xfrm>
                <a:off x="577668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9" name="矩形 308"/>
              <p:cNvSpPr/>
              <p:nvPr/>
            </p:nvSpPr>
            <p:spPr>
              <a:xfrm>
                <a:off x="577668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矩形 309"/>
              <p:cNvSpPr/>
              <p:nvPr/>
            </p:nvSpPr>
            <p:spPr>
              <a:xfrm>
                <a:off x="577668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1" name="矩形 310"/>
              <p:cNvSpPr/>
              <p:nvPr/>
            </p:nvSpPr>
            <p:spPr>
              <a:xfrm>
                <a:off x="602342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矩形 311"/>
              <p:cNvSpPr/>
              <p:nvPr/>
            </p:nvSpPr>
            <p:spPr>
              <a:xfrm>
                <a:off x="602342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3" name="矩形 312"/>
              <p:cNvSpPr/>
              <p:nvPr/>
            </p:nvSpPr>
            <p:spPr>
              <a:xfrm>
                <a:off x="602342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矩形 313"/>
              <p:cNvSpPr/>
              <p:nvPr/>
            </p:nvSpPr>
            <p:spPr>
              <a:xfrm>
                <a:off x="627016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5" name="矩形 314"/>
              <p:cNvSpPr/>
              <p:nvPr/>
            </p:nvSpPr>
            <p:spPr>
              <a:xfrm>
                <a:off x="627016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矩形 315"/>
              <p:cNvSpPr/>
              <p:nvPr/>
            </p:nvSpPr>
            <p:spPr>
              <a:xfrm>
                <a:off x="627016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7" name="矩形 316"/>
              <p:cNvSpPr/>
              <p:nvPr/>
            </p:nvSpPr>
            <p:spPr>
              <a:xfrm>
                <a:off x="651691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矩形 317"/>
              <p:cNvSpPr/>
              <p:nvPr/>
            </p:nvSpPr>
            <p:spPr>
              <a:xfrm>
                <a:off x="651691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9" name="矩形 318"/>
              <p:cNvSpPr/>
              <p:nvPr/>
            </p:nvSpPr>
            <p:spPr>
              <a:xfrm>
                <a:off x="651691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矩形 319"/>
              <p:cNvSpPr/>
              <p:nvPr/>
            </p:nvSpPr>
            <p:spPr>
              <a:xfrm>
                <a:off x="676365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1" name="矩形 320"/>
              <p:cNvSpPr/>
              <p:nvPr/>
            </p:nvSpPr>
            <p:spPr>
              <a:xfrm>
                <a:off x="676365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矩形 321"/>
              <p:cNvSpPr/>
              <p:nvPr/>
            </p:nvSpPr>
            <p:spPr>
              <a:xfrm>
                <a:off x="676365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3" name="矩形 322"/>
              <p:cNvSpPr/>
              <p:nvPr/>
            </p:nvSpPr>
            <p:spPr>
              <a:xfrm>
                <a:off x="701039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矩形 323"/>
              <p:cNvSpPr/>
              <p:nvPr/>
            </p:nvSpPr>
            <p:spPr>
              <a:xfrm>
                <a:off x="701039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5" name="矩形 324"/>
              <p:cNvSpPr/>
              <p:nvPr/>
            </p:nvSpPr>
            <p:spPr>
              <a:xfrm>
                <a:off x="701039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矩形 325"/>
              <p:cNvSpPr/>
              <p:nvPr/>
            </p:nvSpPr>
            <p:spPr>
              <a:xfrm>
                <a:off x="725714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7" name="矩形 326"/>
              <p:cNvSpPr/>
              <p:nvPr/>
            </p:nvSpPr>
            <p:spPr>
              <a:xfrm>
                <a:off x="725714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矩形 327"/>
              <p:cNvSpPr/>
              <p:nvPr/>
            </p:nvSpPr>
            <p:spPr>
              <a:xfrm>
                <a:off x="725714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9" name="矩形 328"/>
              <p:cNvSpPr/>
              <p:nvPr/>
            </p:nvSpPr>
            <p:spPr>
              <a:xfrm>
                <a:off x="750388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矩形 329"/>
              <p:cNvSpPr/>
              <p:nvPr/>
            </p:nvSpPr>
            <p:spPr>
              <a:xfrm>
                <a:off x="750388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1" name="矩形 330"/>
              <p:cNvSpPr/>
              <p:nvPr/>
            </p:nvSpPr>
            <p:spPr>
              <a:xfrm>
                <a:off x="750388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矩形 331"/>
              <p:cNvSpPr/>
              <p:nvPr/>
            </p:nvSpPr>
            <p:spPr>
              <a:xfrm>
                <a:off x="774336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3" name="矩形 332"/>
              <p:cNvSpPr/>
              <p:nvPr/>
            </p:nvSpPr>
            <p:spPr>
              <a:xfrm>
                <a:off x="774336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矩形 333"/>
              <p:cNvSpPr/>
              <p:nvPr/>
            </p:nvSpPr>
            <p:spPr>
              <a:xfrm>
                <a:off x="774336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5" name="矩形 334"/>
              <p:cNvSpPr/>
              <p:nvPr/>
            </p:nvSpPr>
            <p:spPr>
              <a:xfrm>
                <a:off x="799010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矩形 335"/>
              <p:cNvSpPr/>
              <p:nvPr/>
            </p:nvSpPr>
            <p:spPr>
              <a:xfrm>
                <a:off x="799010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7" name="矩形 336"/>
              <p:cNvSpPr/>
              <p:nvPr/>
            </p:nvSpPr>
            <p:spPr>
              <a:xfrm>
                <a:off x="799010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矩形 337"/>
              <p:cNvSpPr/>
              <p:nvPr/>
            </p:nvSpPr>
            <p:spPr>
              <a:xfrm>
                <a:off x="823685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9" name="矩形 338"/>
              <p:cNvSpPr/>
              <p:nvPr/>
            </p:nvSpPr>
            <p:spPr>
              <a:xfrm>
                <a:off x="823685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矩形 339"/>
              <p:cNvSpPr/>
              <p:nvPr/>
            </p:nvSpPr>
            <p:spPr>
              <a:xfrm>
                <a:off x="823685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1" name="矩形 340"/>
              <p:cNvSpPr/>
              <p:nvPr/>
            </p:nvSpPr>
            <p:spPr>
              <a:xfrm>
                <a:off x="848359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矩形 341"/>
              <p:cNvSpPr/>
              <p:nvPr/>
            </p:nvSpPr>
            <p:spPr>
              <a:xfrm>
                <a:off x="848359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3" name="矩形 342"/>
              <p:cNvSpPr/>
              <p:nvPr/>
            </p:nvSpPr>
            <p:spPr>
              <a:xfrm>
                <a:off x="848359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矩形 343"/>
              <p:cNvSpPr/>
              <p:nvPr/>
            </p:nvSpPr>
            <p:spPr>
              <a:xfrm>
                <a:off x="873033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5" name="矩形 344"/>
              <p:cNvSpPr/>
              <p:nvPr/>
            </p:nvSpPr>
            <p:spPr>
              <a:xfrm>
                <a:off x="873033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矩形 345"/>
              <p:cNvSpPr/>
              <p:nvPr/>
            </p:nvSpPr>
            <p:spPr>
              <a:xfrm>
                <a:off x="873033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7" name="矩形 346"/>
              <p:cNvSpPr/>
              <p:nvPr/>
            </p:nvSpPr>
            <p:spPr>
              <a:xfrm>
                <a:off x="897708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矩形 347"/>
              <p:cNvSpPr/>
              <p:nvPr/>
            </p:nvSpPr>
            <p:spPr>
              <a:xfrm>
                <a:off x="897708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9" name="矩形 348"/>
              <p:cNvSpPr/>
              <p:nvPr/>
            </p:nvSpPr>
            <p:spPr>
              <a:xfrm>
                <a:off x="897708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矩形 349"/>
              <p:cNvSpPr/>
              <p:nvPr/>
            </p:nvSpPr>
            <p:spPr>
              <a:xfrm>
                <a:off x="922382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1" name="矩形 350"/>
              <p:cNvSpPr/>
              <p:nvPr/>
            </p:nvSpPr>
            <p:spPr>
              <a:xfrm>
                <a:off x="922382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矩形 351"/>
              <p:cNvSpPr/>
              <p:nvPr/>
            </p:nvSpPr>
            <p:spPr>
              <a:xfrm>
                <a:off x="922382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3" name="矩形 352"/>
              <p:cNvSpPr/>
              <p:nvPr/>
            </p:nvSpPr>
            <p:spPr>
              <a:xfrm>
                <a:off x="947056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矩形 353"/>
              <p:cNvSpPr/>
              <p:nvPr/>
            </p:nvSpPr>
            <p:spPr>
              <a:xfrm>
                <a:off x="947056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5" name="矩形 354"/>
              <p:cNvSpPr/>
              <p:nvPr/>
            </p:nvSpPr>
            <p:spPr>
              <a:xfrm>
                <a:off x="947056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850" name="Picture 1807_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025" y="-30213"/>
            <a:ext cx="3530710" cy="2901902"/>
          </a:xfrm>
          <a:prstGeom prst="rect">
            <a:avLst/>
          </a:prstGeom>
        </p:spPr>
      </p:pic>
      <p:pic>
        <p:nvPicPr>
          <p:cNvPr id="1849" name="Picture 1807_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025" y="-30213"/>
            <a:ext cx="3530710" cy="2901902"/>
          </a:xfrm>
          <a:prstGeom prst="rect">
            <a:avLst/>
          </a:prstGeom>
        </p:spPr>
      </p:pic>
      <p:pic>
        <p:nvPicPr>
          <p:cNvPr id="1808" name="图片 18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025" y="-30213"/>
            <a:ext cx="3530710" cy="2901902"/>
          </a:xfrm>
          <a:prstGeom prst="rect">
            <a:avLst/>
          </a:prstGeom>
        </p:spPr>
      </p:pic>
      <p:grpSp>
        <p:nvGrpSpPr>
          <p:cNvPr id="252" name="组合 251"/>
          <p:cNvGrpSpPr/>
          <p:nvPr/>
        </p:nvGrpSpPr>
        <p:grpSpPr>
          <a:xfrm>
            <a:off x="2691748" y="1837123"/>
            <a:ext cx="9817690" cy="1493803"/>
            <a:chOff x="938926" y="1414836"/>
            <a:chExt cx="14899023" cy="2266953"/>
          </a:xfrm>
        </p:grpSpPr>
        <p:grpSp>
          <p:nvGrpSpPr>
            <p:cNvPr id="253" name="组合 252"/>
            <p:cNvGrpSpPr/>
            <p:nvPr/>
          </p:nvGrpSpPr>
          <p:grpSpPr>
            <a:xfrm>
              <a:off x="938926" y="1515042"/>
              <a:ext cx="4197703" cy="2060884"/>
              <a:chOff x="2305050" y="1651000"/>
              <a:chExt cx="7243032" cy="3556000"/>
            </a:xfrm>
          </p:grpSpPr>
          <p:sp>
            <p:nvSpPr>
              <p:cNvPr id="261" name="Freeform 5"/>
              <p:cNvSpPr>
                <a:spLocks/>
              </p:cNvSpPr>
              <p:nvPr/>
            </p:nvSpPr>
            <p:spPr bwMode="auto">
              <a:xfrm>
                <a:off x="2819400" y="1651000"/>
                <a:ext cx="3927475" cy="2806700"/>
              </a:xfrm>
              <a:custGeom>
                <a:avLst/>
                <a:gdLst>
                  <a:gd name="T0" fmla="*/ 523 w 1046"/>
                  <a:gd name="T1" fmla="*/ 0 h 746"/>
                  <a:gd name="T2" fmla="*/ 0 w 1046"/>
                  <a:gd name="T3" fmla="*/ 746 h 746"/>
                  <a:gd name="T4" fmla="*/ 275 w 1046"/>
                  <a:gd name="T5" fmla="*/ 746 h 746"/>
                  <a:gd name="T6" fmla="*/ 423 w 1046"/>
                  <a:gd name="T7" fmla="*/ 534 h 746"/>
                  <a:gd name="T8" fmla="*/ 618 w 1046"/>
                  <a:gd name="T9" fmla="*/ 534 h 746"/>
                  <a:gd name="T10" fmla="*/ 760 w 1046"/>
                  <a:gd name="T11" fmla="*/ 332 h 746"/>
                  <a:gd name="T12" fmla="*/ 565 w 1046"/>
                  <a:gd name="T13" fmla="*/ 332 h 746"/>
                  <a:gd name="T14" fmla="*/ 662 w 1046"/>
                  <a:gd name="T15" fmla="*/ 193 h 746"/>
                  <a:gd name="T16" fmla="*/ 1046 w 1046"/>
                  <a:gd name="T17" fmla="*/ 0 h 746"/>
                  <a:gd name="T18" fmla="*/ 523 w 1046"/>
                  <a:gd name="T19" fmla="*/ 0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6" h="746">
                    <a:moveTo>
                      <a:pt x="523" y="0"/>
                    </a:moveTo>
                    <a:cubicBezTo>
                      <a:pt x="0" y="746"/>
                      <a:pt x="0" y="746"/>
                      <a:pt x="0" y="746"/>
                    </a:cubicBezTo>
                    <a:cubicBezTo>
                      <a:pt x="275" y="746"/>
                      <a:pt x="275" y="746"/>
                      <a:pt x="275" y="746"/>
                    </a:cubicBezTo>
                    <a:cubicBezTo>
                      <a:pt x="423" y="534"/>
                      <a:pt x="423" y="534"/>
                      <a:pt x="423" y="534"/>
                    </a:cubicBezTo>
                    <a:cubicBezTo>
                      <a:pt x="618" y="534"/>
                      <a:pt x="618" y="534"/>
                      <a:pt x="618" y="534"/>
                    </a:cubicBezTo>
                    <a:cubicBezTo>
                      <a:pt x="760" y="332"/>
                      <a:pt x="760" y="332"/>
                      <a:pt x="760" y="332"/>
                    </a:cubicBezTo>
                    <a:cubicBezTo>
                      <a:pt x="565" y="332"/>
                      <a:pt x="565" y="332"/>
                      <a:pt x="565" y="332"/>
                    </a:cubicBezTo>
                    <a:cubicBezTo>
                      <a:pt x="662" y="193"/>
                      <a:pt x="662" y="193"/>
                      <a:pt x="662" y="193"/>
                    </a:cubicBezTo>
                    <a:cubicBezTo>
                      <a:pt x="827" y="193"/>
                      <a:pt x="949" y="98"/>
                      <a:pt x="1046" y="0"/>
                    </a:cubicBezTo>
                    <a:lnTo>
                      <a:pt x="523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Freeform 6"/>
              <p:cNvSpPr>
                <a:spLocks/>
              </p:cNvSpPr>
              <p:nvPr/>
            </p:nvSpPr>
            <p:spPr bwMode="auto">
              <a:xfrm>
                <a:off x="6038118" y="3641724"/>
                <a:ext cx="2117727" cy="815976"/>
              </a:xfrm>
              <a:custGeom>
                <a:avLst/>
                <a:gdLst>
                  <a:gd name="T0" fmla="*/ 1242 w 1334"/>
                  <a:gd name="T1" fmla="*/ 194 h 514"/>
                  <a:gd name="T2" fmla="*/ 1244 w 1334"/>
                  <a:gd name="T3" fmla="*/ 190 h 514"/>
                  <a:gd name="T4" fmla="*/ 395 w 1334"/>
                  <a:gd name="T5" fmla="*/ 133 h 514"/>
                  <a:gd name="T6" fmla="*/ 399 w 1334"/>
                  <a:gd name="T7" fmla="*/ 128 h 514"/>
                  <a:gd name="T8" fmla="*/ 1329 w 1334"/>
                  <a:gd name="T9" fmla="*/ 66 h 514"/>
                  <a:gd name="T10" fmla="*/ 1334 w 1334"/>
                  <a:gd name="T11" fmla="*/ 62 h 514"/>
                  <a:gd name="T12" fmla="*/ 359 w 1334"/>
                  <a:gd name="T13" fmla="*/ 0 h 514"/>
                  <a:gd name="T14" fmla="*/ 0 w 1334"/>
                  <a:gd name="T15" fmla="*/ 514 h 514"/>
                  <a:gd name="T16" fmla="*/ 1064 w 1334"/>
                  <a:gd name="T17" fmla="*/ 448 h 514"/>
                  <a:gd name="T18" fmla="*/ 1066 w 1334"/>
                  <a:gd name="T19" fmla="*/ 443 h 514"/>
                  <a:gd name="T20" fmla="*/ 217 w 1334"/>
                  <a:gd name="T21" fmla="*/ 386 h 514"/>
                  <a:gd name="T22" fmla="*/ 220 w 1334"/>
                  <a:gd name="T23" fmla="*/ 382 h 514"/>
                  <a:gd name="T24" fmla="*/ 1152 w 1334"/>
                  <a:gd name="T25" fmla="*/ 320 h 514"/>
                  <a:gd name="T26" fmla="*/ 1156 w 1334"/>
                  <a:gd name="T27" fmla="*/ 315 h 514"/>
                  <a:gd name="T28" fmla="*/ 307 w 1334"/>
                  <a:gd name="T29" fmla="*/ 258 h 514"/>
                  <a:gd name="T30" fmla="*/ 310 w 1334"/>
                  <a:gd name="T31" fmla="*/ 254 h 514"/>
                  <a:gd name="T32" fmla="*/ 1242 w 1334"/>
                  <a:gd name="T33" fmla="*/ 19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34" h="514">
                    <a:moveTo>
                      <a:pt x="1242" y="194"/>
                    </a:moveTo>
                    <a:lnTo>
                      <a:pt x="1244" y="190"/>
                    </a:lnTo>
                    <a:lnTo>
                      <a:pt x="395" y="133"/>
                    </a:lnTo>
                    <a:lnTo>
                      <a:pt x="399" y="128"/>
                    </a:lnTo>
                    <a:lnTo>
                      <a:pt x="1329" y="66"/>
                    </a:lnTo>
                    <a:lnTo>
                      <a:pt x="1334" y="62"/>
                    </a:lnTo>
                    <a:lnTo>
                      <a:pt x="359" y="0"/>
                    </a:lnTo>
                    <a:lnTo>
                      <a:pt x="0" y="514"/>
                    </a:lnTo>
                    <a:lnTo>
                      <a:pt x="1064" y="448"/>
                    </a:lnTo>
                    <a:lnTo>
                      <a:pt x="1066" y="443"/>
                    </a:lnTo>
                    <a:lnTo>
                      <a:pt x="217" y="386"/>
                    </a:lnTo>
                    <a:lnTo>
                      <a:pt x="220" y="382"/>
                    </a:lnTo>
                    <a:lnTo>
                      <a:pt x="1152" y="320"/>
                    </a:lnTo>
                    <a:lnTo>
                      <a:pt x="1156" y="315"/>
                    </a:lnTo>
                    <a:lnTo>
                      <a:pt x="307" y="258"/>
                    </a:lnTo>
                    <a:lnTo>
                      <a:pt x="310" y="254"/>
                    </a:lnTo>
                    <a:lnTo>
                      <a:pt x="1242" y="194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3" name="Freeform 7"/>
              <p:cNvSpPr>
                <a:spLocks/>
              </p:cNvSpPr>
              <p:nvPr/>
            </p:nvSpPr>
            <p:spPr bwMode="auto">
              <a:xfrm>
                <a:off x="5826982" y="1651000"/>
                <a:ext cx="3721100" cy="2009774"/>
              </a:xfrm>
              <a:custGeom>
                <a:avLst/>
                <a:gdLst>
                  <a:gd name="T0" fmla="*/ 1727 w 2344"/>
                  <a:gd name="T1" fmla="*/ 944 h 1266"/>
                  <a:gd name="T2" fmla="*/ 1729 w 2344"/>
                  <a:gd name="T3" fmla="*/ 939 h 1266"/>
                  <a:gd name="T4" fmla="*/ 398 w 2344"/>
                  <a:gd name="T5" fmla="*/ 887 h 1266"/>
                  <a:gd name="T6" fmla="*/ 400 w 2344"/>
                  <a:gd name="T7" fmla="*/ 882 h 1266"/>
                  <a:gd name="T8" fmla="*/ 1815 w 2344"/>
                  <a:gd name="T9" fmla="*/ 818 h 1266"/>
                  <a:gd name="T10" fmla="*/ 1817 w 2344"/>
                  <a:gd name="T11" fmla="*/ 813 h 1266"/>
                  <a:gd name="T12" fmla="*/ 485 w 2344"/>
                  <a:gd name="T13" fmla="*/ 761 h 1266"/>
                  <a:gd name="T14" fmla="*/ 487 w 2344"/>
                  <a:gd name="T15" fmla="*/ 756 h 1266"/>
                  <a:gd name="T16" fmla="*/ 1902 w 2344"/>
                  <a:gd name="T17" fmla="*/ 692 h 1266"/>
                  <a:gd name="T18" fmla="*/ 1904 w 2344"/>
                  <a:gd name="T19" fmla="*/ 688 h 1266"/>
                  <a:gd name="T20" fmla="*/ 573 w 2344"/>
                  <a:gd name="T21" fmla="*/ 635 h 1266"/>
                  <a:gd name="T22" fmla="*/ 575 w 2344"/>
                  <a:gd name="T23" fmla="*/ 631 h 1266"/>
                  <a:gd name="T24" fmla="*/ 1990 w 2344"/>
                  <a:gd name="T25" fmla="*/ 567 h 1266"/>
                  <a:gd name="T26" fmla="*/ 1994 w 2344"/>
                  <a:gd name="T27" fmla="*/ 562 h 1266"/>
                  <a:gd name="T28" fmla="*/ 660 w 2344"/>
                  <a:gd name="T29" fmla="*/ 510 h 1266"/>
                  <a:gd name="T30" fmla="*/ 665 w 2344"/>
                  <a:gd name="T31" fmla="*/ 505 h 1266"/>
                  <a:gd name="T32" fmla="*/ 2079 w 2344"/>
                  <a:gd name="T33" fmla="*/ 441 h 1266"/>
                  <a:gd name="T34" fmla="*/ 2082 w 2344"/>
                  <a:gd name="T35" fmla="*/ 436 h 1266"/>
                  <a:gd name="T36" fmla="*/ 748 w 2344"/>
                  <a:gd name="T37" fmla="*/ 384 h 1266"/>
                  <a:gd name="T38" fmla="*/ 752 w 2344"/>
                  <a:gd name="T39" fmla="*/ 379 h 1266"/>
                  <a:gd name="T40" fmla="*/ 2167 w 2344"/>
                  <a:gd name="T41" fmla="*/ 315 h 1266"/>
                  <a:gd name="T42" fmla="*/ 2169 w 2344"/>
                  <a:gd name="T43" fmla="*/ 311 h 1266"/>
                  <a:gd name="T44" fmla="*/ 838 w 2344"/>
                  <a:gd name="T45" fmla="*/ 256 h 1266"/>
                  <a:gd name="T46" fmla="*/ 840 w 2344"/>
                  <a:gd name="T47" fmla="*/ 254 h 1266"/>
                  <a:gd name="T48" fmla="*/ 2255 w 2344"/>
                  <a:gd name="T49" fmla="*/ 190 h 1266"/>
                  <a:gd name="T50" fmla="*/ 2257 w 2344"/>
                  <a:gd name="T51" fmla="*/ 185 h 1266"/>
                  <a:gd name="T52" fmla="*/ 925 w 2344"/>
                  <a:gd name="T53" fmla="*/ 133 h 1266"/>
                  <a:gd name="T54" fmla="*/ 927 w 2344"/>
                  <a:gd name="T55" fmla="*/ 128 h 1266"/>
                  <a:gd name="T56" fmla="*/ 2342 w 2344"/>
                  <a:gd name="T57" fmla="*/ 64 h 1266"/>
                  <a:gd name="T58" fmla="*/ 2344 w 2344"/>
                  <a:gd name="T59" fmla="*/ 59 h 1266"/>
                  <a:gd name="T60" fmla="*/ 887 w 2344"/>
                  <a:gd name="T61" fmla="*/ 0 h 1266"/>
                  <a:gd name="T62" fmla="*/ 0 w 2344"/>
                  <a:gd name="T63" fmla="*/ 1266 h 1266"/>
                  <a:gd name="T64" fmla="*/ 1552 w 2344"/>
                  <a:gd name="T65" fmla="*/ 1195 h 1266"/>
                  <a:gd name="T66" fmla="*/ 1554 w 2344"/>
                  <a:gd name="T67" fmla="*/ 1190 h 1266"/>
                  <a:gd name="T68" fmla="*/ 223 w 2344"/>
                  <a:gd name="T69" fmla="*/ 1138 h 1266"/>
                  <a:gd name="T70" fmla="*/ 225 w 2344"/>
                  <a:gd name="T71" fmla="*/ 1133 h 1266"/>
                  <a:gd name="T72" fmla="*/ 1639 w 2344"/>
                  <a:gd name="T73" fmla="*/ 1069 h 1266"/>
                  <a:gd name="T74" fmla="*/ 1642 w 2344"/>
                  <a:gd name="T75" fmla="*/ 1064 h 1266"/>
                  <a:gd name="T76" fmla="*/ 310 w 2344"/>
                  <a:gd name="T77" fmla="*/ 1012 h 1266"/>
                  <a:gd name="T78" fmla="*/ 312 w 2344"/>
                  <a:gd name="T79" fmla="*/ 1008 h 1266"/>
                  <a:gd name="T80" fmla="*/ 1727 w 2344"/>
                  <a:gd name="T81" fmla="*/ 94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44" h="1266">
                    <a:moveTo>
                      <a:pt x="1727" y="944"/>
                    </a:moveTo>
                    <a:lnTo>
                      <a:pt x="1729" y="939"/>
                    </a:lnTo>
                    <a:lnTo>
                      <a:pt x="398" y="887"/>
                    </a:lnTo>
                    <a:lnTo>
                      <a:pt x="400" y="882"/>
                    </a:lnTo>
                    <a:lnTo>
                      <a:pt x="1815" y="818"/>
                    </a:lnTo>
                    <a:lnTo>
                      <a:pt x="1817" y="813"/>
                    </a:lnTo>
                    <a:lnTo>
                      <a:pt x="485" y="761"/>
                    </a:lnTo>
                    <a:lnTo>
                      <a:pt x="487" y="756"/>
                    </a:lnTo>
                    <a:lnTo>
                      <a:pt x="1902" y="692"/>
                    </a:lnTo>
                    <a:lnTo>
                      <a:pt x="1904" y="688"/>
                    </a:lnTo>
                    <a:lnTo>
                      <a:pt x="573" y="635"/>
                    </a:lnTo>
                    <a:lnTo>
                      <a:pt x="575" y="631"/>
                    </a:lnTo>
                    <a:lnTo>
                      <a:pt x="1990" y="567"/>
                    </a:lnTo>
                    <a:lnTo>
                      <a:pt x="1994" y="562"/>
                    </a:lnTo>
                    <a:lnTo>
                      <a:pt x="660" y="510"/>
                    </a:lnTo>
                    <a:lnTo>
                      <a:pt x="665" y="505"/>
                    </a:lnTo>
                    <a:lnTo>
                      <a:pt x="2079" y="441"/>
                    </a:lnTo>
                    <a:lnTo>
                      <a:pt x="2082" y="436"/>
                    </a:lnTo>
                    <a:lnTo>
                      <a:pt x="748" y="384"/>
                    </a:lnTo>
                    <a:lnTo>
                      <a:pt x="752" y="379"/>
                    </a:lnTo>
                    <a:lnTo>
                      <a:pt x="2167" y="315"/>
                    </a:lnTo>
                    <a:lnTo>
                      <a:pt x="2169" y="311"/>
                    </a:lnTo>
                    <a:lnTo>
                      <a:pt x="838" y="256"/>
                    </a:lnTo>
                    <a:lnTo>
                      <a:pt x="840" y="254"/>
                    </a:lnTo>
                    <a:lnTo>
                      <a:pt x="2255" y="190"/>
                    </a:lnTo>
                    <a:lnTo>
                      <a:pt x="2257" y="185"/>
                    </a:lnTo>
                    <a:lnTo>
                      <a:pt x="925" y="133"/>
                    </a:lnTo>
                    <a:lnTo>
                      <a:pt x="927" y="128"/>
                    </a:lnTo>
                    <a:lnTo>
                      <a:pt x="2342" y="64"/>
                    </a:lnTo>
                    <a:lnTo>
                      <a:pt x="2344" y="59"/>
                    </a:lnTo>
                    <a:lnTo>
                      <a:pt x="887" y="0"/>
                    </a:lnTo>
                    <a:lnTo>
                      <a:pt x="0" y="1266"/>
                    </a:lnTo>
                    <a:lnTo>
                      <a:pt x="1552" y="1195"/>
                    </a:lnTo>
                    <a:lnTo>
                      <a:pt x="1554" y="1190"/>
                    </a:lnTo>
                    <a:lnTo>
                      <a:pt x="223" y="1138"/>
                    </a:lnTo>
                    <a:lnTo>
                      <a:pt x="225" y="1133"/>
                    </a:lnTo>
                    <a:lnTo>
                      <a:pt x="1639" y="1069"/>
                    </a:lnTo>
                    <a:lnTo>
                      <a:pt x="1642" y="1064"/>
                    </a:lnTo>
                    <a:lnTo>
                      <a:pt x="310" y="1012"/>
                    </a:lnTo>
                    <a:lnTo>
                      <a:pt x="312" y="1008"/>
                    </a:lnTo>
                    <a:lnTo>
                      <a:pt x="1727" y="944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4" name="Freeform 8"/>
              <p:cNvSpPr>
                <a:spLocks/>
              </p:cNvSpPr>
              <p:nvPr/>
            </p:nvSpPr>
            <p:spPr bwMode="auto">
              <a:xfrm>
                <a:off x="5613400" y="4737100"/>
                <a:ext cx="571500" cy="458788"/>
              </a:xfrm>
              <a:custGeom>
                <a:avLst/>
                <a:gdLst>
                  <a:gd name="T0" fmla="*/ 115 w 152"/>
                  <a:gd name="T1" fmla="*/ 0 h 122"/>
                  <a:gd name="T2" fmla="*/ 64 w 152"/>
                  <a:gd name="T3" fmla="*/ 24 h 122"/>
                  <a:gd name="T4" fmla="*/ 45 w 152"/>
                  <a:gd name="T5" fmla="*/ 50 h 122"/>
                  <a:gd name="T6" fmla="*/ 74 w 152"/>
                  <a:gd name="T7" fmla="*/ 50 h 122"/>
                  <a:gd name="T8" fmla="*/ 47 w 152"/>
                  <a:gd name="T9" fmla="*/ 90 h 122"/>
                  <a:gd name="T10" fmla="*/ 23 w 152"/>
                  <a:gd name="T11" fmla="*/ 90 h 122"/>
                  <a:gd name="T12" fmla="*/ 0 w 152"/>
                  <a:gd name="T13" fmla="*/ 122 h 122"/>
                  <a:gd name="T14" fmla="*/ 93 w 152"/>
                  <a:gd name="T15" fmla="*/ 122 h 122"/>
                  <a:gd name="T16" fmla="*/ 116 w 152"/>
                  <a:gd name="T17" fmla="*/ 90 h 122"/>
                  <a:gd name="T18" fmla="*/ 89 w 152"/>
                  <a:gd name="T19" fmla="*/ 90 h 122"/>
                  <a:gd name="T20" fmla="*/ 152 w 152"/>
                  <a:gd name="T21" fmla="*/ 0 h 122"/>
                  <a:gd name="T22" fmla="*/ 115 w 152"/>
                  <a:gd name="T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2" h="122">
                    <a:moveTo>
                      <a:pt x="115" y="0"/>
                    </a:moveTo>
                    <a:cubicBezTo>
                      <a:pt x="99" y="15"/>
                      <a:pt x="87" y="24"/>
                      <a:pt x="64" y="24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23" y="90"/>
                      <a:pt x="23" y="90"/>
                      <a:pt x="23" y="9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116" y="90"/>
                      <a:pt x="116" y="90"/>
                      <a:pt x="116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152" y="0"/>
                      <a:pt x="152" y="0"/>
                      <a:pt x="152" y="0"/>
                    </a:cubicBez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65" name="Freeform 9"/>
              <p:cNvSpPr>
                <a:spLocks/>
              </p:cNvSpPr>
              <p:nvPr/>
            </p:nvSpPr>
            <p:spPr bwMode="auto">
              <a:xfrm>
                <a:off x="4686300" y="4759325"/>
                <a:ext cx="454025" cy="436563"/>
              </a:xfrm>
              <a:custGeom>
                <a:avLst/>
                <a:gdLst>
                  <a:gd name="T0" fmla="*/ 286 w 286"/>
                  <a:gd name="T1" fmla="*/ 0 h 275"/>
                  <a:gd name="T2" fmla="*/ 191 w 286"/>
                  <a:gd name="T3" fmla="*/ 0 h 275"/>
                  <a:gd name="T4" fmla="*/ 0 w 286"/>
                  <a:gd name="T5" fmla="*/ 275 h 275"/>
                  <a:gd name="T6" fmla="*/ 94 w 286"/>
                  <a:gd name="T7" fmla="*/ 275 h 275"/>
                  <a:gd name="T8" fmla="*/ 286 w 286"/>
                  <a:gd name="T9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275">
                    <a:moveTo>
                      <a:pt x="286" y="0"/>
                    </a:moveTo>
                    <a:lnTo>
                      <a:pt x="191" y="0"/>
                    </a:lnTo>
                    <a:lnTo>
                      <a:pt x="0" y="275"/>
                    </a:lnTo>
                    <a:lnTo>
                      <a:pt x="94" y="275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66" name="Freeform 10"/>
              <p:cNvSpPr>
                <a:spLocks/>
              </p:cNvSpPr>
              <p:nvPr/>
            </p:nvSpPr>
            <p:spPr bwMode="auto">
              <a:xfrm>
                <a:off x="4249738" y="4860925"/>
                <a:ext cx="563563" cy="346075"/>
              </a:xfrm>
              <a:custGeom>
                <a:avLst/>
                <a:gdLst>
                  <a:gd name="T0" fmla="*/ 44 w 150"/>
                  <a:gd name="T1" fmla="*/ 91 h 92"/>
                  <a:gd name="T2" fmla="*/ 107 w 150"/>
                  <a:gd name="T3" fmla="*/ 61 h 92"/>
                  <a:gd name="T4" fmla="*/ 150 w 150"/>
                  <a:gd name="T5" fmla="*/ 0 h 92"/>
                  <a:gd name="T6" fmla="*/ 110 w 150"/>
                  <a:gd name="T7" fmla="*/ 0 h 92"/>
                  <a:gd name="T8" fmla="*/ 73 w 150"/>
                  <a:gd name="T9" fmla="*/ 54 h 92"/>
                  <a:gd name="T10" fmla="*/ 55 w 150"/>
                  <a:gd name="T11" fmla="*/ 53 h 92"/>
                  <a:gd name="T12" fmla="*/ 92 w 150"/>
                  <a:gd name="T13" fmla="*/ 0 h 92"/>
                  <a:gd name="T14" fmla="*/ 52 w 150"/>
                  <a:gd name="T15" fmla="*/ 0 h 92"/>
                  <a:gd name="T16" fmla="*/ 19 w 150"/>
                  <a:gd name="T17" fmla="*/ 48 h 92"/>
                  <a:gd name="T18" fmla="*/ 44 w 150"/>
                  <a:gd name="T19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92">
                    <a:moveTo>
                      <a:pt x="44" y="91"/>
                    </a:moveTo>
                    <a:cubicBezTo>
                      <a:pt x="58" y="91"/>
                      <a:pt x="86" y="92"/>
                      <a:pt x="107" y="61"/>
                    </a:cubicBezTo>
                    <a:cubicBezTo>
                      <a:pt x="116" y="48"/>
                      <a:pt x="150" y="0"/>
                      <a:pt x="15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76" y="50"/>
                      <a:pt x="73" y="54"/>
                    </a:cubicBezTo>
                    <a:cubicBezTo>
                      <a:pt x="62" y="69"/>
                      <a:pt x="49" y="62"/>
                      <a:pt x="55" y="53"/>
                    </a:cubicBezTo>
                    <a:cubicBezTo>
                      <a:pt x="59" y="48"/>
                      <a:pt x="92" y="0"/>
                      <a:pt x="9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26" y="37"/>
                      <a:pt x="19" y="48"/>
                    </a:cubicBezTo>
                    <a:cubicBezTo>
                      <a:pt x="0" y="74"/>
                      <a:pt x="20" y="91"/>
                      <a:pt x="44" y="91"/>
                    </a:cubicBez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267" name="Freeform 11"/>
              <p:cNvSpPr>
                <a:spLocks/>
              </p:cNvSpPr>
              <p:nvPr/>
            </p:nvSpPr>
            <p:spPr bwMode="auto">
              <a:xfrm>
                <a:off x="2305050" y="4706938"/>
                <a:ext cx="654050" cy="488950"/>
              </a:xfrm>
              <a:custGeom>
                <a:avLst/>
                <a:gdLst>
                  <a:gd name="T0" fmla="*/ 0 w 174"/>
                  <a:gd name="T1" fmla="*/ 130 h 130"/>
                  <a:gd name="T2" fmla="*/ 44 w 174"/>
                  <a:gd name="T3" fmla="*/ 130 h 130"/>
                  <a:gd name="T4" fmla="*/ 72 w 174"/>
                  <a:gd name="T5" fmla="*/ 90 h 130"/>
                  <a:gd name="T6" fmla="*/ 108 w 174"/>
                  <a:gd name="T7" fmla="*/ 90 h 130"/>
                  <a:gd name="T8" fmla="*/ 131 w 174"/>
                  <a:gd name="T9" fmla="*/ 57 h 130"/>
                  <a:gd name="T10" fmla="*/ 95 w 174"/>
                  <a:gd name="T11" fmla="*/ 57 h 130"/>
                  <a:gd name="T12" fmla="*/ 112 w 174"/>
                  <a:gd name="T13" fmla="*/ 32 h 130"/>
                  <a:gd name="T14" fmla="*/ 174 w 174"/>
                  <a:gd name="T15" fmla="*/ 0 h 130"/>
                  <a:gd name="T16" fmla="*/ 91 w 174"/>
                  <a:gd name="T17" fmla="*/ 0 h 130"/>
                  <a:gd name="T18" fmla="*/ 0 w 174"/>
                  <a:gd name="T1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4" h="130">
                    <a:moveTo>
                      <a:pt x="0" y="130"/>
                    </a:moveTo>
                    <a:cubicBezTo>
                      <a:pt x="44" y="130"/>
                      <a:pt x="44" y="130"/>
                      <a:pt x="44" y="13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31" y="57"/>
                      <a:pt x="131" y="57"/>
                      <a:pt x="131" y="57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40" y="32"/>
                      <a:pt x="152" y="26"/>
                      <a:pt x="174" y="0"/>
                    </a:cubicBezTo>
                    <a:cubicBezTo>
                      <a:pt x="91" y="0"/>
                      <a:pt x="91" y="0"/>
                      <a:pt x="91" y="0"/>
                    </a:cubicBez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68" name="Freeform 12"/>
              <p:cNvSpPr>
                <a:spLocks noEditPoints="1"/>
              </p:cNvSpPr>
              <p:nvPr/>
            </p:nvSpPr>
            <p:spPr bwMode="auto">
              <a:xfrm>
                <a:off x="2774950" y="4849813"/>
                <a:ext cx="476250" cy="354013"/>
              </a:xfrm>
              <a:custGeom>
                <a:avLst/>
                <a:gdLst>
                  <a:gd name="T0" fmla="*/ 86 w 127"/>
                  <a:gd name="T1" fmla="*/ 0 h 94"/>
                  <a:gd name="T2" fmla="*/ 17 w 127"/>
                  <a:gd name="T3" fmla="*/ 39 h 94"/>
                  <a:gd name="T4" fmla="*/ 37 w 127"/>
                  <a:gd name="T5" fmla="*/ 94 h 94"/>
                  <a:gd name="T6" fmla="*/ 112 w 127"/>
                  <a:gd name="T7" fmla="*/ 48 h 94"/>
                  <a:gd name="T8" fmla="*/ 86 w 127"/>
                  <a:gd name="T9" fmla="*/ 0 h 94"/>
                  <a:gd name="T10" fmla="*/ 48 w 127"/>
                  <a:gd name="T11" fmla="*/ 66 h 94"/>
                  <a:gd name="T12" fmla="*/ 76 w 127"/>
                  <a:gd name="T13" fmla="*/ 26 h 94"/>
                  <a:gd name="T14" fmla="*/ 48 w 127"/>
                  <a:gd name="T15" fmla="*/ 6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" h="94">
                    <a:moveTo>
                      <a:pt x="86" y="0"/>
                    </a:moveTo>
                    <a:cubicBezTo>
                      <a:pt x="61" y="0"/>
                      <a:pt x="34" y="15"/>
                      <a:pt x="17" y="39"/>
                    </a:cubicBezTo>
                    <a:cubicBezTo>
                      <a:pt x="0" y="65"/>
                      <a:pt x="2" y="94"/>
                      <a:pt x="37" y="94"/>
                    </a:cubicBezTo>
                    <a:cubicBezTo>
                      <a:pt x="71" y="94"/>
                      <a:pt x="99" y="71"/>
                      <a:pt x="112" y="48"/>
                    </a:cubicBezTo>
                    <a:cubicBezTo>
                      <a:pt x="127" y="19"/>
                      <a:pt x="118" y="0"/>
                      <a:pt x="86" y="0"/>
                    </a:cubicBezTo>
                    <a:close/>
                    <a:moveTo>
                      <a:pt x="48" y="66"/>
                    </a:moveTo>
                    <a:cubicBezTo>
                      <a:pt x="30" y="64"/>
                      <a:pt x="60" y="22"/>
                      <a:pt x="76" y="26"/>
                    </a:cubicBezTo>
                    <a:cubicBezTo>
                      <a:pt x="94" y="30"/>
                      <a:pt x="64" y="68"/>
                      <a:pt x="48" y="66"/>
                    </a:cubicBez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69" name="Freeform 13"/>
              <p:cNvSpPr>
                <a:spLocks/>
              </p:cNvSpPr>
              <p:nvPr/>
            </p:nvSpPr>
            <p:spPr bwMode="auto">
              <a:xfrm>
                <a:off x="3165475" y="4800600"/>
                <a:ext cx="536575" cy="395288"/>
              </a:xfrm>
              <a:custGeom>
                <a:avLst/>
                <a:gdLst>
                  <a:gd name="T0" fmla="*/ 71 w 143"/>
                  <a:gd name="T1" fmla="*/ 61 h 105"/>
                  <a:gd name="T2" fmla="*/ 112 w 143"/>
                  <a:gd name="T3" fmla="*/ 54 h 105"/>
                  <a:gd name="T4" fmla="*/ 143 w 143"/>
                  <a:gd name="T5" fmla="*/ 23 h 105"/>
                  <a:gd name="T6" fmla="*/ 93 w 143"/>
                  <a:gd name="T7" fmla="*/ 29 h 105"/>
                  <a:gd name="T8" fmla="*/ 101 w 143"/>
                  <a:gd name="T9" fmla="*/ 16 h 105"/>
                  <a:gd name="T10" fmla="*/ 62 w 143"/>
                  <a:gd name="T11" fmla="*/ 16 h 105"/>
                  <a:gd name="T12" fmla="*/ 0 w 143"/>
                  <a:gd name="T13" fmla="*/ 105 h 105"/>
                  <a:gd name="T14" fmla="*/ 40 w 143"/>
                  <a:gd name="T15" fmla="*/ 105 h 105"/>
                  <a:gd name="T16" fmla="*/ 71 w 143"/>
                  <a:gd name="T17" fmla="*/ 6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05">
                    <a:moveTo>
                      <a:pt x="71" y="61"/>
                    </a:moveTo>
                    <a:cubicBezTo>
                      <a:pt x="78" y="50"/>
                      <a:pt x="99" y="37"/>
                      <a:pt x="112" y="54"/>
                    </a:cubicBezTo>
                    <a:cubicBezTo>
                      <a:pt x="143" y="23"/>
                      <a:pt x="143" y="23"/>
                      <a:pt x="143" y="23"/>
                    </a:cubicBezTo>
                    <a:cubicBezTo>
                      <a:pt x="143" y="23"/>
                      <a:pt x="133" y="0"/>
                      <a:pt x="93" y="29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40" y="105"/>
                      <a:pt x="40" y="105"/>
                      <a:pt x="40" y="105"/>
                    </a:cubicBezTo>
                    <a:cubicBezTo>
                      <a:pt x="40" y="105"/>
                      <a:pt x="67" y="65"/>
                      <a:pt x="71" y="61"/>
                    </a:cubicBez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270" name="Freeform 14"/>
              <p:cNvSpPr>
                <a:spLocks/>
              </p:cNvSpPr>
              <p:nvPr/>
            </p:nvSpPr>
            <p:spPr bwMode="auto">
              <a:xfrm>
                <a:off x="3556000" y="4808538"/>
                <a:ext cx="803275" cy="387350"/>
              </a:xfrm>
              <a:custGeom>
                <a:avLst/>
                <a:gdLst>
                  <a:gd name="T0" fmla="*/ 114 w 214"/>
                  <a:gd name="T1" fmla="*/ 103 h 103"/>
                  <a:gd name="T2" fmla="*/ 153 w 214"/>
                  <a:gd name="T3" fmla="*/ 103 h 103"/>
                  <a:gd name="T4" fmla="*/ 193 w 214"/>
                  <a:gd name="T5" fmla="*/ 45 h 103"/>
                  <a:gd name="T6" fmla="*/ 145 w 214"/>
                  <a:gd name="T7" fmla="*/ 26 h 103"/>
                  <a:gd name="T8" fmla="*/ 92 w 214"/>
                  <a:gd name="T9" fmla="*/ 28 h 103"/>
                  <a:gd name="T10" fmla="*/ 102 w 214"/>
                  <a:gd name="T11" fmla="*/ 14 h 103"/>
                  <a:gd name="T12" fmla="*/ 62 w 214"/>
                  <a:gd name="T13" fmla="*/ 14 h 103"/>
                  <a:gd name="T14" fmla="*/ 0 w 214"/>
                  <a:gd name="T15" fmla="*/ 103 h 103"/>
                  <a:gd name="T16" fmla="*/ 39 w 214"/>
                  <a:gd name="T17" fmla="*/ 103 h 103"/>
                  <a:gd name="T18" fmla="*/ 77 w 214"/>
                  <a:gd name="T19" fmla="*/ 49 h 103"/>
                  <a:gd name="T20" fmla="*/ 95 w 214"/>
                  <a:gd name="T21" fmla="*/ 49 h 103"/>
                  <a:gd name="T22" fmla="*/ 57 w 214"/>
                  <a:gd name="T23" fmla="*/ 103 h 103"/>
                  <a:gd name="T24" fmla="*/ 96 w 214"/>
                  <a:gd name="T25" fmla="*/ 103 h 103"/>
                  <a:gd name="T26" fmla="*/ 134 w 214"/>
                  <a:gd name="T27" fmla="*/ 49 h 103"/>
                  <a:gd name="T28" fmla="*/ 152 w 214"/>
                  <a:gd name="T29" fmla="*/ 49 h 103"/>
                  <a:gd name="T30" fmla="*/ 114 w 214"/>
                  <a:gd name="T31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4" h="103">
                    <a:moveTo>
                      <a:pt x="114" y="103"/>
                    </a:move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53" y="103"/>
                      <a:pt x="188" y="52"/>
                      <a:pt x="193" y="45"/>
                    </a:cubicBezTo>
                    <a:cubicBezTo>
                      <a:pt x="214" y="16"/>
                      <a:pt x="178" y="0"/>
                      <a:pt x="145" y="26"/>
                    </a:cubicBezTo>
                    <a:cubicBezTo>
                      <a:pt x="139" y="4"/>
                      <a:pt x="111" y="14"/>
                      <a:pt x="92" y="28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103"/>
                      <a:pt x="73" y="54"/>
                      <a:pt x="77" y="49"/>
                    </a:cubicBezTo>
                    <a:cubicBezTo>
                      <a:pt x="85" y="37"/>
                      <a:pt x="101" y="40"/>
                      <a:pt x="95" y="49"/>
                    </a:cubicBezTo>
                    <a:cubicBezTo>
                      <a:pt x="91" y="54"/>
                      <a:pt x="57" y="103"/>
                      <a:pt x="57" y="103"/>
                    </a:cubicBezTo>
                    <a:cubicBezTo>
                      <a:pt x="96" y="103"/>
                      <a:pt x="96" y="103"/>
                      <a:pt x="96" y="103"/>
                    </a:cubicBezTo>
                    <a:cubicBezTo>
                      <a:pt x="96" y="103"/>
                      <a:pt x="130" y="54"/>
                      <a:pt x="134" y="49"/>
                    </a:cubicBezTo>
                    <a:cubicBezTo>
                      <a:pt x="142" y="37"/>
                      <a:pt x="158" y="40"/>
                      <a:pt x="152" y="49"/>
                    </a:cubicBezTo>
                    <a:cubicBezTo>
                      <a:pt x="149" y="54"/>
                      <a:pt x="114" y="103"/>
                      <a:pt x="114" y="103"/>
                    </a:cubicBez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71" name="Freeform 15"/>
              <p:cNvSpPr>
                <a:spLocks noEditPoints="1"/>
              </p:cNvSpPr>
              <p:nvPr/>
            </p:nvSpPr>
            <p:spPr bwMode="auto">
              <a:xfrm>
                <a:off x="5000625" y="4852988"/>
                <a:ext cx="563563" cy="350838"/>
              </a:xfrm>
              <a:custGeom>
                <a:avLst/>
                <a:gdLst>
                  <a:gd name="T0" fmla="*/ 88 w 150"/>
                  <a:gd name="T1" fmla="*/ 91 h 93"/>
                  <a:gd name="T2" fmla="*/ 150 w 150"/>
                  <a:gd name="T3" fmla="*/ 2 h 93"/>
                  <a:gd name="T4" fmla="*/ 110 w 150"/>
                  <a:gd name="T5" fmla="*/ 2 h 93"/>
                  <a:gd name="T6" fmla="*/ 105 w 150"/>
                  <a:gd name="T7" fmla="*/ 10 h 93"/>
                  <a:gd name="T8" fmla="*/ 85 w 150"/>
                  <a:gd name="T9" fmla="*/ 0 h 93"/>
                  <a:gd name="T10" fmla="*/ 11 w 150"/>
                  <a:gd name="T11" fmla="*/ 50 h 93"/>
                  <a:gd name="T12" fmla="*/ 29 w 150"/>
                  <a:gd name="T13" fmla="*/ 93 h 93"/>
                  <a:gd name="T14" fmla="*/ 59 w 150"/>
                  <a:gd name="T15" fmla="*/ 82 h 93"/>
                  <a:gd name="T16" fmla="*/ 53 w 150"/>
                  <a:gd name="T17" fmla="*/ 91 h 93"/>
                  <a:gd name="T18" fmla="*/ 88 w 150"/>
                  <a:gd name="T19" fmla="*/ 91 h 93"/>
                  <a:gd name="T20" fmla="*/ 52 w 150"/>
                  <a:gd name="T21" fmla="*/ 66 h 93"/>
                  <a:gd name="T22" fmla="*/ 51 w 150"/>
                  <a:gd name="T23" fmla="*/ 44 h 93"/>
                  <a:gd name="T24" fmla="*/ 80 w 150"/>
                  <a:gd name="T25" fmla="*/ 26 h 93"/>
                  <a:gd name="T26" fmla="*/ 52 w 150"/>
                  <a:gd name="T27" fmla="*/ 6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0" h="93">
                    <a:moveTo>
                      <a:pt x="88" y="91"/>
                    </a:moveTo>
                    <a:cubicBezTo>
                      <a:pt x="150" y="2"/>
                      <a:pt x="150" y="2"/>
                      <a:pt x="150" y="2"/>
                    </a:cubicBezTo>
                    <a:cubicBezTo>
                      <a:pt x="110" y="2"/>
                      <a:pt x="110" y="2"/>
                      <a:pt x="110" y="2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3" y="5"/>
                      <a:pt x="97" y="0"/>
                      <a:pt x="85" y="0"/>
                    </a:cubicBezTo>
                    <a:cubicBezTo>
                      <a:pt x="51" y="0"/>
                      <a:pt x="22" y="25"/>
                      <a:pt x="11" y="50"/>
                    </a:cubicBezTo>
                    <a:cubicBezTo>
                      <a:pt x="0" y="74"/>
                      <a:pt x="8" y="93"/>
                      <a:pt x="29" y="93"/>
                    </a:cubicBezTo>
                    <a:cubicBezTo>
                      <a:pt x="43" y="93"/>
                      <a:pt x="55" y="85"/>
                      <a:pt x="59" y="82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88" y="91"/>
                      <a:pt x="88" y="91"/>
                      <a:pt x="88" y="91"/>
                    </a:cubicBezTo>
                    <a:close/>
                    <a:moveTo>
                      <a:pt x="52" y="66"/>
                    </a:moveTo>
                    <a:cubicBezTo>
                      <a:pt x="43" y="64"/>
                      <a:pt x="43" y="56"/>
                      <a:pt x="51" y="44"/>
                    </a:cubicBezTo>
                    <a:cubicBezTo>
                      <a:pt x="58" y="34"/>
                      <a:pt x="72" y="23"/>
                      <a:pt x="80" y="26"/>
                    </a:cubicBezTo>
                    <a:cubicBezTo>
                      <a:pt x="98" y="30"/>
                      <a:pt x="68" y="67"/>
                      <a:pt x="52" y="66"/>
                    </a:cubicBez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254" name="文本框 253"/>
            <p:cNvSpPr txBox="1"/>
            <p:nvPr/>
          </p:nvSpPr>
          <p:spPr>
            <a:xfrm>
              <a:off x="4520890" y="2303814"/>
              <a:ext cx="2890684" cy="644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 smtClean="0">
                  <a:solidFill>
                    <a:schemeClr val="bg1"/>
                  </a:solidFill>
                </a:rPr>
                <a:t>GRAND PRIX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55" name="矩形 254"/>
            <p:cNvSpPr/>
            <p:nvPr/>
          </p:nvSpPr>
          <p:spPr>
            <a:xfrm>
              <a:off x="5197713" y="1414836"/>
              <a:ext cx="989240" cy="6443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</a:rPr>
                <a:t>UBS</a:t>
              </a:r>
            </a:p>
          </p:txBody>
        </p:sp>
        <p:sp>
          <p:nvSpPr>
            <p:cNvPr id="256" name="矩形 255"/>
            <p:cNvSpPr/>
            <p:nvPr/>
          </p:nvSpPr>
          <p:spPr>
            <a:xfrm>
              <a:off x="4924317" y="1859325"/>
              <a:ext cx="1744180" cy="6443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</a:rPr>
                <a:t>CHINESE</a:t>
              </a:r>
            </a:p>
          </p:txBody>
        </p:sp>
        <p:sp>
          <p:nvSpPr>
            <p:cNvPr id="257" name="矩形 256"/>
            <p:cNvSpPr/>
            <p:nvPr/>
          </p:nvSpPr>
          <p:spPr>
            <a:xfrm>
              <a:off x="4197535" y="2877015"/>
              <a:ext cx="1417772" cy="4956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i="1" dirty="0" smtClean="0">
                  <a:solidFill>
                    <a:schemeClr val="bg1"/>
                  </a:solidFill>
                </a:rPr>
                <a:t>SHANGAI</a:t>
              </a:r>
            </a:p>
          </p:txBody>
        </p:sp>
        <p:sp>
          <p:nvSpPr>
            <p:cNvPr id="258" name="矩形 257"/>
            <p:cNvSpPr/>
            <p:nvPr/>
          </p:nvSpPr>
          <p:spPr>
            <a:xfrm>
              <a:off x="3921096" y="3186135"/>
              <a:ext cx="2765326" cy="4956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i="1" dirty="0" smtClean="0">
                  <a:solidFill>
                    <a:schemeClr val="bg1"/>
                  </a:solidFill>
                </a:rPr>
                <a:t>10-11-12 APRIL 2015</a:t>
              </a:r>
            </a:p>
          </p:txBody>
        </p:sp>
        <p:sp>
          <p:nvSpPr>
            <p:cNvPr id="259" name="矩形 258"/>
            <p:cNvSpPr/>
            <p:nvPr/>
          </p:nvSpPr>
          <p:spPr>
            <a:xfrm>
              <a:off x="7179175" y="1778510"/>
              <a:ext cx="8620228" cy="1027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F1</a:t>
              </a:r>
              <a:r>
                <a:rPr lang="zh-CN" altLang="en-US" sz="3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中国大奖赛上海站</a:t>
              </a:r>
              <a:endParaRPr lang="en-US" altLang="zh-CN" sz="3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0" name="矩形 259"/>
            <p:cNvSpPr/>
            <p:nvPr/>
          </p:nvSpPr>
          <p:spPr>
            <a:xfrm>
              <a:off x="7217721" y="2714691"/>
              <a:ext cx="8620228" cy="653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1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FORMULA 1 CHINESE GRAND PRIX</a:t>
              </a:r>
              <a:endPara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See You Again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500" end="3276.18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38924" y="-1216310"/>
            <a:ext cx="609600" cy="609600"/>
          </a:xfrm>
          <a:prstGeom prst="rect">
            <a:avLst/>
          </a:prstGeom>
        </p:spPr>
      </p:pic>
      <p:grpSp>
        <p:nvGrpSpPr>
          <p:cNvPr id="356" name="组合 355"/>
          <p:cNvGrpSpPr/>
          <p:nvPr/>
        </p:nvGrpSpPr>
        <p:grpSpPr>
          <a:xfrm rot="20520000">
            <a:off x="-1350687" y="-1058983"/>
            <a:ext cx="10167379" cy="2770084"/>
            <a:chOff x="1749958" y="2867891"/>
            <a:chExt cx="7894777" cy="2150918"/>
          </a:xfrm>
        </p:grpSpPr>
        <p:sp>
          <p:nvSpPr>
            <p:cNvPr id="357" name="矩形 356"/>
            <p:cNvSpPr/>
            <p:nvPr/>
          </p:nvSpPr>
          <p:spPr>
            <a:xfrm>
              <a:off x="1749958" y="2867891"/>
              <a:ext cx="7890382" cy="2150918"/>
            </a:xfrm>
            <a:prstGeom prst="rect">
              <a:avLst/>
            </a:prstGeom>
            <a:solidFill>
              <a:srgbClr val="393943">
                <a:alpha val="52000"/>
              </a:srgbClr>
            </a:solidFill>
            <a:ln>
              <a:noFill/>
            </a:ln>
            <a:effectLst>
              <a:outerShdw blurRad="330200" sx="102000" sy="102000" algn="ctr" rotWithShape="0">
                <a:prstClr val="black">
                  <a:alpha val="20000"/>
                </a:prstClr>
              </a:outerShdw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矩形 357"/>
            <p:cNvSpPr/>
            <p:nvPr/>
          </p:nvSpPr>
          <p:spPr>
            <a:xfrm>
              <a:off x="1770739" y="3205727"/>
              <a:ext cx="7869600" cy="72688"/>
            </a:xfrm>
            <a:prstGeom prst="rect">
              <a:avLst/>
            </a:prstGeom>
            <a:gradFill flip="none" rotWithShape="1">
              <a:gsLst>
                <a:gs pos="72000">
                  <a:srgbClr val="7A541D"/>
                </a:gs>
                <a:gs pos="37300">
                  <a:srgbClr val="8B6426"/>
                </a:gs>
                <a:gs pos="100000">
                  <a:srgbClr val="D29130"/>
                </a:gs>
                <a:gs pos="0">
                  <a:srgbClr val="D2913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9" name="矩形 358"/>
            <p:cNvSpPr/>
            <p:nvPr/>
          </p:nvSpPr>
          <p:spPr>
            <a:xfrm>
              <a:off x="1770739" y="3323771"/>
              <a:ext cx="7869600" cy="232345"/>
            </a:xfrm>
            <a:prstGeom prst="rect">
              <a:avLst/>
            </a:prstGeom>
            <a:gradFill flip="none" rotWithShape="1">
              <a:gsLst>
                <a:gs pos="72000">
                  <a:srgbClr val="540302"/>
                </a:gs>
                <a:gs pos="37300">
                  <a:srgbClr val="540302"/>
                </a:gs>
                <a:gs pos="100000">
                  <a:srgbClr val="600000"/>
                </a:gs>
                <a:gs pos="0">
                  <a:srgbClr val="7A030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0" name="矩形 359"/>
            <p:cNvSpPr/>
            <p:nvPr/>
          </p:nvSpPr>
          <p:spPr>
            <a:xfrm>
              <a:off x="1770739" y="4408364"/>
              <a:ext cx="7869600" cy="232345"/>
            </a:xfrm>
            <a:prstGeom prst="rect">
              <a:avLst/>
            </a:prstGeom>
            <a:gradFill flip="none" rotWithShape="1">
              <a:gsLst>
                <a:gs pos="72000">
                  <a:srgbClr val="540302"/>
                </a:gs>
                <a:gs pos="37300">
                  <a:srgbClr val="540302"/>
                </a:gs>
                <a:gs pos="100000">
                  <a:srgbClr val="600000"/>
                </a:gs>
                <a:gs pos="0">
                  <a:srgbClr val="7A030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61" name="组合 360"/>
            <p:cNvGrpSpPr/>
            <p:nvPr/>
          </p:nvGrpSpPr>
          <p:grpSpPr>
            <a:xfrm>
              <a:off x="1770739" y="3594216"/>
              <a:ext cx="7873996" cy="742881"/>
              <a:chOff x="1843314" y="3581516"/>
              <a:chExt cx="7873996" cy="742881"/>
            </a:xfrm>
          </p:grpSpPr>
          <p:sp>
            <p:nvSpPr>
              <p:cNvPr id="362" name="矩形 361"/>
              <p:cNvSpPr/>
              <p:nvPr/>
            </p:nvSpPr>
            <p:spPr>
              <a:xfrm>
                <a:off x="184331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3" name="矩形 362"/>
              <p:cNvSpPr/>
              <p:nvPr/>
            </p:nvSpPr>
            <p:spPr>
              <a:xfrm>
                <a:off x="184331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矩形 363"/>
              <p:cNvSpPr/>
              <p:nvPr/>
            </p:nvSpPr>
            <p:spPr>
              <a:xfrm>
                <a:off x="184331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5" name="矩形 364"/>
              <p:cNvSpPr/>
              <p:nvPr/>
            </p:nvSpPr>
            <p:spPr>
              <a:xfrm>
                <a:off x="209005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矩形 365"/>
              <p:cNvSpPr/>
              <p:nvPr/>
            </p:nvSpPr>
            <p:spPr>
              <a:xfrm>
                <a:off x="209005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7" name="矩形 366"/>
              <p:cNvSpPr/>
              <p:nvPr/>
            </p:nvSpPr>
            <p:spPr>
              <a:xfrm>
                <a:off x="209005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矩形 367"/>
              <p:cNvSpPr/>
              <p:nvPr/>
            </p:nvSpPr>
            <p:spPr>
              <a:xfrm>
                <a:off x="233680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9" name="矩形 368"/>
              <p:cNvSpPr/>
              <p:nvPr/>
            </p:nvSpPr>
            <p:spPr>
              <a:xfrm>
                <a:off x="233680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矩形 369"/>
              <p:cNvSpPr/>
              <p:nvPr/>
            </p:nvSpPr>
            <p:spPr>
              <a:xfrm>
                <a:off x="233680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1" name="矩形 370"/>
              <p:cNvSpPr/>
              <p:nvPr/>
            </p:nvSpPr>
            <p:spPr>
              <a:xfrm>
                <a:off x="258354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矩形 371"/>
              <p:cNvSpPr/>
              <p:nvPr/>
            </p:nvSpPr>
            <p:spPr>
              <a:xfrm>
                <a:off x="258354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3" name="矩形 372"/>
              <p:cNvSpPr/>
              <p:nvPr/>
            </p:nvSpPr>
            <p:spPr>
              <a:xfrm>
                <a:off x="258354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矩形 373"/>
              <p:cNvSpPr/>
              <p:nvPr/>
            </p:nvSpPr>
            <p:spPr>
              <a:xfrm>
                <a:off x="283028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5" name="矩形 374"/>
              <p:cNvSpPr/>
              <p:nvPr/>
            </p:nvSpPr>
            <p:spPr>
              <a:xfrm>
                <a:off x="283028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矩形 375"/>
              <p:cNvSpPr/>
              <p:nvPr/>
            </p:nvSpPr>
            <p:spPr>
              <a:xfrm>
                <a:off x="283028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7" name="矩形 376"/>
              <p:cNvSpPr/>
              <p:nvPr/>
            </p:nvSpPr>
            <p:spPr>
              <a:xfrm>
                <a:off x="307702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矩形 377"/>
              <p:cNvSpPr/>
              <p:nvPr/>
            </p:nvSpPr>
            <p:spPr>
              <a:xfrm>
                <a:off x="307702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9" name="矩形 378"/>
              <p:cNvSpPr/>
              <p:nvPr/>
            </p:nvSpPr>
            <p:spPr>
              <a:xfrm>
                <a:off x="307702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矩形 379"/>
              <p:cNvSpPr/>
              <p:nvPr/>
            </p:nvSpPr>
            <p:spPr>
              <a:xfrm>
                <a:off x="332377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1" name="矩形 380"/>
              <p:cNvSpPr/>
              <p:nvPr/>
            </p:nvSpPr>
            <p:spPr>
              <a:xfrm>
                <a:off x="332377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矩形 381"/>
              <p:cNvSpPr/>
              <p:nvPr/>
            </p:nvSpPr>
            <p:spPr>
              <a:xfrm>
                <a:off x="332377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3" name="矩形 382"/>
              <p:cNvSpPr/>
              <p:nvPr/>
            </p:nvSpPr>
            <p:spPr>
              <a:xfrm>
                <a:off x="357051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矩形 383"/>
              <p:cNvSpPr/>
              <p:nvPr/>
            </p:nvSpPr>
            <p:spPr>
              <a:xfrm>
                <a:off x="357051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5" name="矩形 384"/>
              <p:cNvSpPr/>
              <p:nvPr/>
            </p:nvSpPr>
            <p:spPr>
              <a:xfrm>
                <a:off x="357051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矩形 385"/>
              <p:cNvSpPr/>
              <p:nvPr/>
            </p:nvSpPr>
            <p:spPr>
              <a:xfrm>
                <a:off x="380999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7" name="矩形 386"/>
              <p:cNvSpPr/>
              <p:nvPr/>
            </p:nvSpPr>
            <p:spPr>
              <a:xfrm>
                <a:off x="380999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矩形 387"/>
              <p:cNvSpPr/>
              <p:nvPr/>
            </p:nvSpPr>
            <p:spPr>
              <a:xfrm>
                <a:off x="380999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9" name="矩形 388"/>
              <p:cNvSpPr/>
              <p:nvPr/>
            </p:nvSpPr>
            <p:spPr>
              <a:xfrm>
                <a:off x="405674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矩形 389"/>
              <p:cNvSpPr/>
              <p:nvPr/>
            </p:nvSpPr>
            <p:spPr>
              <a:xfrm>
                <a:off x="405674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1" name="矩形 390"/>
              <p:cNvSpPr/>
              <p:nvPr/>
            </p:nvSpPr>
            <p:spPr>
              <a:xfrm>
                <a:off x="405674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矩形 391"/>
              <p:cNvSpPr/>
              <p:nvPr/>
            </p:nvSpPr>
            <p:spPr>
              <a:xfrm>
                <a:off x="430348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3" name="矩形 392"/>
              <p:cNvSpPr/>
              <p:nvPr/>
            </p:nvSpPr>
            <p:spPr>
              <a:xfrm>
                <a:off x="430348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矩形 393"/>
              <p:cNvSpPr/>
              <p:nvPr/>
            </p:nvSpPr>
            <p:spPr>
              <a:xfrm>
                <a:off x="430348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5" name="矩形 394"/>
              <p:cNvSpPr/>
              <p:nvPr/>
            </p:nvSpPr>
            <p:spPr>
              <a:xfrm>
                <a:off x="455022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矩形 395"/>
              <p:cNvSpPr/>
              <p:nvPr/>
            </p:nvSpPr>
            <p:spPr>
              <a:xfrm>
                <a:off x="455022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7" name="矩形 396"/>
              <p:cNvSpPr/>
              <p:nvPr/>
            </p:nvSpPr>
            <p:spPr>
              <a:xfrm>
                <a:off x="455022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矩形 397"/>
              <p:cNvSpPr/>
              <p:nvPr/>
            </p:nvSpPr>
            <p:spPr>
              <a:xfrm>
                <a:off x="479697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9" name="矩形 398"/>
              <p:cNvSpPr/>
              <p:nvPr/>
            </p:nvSpPr>
            <p:spPr>
              <a:xfrm>
                <a:off x="479697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矩形 399"/>
              <p:cNvSpPr/>
              <p:nvPr/>
            </p:nvSpPr>
            <p:spPr>
              <a:xfrm>
                <a:off x="479697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1" name="矩形 400"/>
              <p:cNvSpPr/>
              <p:nvPr/>
            </p:nvSpPr>
            <p:spPr>
              <a:xfrm>
                <a:off x="504371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矩形 401"/>
              <p:cNvSpPr/>
              <p:nvPr/>
            </p:nvSpPr>
            <p:spPr>
              <a:xfrm>
                <a:off x="504371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3" name="矩形 402"/>
              <p:cNvSpPr/>
              <p:nvPr/>
            </p:nvSpPr>
            <p:spPr>
              <a:xfrm>
                <a:off x="504371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矩形 403"/>
              <p:cNvSpPr/>
              <p:nvPr/>
            </p:nvSpPr>
            <p:spPr>
              <a:xfrm>
                <a:off x="529045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5" name="矩形 404"/>
              <p:cNvSpPr/>
              <p:nvPr/>
            </p:nvSpPr>
            <p:spPr>
              <a:xfrm>
                <a:off x="529045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矩形 405"/>
              <p:cNvSpPr/>
              <p:nvPr/>
            </p:nvSpPr>
            <p:spPr>
              <a:xfrm>
                <a:off x="529045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7" name="矩形 406"/>
              <p:cNvSpPr/>
              <p:nvPr/>
            </p:nvSpPr>
            <p:spPr>
              <a:xfrm>
                <a:off x="553719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矩形 407"/>
              <p:cNvSpPr/>
              <p:nvPr/>
            </p:nvSpPr>
            <p:spPr>
              <a:xfrm>
                <a:off x="553719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9" name="矩形 408"/>
              <p:cNvSpPr/>
              <p:nvPr/>
            </p:nvSpPr>
            <p:spPr>
              <a:xfrm>
                <a:off x="553719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矩形 409"/>
              <p:cNvSpPr/>
              <p:nvPr/>
            </p:nvSpPr>
            <p:spPr>
              <a:xfrm>
                <a:off x="577668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1" name="矩形 410"/>
              <p:cNvSpPr/>
              <p:nvPr/>
            </p:nvSpPr>
            <p:spPr>
              <a:xfrm>
                <a:off x="577668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矩形 411"/>
              <p:cNvSpPr/>
              <p:nvPr/>
            </p:nvSpPr>
            <p:spPr>
              <a:xfrm>
                <a:off x="577668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3" name="矩形 412"/>
              <p:cNvSpPr/>
              <p:nvPr/>
            </p:nvSpPr>
            <p:spPr>
              <a:xfrm>
                <a:off x="602342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矩形 413"/>
              <p:cNvSpPr/>
              <p:nvPr/>
            </p:nvSpPr>
            <p:spPr>
              <a:xfrm>
                <a:off x="602342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5" name="矩形 414"/>
              <p:cNvSpPr/>
              <p:nvPr/>
            </p:nvSpPr>
            <p:spPr>
              <a:xfrm>
                <a:off x="602342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矩形 415"/>
              <p:cNvSpPr/>
              <p:nvPr/>
            </p:nvSpPr>
            <p:spPr>
              <a:xfrm>
                <a:off x="627016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7" name="矩形 416"/>
              <p:cNvSpPr/>
              <p:nvPr/>
            </p:nvSpPr>
            <p:spPr>
              <a:xfrm>
                <a:off x="627016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" name="矩形 417"/>
              <p:cNvSpPr/>
              <p:nvPr/>
            </p:nvSpPr>
            <p:spPr>
              <a:xfrm>
                <a:off x="627016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9" name="矩形 418"/>
              <p:cNvSpPr/>
              <p:nvPr/>
            </p:nvSpPr>
            <p:spPr>
              <a:xfrm>
                <a:off x="651691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矩形 419"/>
              <p:cNvSpPr/>
              <p:nvPr/>
            </p:nvSpPr>
            <p:spPr>
              <a:xfrm>
                <a:off x="651691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1" name="矩形 420"/>
              <p:cNvSpPr/>
              <p:nvPr/>
            </p:nvSpPr>
            <p:spPr>
              <a:xfrm>
                <a:off x="651691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矩形 421"/>
              <p:cNvSpPr/>
              <p:nvPr/>
            </p:nvSpPr>
            <p:spPr>
              <a:xfrm>
                <a:off x="676365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3" name="矩形 422"/>
              <p:cNvSpPr/>
              <p:nvPr/>
            </p:nvSpPr>
            <p:spPr>
              <a:xfrm>
                <a:off x="676365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4" name="矩形 423"/>
              <p:cNvSpPr/>
              <p:nvPr/>
            </p:nvSpPr>
            <p:spPr>
              <a:xfrm>
                <a:off x="676365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5" name="矩形 424"/>
              <p:cNvSpPr/>
              <p:nvPr/>
            </p:nvSpPr>
            <p:spPr>
              <a:xfrm>
                <a:off x="701039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矩形 425"/>
              <p:cNvSpPr/>
              <p:nvPr/>
            </p:nvSpPr>
            <p:spPr>
              <a:xfrm>
                <a:off x="701039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7" name="矩形 426"/>
              <p:cNvSpPr/>
              <p:nvPr/>
            </p:nvSpPr>
            <p:spPr>
              <a:xfrm>
                <a:off x="701039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矩形 427"/>
              <p:cNvSpPr/>
              <p:nvPr/>
            </p:nvSpPr>
            <p:spPr>
              <a:xfrm>
                <a:off x="725714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9" name="矩形 428"/>
              <p:cNvSpPr/>
              <p:nvPr/>
            </p:nvSpPr>
            <p:spPr>
              <a:xfrm>
                <a:off x="725714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矩形 429"/>
              <p:cNvSpPr/>
              <p:nvPr/>
            </p:nvSpPr>
            <p:spPr>
              <a:xfrm>
                <a:off x="725714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1" name="矩形 430"/>
              <p:cNvSpPr/>
              <p:nvPr/>
            </p:nvSpPr>
            <p:spPr>
              <a:xfrm>
                <a:off x="750388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矩形 431"/>
              <p:cNvSpPr/>
              <p:nvPr/>
            </p:nvSpPr>
            <p:spPr>
              <a:xfrm>
                <a:off x="750388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3" name="矩形 432"/>
              <p:cNvSpPr/>
              <p:nvPr/>
            </p:nvSpPr>
            <p:spPr>
              <a:xfrm>
                <a:off x="750388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" name="矩形 433"/>
              <p:cNvSpPr/>
              <p:nvPr/>
            </p:nvSpPr>
            <p:spPr>
              <a:xfrm>
                <a:off x="774336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5" name="矩形 434"/>
              <p:cNvSpPr/>
              <p:nvPr/>
            </p:nvSpPr>
            <p:spPr>
              <a:xfrm>
                <a:off x="774336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" name="矩形 435"/>
              <p:cNvSpPr/>
              <p:nvPr/>
            </p:nvSpPr>
            <p:spPr>
              <a:xfrm>
                <a:off x="774336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7" name="矩形 436"/>
              <p:cNvSpPr/>
              <p:nvPr/>
            </p:nvSpPr>
            <p:spPr>
              <a:xfrm>
                <a:off x="799010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" name="矩形 437"/>
              <p:cNvSpPr/>
              <p:nvPr/>
            </p:nvSpPr>
            <p:spPr>
              <a:xfrm>
                <a:off x="799010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9" name="矩形 438"/>
              <p:cNvSpPr/>
              <p:nvPr/>
            </p:nvSpPr>
            <p:spPr>
              <a:xfrm>
                <a:off x="799010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" name="矩形 439"/>
              <p:cNvSpPr/>
              <p:nvPr/>
            </p:nvSpPr>
            <p:spPr>
              <a:xfrm>
                <a:off x="823685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1" name="矩形 440"/>
              <p:cNvSpPr/>
              <p:nvPr/>
            </p:nvSpPr>
            <p:spPr>
              <a:xfrm>
                <a:off x="823685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矩形 441"/>
              <p:cNvSpPr/>
              <p:nvPr/>
            </p:nvSpPr>
            <p:spPr>
              <a:xfrm>
                <a:off x="823685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3" name="矩形 442"/>
              <p:cNvSpPr/>
              <p:nvPr/>
            </p:nvSpPr>
            <p:spPr>
              <a:xfrm>
                <a:off x="848359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" name="矩形 443"/>
              <p:cNvSpPr/>
              <p:nvPr/>
            </p:nvSpPr>
            <p:spPr>
              <a:xfrm>
                <a:off x="848359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5" name="矩形 444"/>
              <p:cNvSpPr/>
              <p:nvPr/>
            </p:nvSpPr>
            <p:spPr>
              <a:xfrm>
                <a:off x="848359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6" name="矩形 445"/>
              <p:cNvSpPr/>
              <p:nvPr/>
            </p:nvSpPr>
            <p:spPr>
              <a:xfrm>
                <a:off x="873033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7" name="矩形 446"/>
              <p:cNvSpPr/>
              <p:nvPr/>
            </p:nvSpPr>
            <p:spPr>
              <a:xfrm>
                <a:off x="873033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矩形 447"/>
              <p:cNvSpPr/>
              <p:nvPr/>
            </p:nvSpPr>
            <p:spPr>
              <a:xfrm>
                <a:off x="873033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9" name="矩形 448"/>
              <p:cNvSpPr/>
              <p:nvPr/>
            </p:nvSpPr>
            <p:spPr>
              <a:xfrm>
                <a:off x="897708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" name="矩形 449"/>
              <p:cNvSpPr/>
              <p:nvPr/>
            </p:nvSpPr>
            <p:spPr>
              <a:xfrm>
                <a:off x="897708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1" name="矩形 450"/>
              <p:cNvSpPr/>
              <p:nvPr/>
            </p:nvSpPr>
            <p:spPr>
              <a:xfrm>
                <a:off x="897708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2" name="矩形 451"/>
              <p:cNvSpPr/>
              <p:nvPr/>
            </p:nvSpPr>
            <p:spPr>
              <a:xfrm>
                <a:off x="922382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3" name="矩形 452"/>
              <p:cNvSpPr/>
              <p:nvPr/>
            </p:nvSpPr>
            <p:spPr>
              <a:xfrm>
                <a:off x="922382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4" name="矩形 453"/>
              <p:cNvSpPr/>
              <p:nvPr/>
            </p:nvSpPr>
            <p:spPr>
              <a:xfrm>
                <a:off x="922382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5" name="矩形 454"/>
              <p:cNvSpPr/>
              <p:nvPr/>
            </p:nvSpPr>
            <p:spPr>
              <a:xfrm>
                <a:off x="947056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6" name="矩形 455"/>
              <p:cNvSpPr/>
              <p:nvPr/>
            </p:nvSpPr>
            <p:spPr>
              <a:xfrm>
                <a:off x="947056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7" name="矩形 456"/>
              <p:cNvSpPr/>
              <p:nvPr/>
            </p:nvSpPr>
            <p:spPr>
              <a:xfrm>
                <a:off x="947056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31" name="图片 2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00" y="-259708"/>
            <a:ext cx="12607392" cy="715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6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624">
        <p14:vortex dir="r"/>
      </p:transition>
    </mc:Choice>
    <mc:Fallback xmlns="">
      <p:transition spd="slow" advTm="66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299 0.14722 L -0.53307 0.4048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10" y="1287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1808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10299 0.14722 L -0.53307 0.4048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10" y="1287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1849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0.10299 0.14722 L -0.53307 0.4048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18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10" y="1287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1850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8" name="图片 18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877" y="1627189"/>
            <a:ext cx="6180827" cy="5080042"/>
          </a:xfrm>
          <a:prstGeom prst="rect">
            <a:avLst/>
          </a:prstGeom>
        </p:spPr>
      </p:pic>
      <p:grpSp>
        <p:nvGrpSpPr>
          <p:cNvPr id="2765" name="组合 2764"/>
          <p:cNvGrpSpPr/>
          <p:nvPr/>
        </p:nvGrpSpPr>
        <p:grpSpPr>
          <a:xfrm rot="20520000">
            <a:off x="3227566" y="5159734"/>
            <a:ext cx="10192889" cy="2770084"/>
            <a:chOff x="1741718" y="2949520"/>
            <a:chExt cx="7914585" cy="2150918"/>
          </a:xfrm>
        </p:grpSpPr>
        <p:sp>
          <p:nvSpPr>
            <p:cNvPr id="2764" name="矩形 2763"/>
            <p:cNvSpPr/>
            <p:nvPr/>
          </p:nvSpPr>
          <p:spPr>
            <a:xfrm>
              <a:off x="1741718" y="2949520"/>
              <a:ext cx="7890382" cy="2150918"/>
            </a:xfrm>
            <a:prstGeom prst="rect">
              <a:avLst/>
            </a:prstGeom>
            <a:solidFill>
              <a:srgbClr val="393943">
                <a:alpha val="52000"/>
              </a:srgbClr>
            </a:solidFill>
            <a:ln>
              <a:noFill/>
            </a:ln>
            <a:effectLst>
              <a:outerShdw blurRad="330200" sx="102000" sy="102000" algn="ctr" rotWithShape="0">
                <a:prstClr val="black">
                  <a:alpha val="20000"/>
                </a:prstClr>
              </a:outerShdw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1" name="矩形 2760"/>
            <p:cNvSpPr/>
            <p:nvPr/>
          </p:nvSpPr>
          <p:spPr>
            <a:xfrm>
              <a:off x="1786703" y="4681115"/>
              <a:ext cx="7869600" cy="72688"/>
            </a:xfrm>
            <a:prstGeom prst="rect">
              <a:avLst/>
            </a:prstGeom>
            <a:gradFill flip="none" rotWithShape="1">
              <a:gsLst>
                <a:gs pos="72000">
                  <a:srgbClr val="7A541D"/>
                </a:gs>
                <a:gs pos="37300">
                  <a:srgbClr val="8B6426"/>
                </a:gs>
                <a:gs pos="100000">
                  <a:srgbClr val="D29130"/>
                </a:gs>
                <a:gs pos="0">
                  <a:srgbClr val="D2913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2" name="矩形 1161"/>
            <p:cNvSpPr/>
            <p:nvPr/>
          </p:nvSpPr>
          <p:spPr>
            <a:xfrm>
              <a:off x="1770739" y="3323771"/>
              <a:ext cx="7869600" cy="232345"/>
            </a:xfrm>
            <a:prstGeom prst="rect">
              <a:avLst/>
            </a:prstGeom>
            <a:gradFill flip="none" rotWithShape="1">
              <a:gsLst>
                <a:gs pos="72000">
                  <a:srgbClr val="540302"/>
                </a:gs>
                <a:gs pos="37300">
                  <a:srgbClr val="540302"/>
                </a:gs>
                <a:gs pos="100000">
                  <a:srgbClr val="600000"/>
                </a:gs>
                <a:gs pos="0">
                  <a:srgbClr val="7A030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3" name="矩形 1162"/>
            <p:cNvSpPr/>
            <p:nvPr/>
          </p:nvSpPr>
          <p:spPr>
            <a:xfrm>
              <a:off x="1770739" y="4408364"/>
              <a:ext cx="7869600" cy="232345"/>
            </a:xfrm>
            <a:prstGeom prst="rect">
              <a:avLst/>
            </a:prstGeom>
            <a:gradFill flip="none" rotWithShape="1">
              <a:gsLst>
                <a:gs pos="72000">
                  <a:srgbClr val="540302"/>
                </a:gs>
                <a:gs pos="37300">
                  <a:srgbClr val="540302"/>
                </a:gs>
                <a:gs pos="100000">
                  <a:srgbClr val="600000"/>
                </a:gs>
                <a:gs pos="0">
                  <a:srgbClr val="7A030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763" name="组合 2762"/>
            <p:cNvGrpSpPr/>
            <p:nvPr/>
          </p:nvGrpSpPr>
          <p:grpSpPr>
            <a:xfrm>
              <a:off x="1770739" y="3594216"/>
              <a:ext cx="7873996" cy="742881"/>
              <a:chOff x="1843314" y="3581516"/>
              <a:chExt cx="7873996" cy="742881"/>
            </a:xfrm>
          </p:grpSpPr>
          <p:sp>
            <p:nvSpPr>
              <p:cNvPr id="2762" name="矩形 2761"/>
              <p:cNvSpPr/>
              <p:nvPr/>
            </p:nvSpPr>
            <p:spPr>
              <a:xfrm>
                <a:off x="184331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65" name="矩形 1164"/>
              <p:cNvSpPr/>
              <p:nvPr/>
            </p:nvSpPr>
            <p:spPr>
              <a:xfrm>
                <a:off x="184331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6" name="矩形 1165"/>
              <p:cNvSpPr/>
              <p:nvPr/>
            </p:nvSpPr>
            <p:spPr>
              <a:xfrm>
                <a:off x="184331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67" name="矩形 1166"/>
              <p:cNvSpPr/>
              <p:nvPr/>
            </p:nvSpPr>
            <p:spPr>
              <a:xfrm>
                <a:off x="209005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8" name="矩形 1167"/>
              <p:cNvSpPr/>
              <p:nvPr/>
            </p:nvSpPr>
            <p:spPr>
              <a:xfrm>
                <a:off x="209005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69" name="矩形 1168"/>
              <p:cNvSpPr/>
              <p:nvPr/>
            </p:nvSpPr>
            <p:spPr>
              <a:xfrm>
                <a:off x="209005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0" name="矩形 1169"/>
              <p:cNvSpPr/>
              <p:nvPr/>
            </p:nvSpPr>
            <p:spPr>
              <a:xfrm>
                <a:off x="233680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1" name="矩形 1170"/>
              <p:cNvSpPr/>
              <p:nvPr/>
            </p:nvSpPr>
            <p:spPr>
              <a:xfrm>
                <a:off x="233680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2" name="矩形 1171"/>
              <p:cNvSpPr/>
              <p:nvPr/>
            </p:nvSpPr>
            <p:spPr>
              <a:xfrm>
                <a:off x="233680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3" name="矩形 1172"/>
              <p:cNvSpPr/>
              <p:nvPr/>
            </p:nvSpPr>
            <p:spPr>
              <a:xfrm>
                <a:off x="258354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4" name="矩形 1173"/>
              <p:cNvSpPr/>
              <p:nvPr/>
            </p:nvSpPr>
            <p:spPr>
              <a:xfrm>
                <a:off x="258354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5" name="矩形 1174"/>
              <p:cNvSpPr/>
              <p:nvPr/>
            </p:nvSpPr>
            <p:spPr>
              <a:xfrm>
                <a:off x="258354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6" name="矩形 1175"/>
              <p:cNvSpPr/>
              <p:nvPr/>
            </p:nvSpPr>
            <p:spPr>
              <a:xfrm>
                <a:off x="283028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7" name="矩形 1176"/>
              <p:cNvSpPr/>
              <p:nvPr/>
            </p:nvSpPr>
            <p:spPr>
              <a:xfrm>
                <a:off x="283028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8" name="矩形 1177"/>
              <p:cNvSpPr/>
              <p:nvPr/>
            </p:nvSpPr>
            <p:spPr>
              <a:xfrm>
                <a:off x="283028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9" name="矩形 1178"/>
              <p:cNvSpPr/>
              <p:nvPr/>
            </p:nvSpPr>
            <p:spPr>
              <a:xfrm>
                <a:off x="307702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0" name="矩形 1179"/>
              <p:cNvSpPr/>
              <p:nvPr/>
            </p:nvSpPr>
            <p:spPr>
              <a:xfrm>
                <a:off x="307702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1" name="矩形 1180"/>
              <p:cNvSpPr/>
              <p:nvPr/>
            </p:nvSpPr>
            <p:spPr>
              <a:xfrm>
                <a:off x="307702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2" name="矩形 1181"/>
              <p:cNvSpPr/>
              <p:nvPr/>
            </p:nvSpPr>
            <p:spPr>
              <a:xfrm>
                <a:off x="332377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3" name="矩形 1182"/>
              <p:cNvSpPr/>
              <p:nvPr/>
            </p:nvSpPr>
            <p:spPr>
              <a:xfrm>
                <a:off x="332377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4" name="矩形 1183"/>
              <p:cNvSpPr/>
              <p:nvPr/>
            </p:nvSpPr>
            <p:spPr>
              <a:xfrm>
                <a:off x="332377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5" name="矩形 1184"/>
              <p:cNvSpPr/>
              <p:nvPr/>
            </p:nvSpPr>
            <p:spPr>
              <a:xfrm>
                <a:off x="357051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6" name="矩形 1185"/>
              <p:cNvSpPr/>
              <p:nvPr/>
            </p:nvSpPr>
            <p:spPr>
              <a:xfrm>
                <a:off x="357051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7" name="矩形 1186"/>
              <p:cNvSpPr/>
              <p:nvPr/>
            </p:nvSpPr>
            <p:spPr>
              <a:xfrm>
                <a:off x="357051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2" name="矩形 1211"/>
              <p:cNvSpPr/>
              <p:nvPr/>
            </p:nvSpPr>
            <p:spPr>
              <a:xfrm>
                <a:off x="380999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13" name="矩形 1212"/>
              <p:cNvSpPr/>
              <p:nvPr/>
            </p:nvSpPr>
            <p:spPr>
              <a:xfrm>
                <a:off x="380999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4" name="矩形 1213"/>
              <p:cNvSpPr/>
              <p:nvPr/>
            </p:nvSpPr>
            <p:spPr>
              <a:xfrm>
                <a:off x="380999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15" name="矩形 1214"/>
              <p:cNvSpPr/>
              <p:nvPr/>
            </p:nvSpPr>
            <p:spPr>
              <a:xfrm>
                <a:off x="405674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6" name="矩形 1215"/>
              <p:cNvSpPr/>
              <p:nvPr/>
            </p:nvSpPr>
            <p:spPr>
              <a:xfrm>
                <a:off x="405674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17" name="矩形 1216"/>
              <p:cNvSpPr/>
              <p:nvPr/>
            </p:nvSpPr>
            <p:spPr>
              <a:xfrm>
                <a:off x="405674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8" name="矩形 1217"/>
              <p:cNvSpPr/>
              <p:nvPr/>
            </p:nvSpPr>
            <p:spPr>
              <a:xfrm>
                <a:off x="430348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19" name="矩形 1218"/>
              <p:cNvSpPr/>
              <p:nvPr/>
            </p:nvSpPr>
            <p:spPr>
              <a:xfrm>
                <a:off x="430348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0" name="矩形 1219"/>
              <p:cNvSpPr/>
              <p:nvPr/>
            </p:nvSpPr>
            <p:spPr>
              <a:xfrm>
                <a:off x="430348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21" name="矩形 1220"/>
              <p:cNvSpPr/>
              <p:nvPr/>
            </p:nvSpPr>
            <p:spPr>
              <a:xfrm>
                <a:off x="455022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2" name="矩形 1221"/>
              <p:cNvSpPr/>
              <p:nvPr/>
            </p:nvSpPr>
            <p:spPr>
              <a:xfrm>
                <a:off x="455022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23" name="矩形 1222"/>
              <p:cNvSpPr/>
              <p:nvPr/>
            </p:nvSpPr>
            <p:spPr>
              <a:xfrm>
                <a:off x="455022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4" name="矩形 1223"/>
              <p:cNvSpPr/>
              <p:nvPr/>
            </p:nvSpPr>
            <p:spPr>
              <a:xfrm>
                <a:off x="479697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25" name="矩形 1224"/>
              <p:cNvSpPr/>
              <p:nvPr/>
            </p:nvSpPr>
            <p:spPr>
              <a:xfrm>
                <a:off x="479697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6" name="矩形 1225"/>
              <p:cNvSpPr/>
              <p:nvPr/>
            </p:nvSpPr>
            <p:spPr>
              <a:xfrm>
                <a:off x="479697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27" name="矩形 1226"/>
              <p:cNvSpPr/>
              <p:nvPr/>
            </p:nvSpPr>
            <p:spPr>
              <a:xfrm>
                <a:off x="504371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8" name="矩形 1227"/>
              <p:cNvSpPr/>
              <p:nvPr/>
            </p:nvSpPr>
            <p:spPr>
              <a:xfrm>
                <a:off x="504371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29" name="矩形 1228"/>
              <p:cNvSpPr/>
              <p:nvPr/>
            </p:nvSpPr>
            <p:spPr>
              <a:xfrm>
                <a:off x="504371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0" name="矩形 1229"/>
              <p:cNvSpPr/>
              <p:nvPr/>
            </p:nvSpPr>
            <p:spPr>
              <a:xfrm>
                <a:off x="529045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31" name="矩形 1230"/>
              <p:cNvSpPr/>
              <p:nvPr/>
            </p:nvSpPr>
            <p:spPr>
              <a:xfrm>
                <a:off x="529045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2" name="矩形 1231"/>
              <p:cNvSpPr/>
              <p:nvPr/>
            </p:nvSpPr>
            <p:spPr>
              <a:xfrm>
                <a:off x="529045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33" name="矩形 1232"/>
              <p:cNvSpPr/>
              <p:nvPr/>
            </p:nvSpPr>
            <p:spPr>
              <a:xfrm>
                <a:off x="553719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4" name="矩形 1233"/>
              <p:cNvSpPr/>
              <p:nvPr/>
            </p:nvSpPr>
            <p:spPr>
              <a:xfrm>
                <a:off x="553719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35" name="矩形 1234"/>
              <p:cNvSpPr/>
              <p:nvPr/>
            </p:nvSpPr>
            <p:spPr>
              <a:xfrm>
                <a:off x="553719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4" name="矩形 1283"/>
              <p:cNvSpPr/>
              <p:nvPr/>
            </p:nvSpPr>
            <p:spPr>
              <a:xfrm>
                <a:off x="577668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85" name="矩形 1284"/>
              <p:cNvSpPr/>
              <p:nvPr/>
            </p:nvSpPr>
            <p:spPr>
              <a:xfrm>
                <a:off x="577668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6" name="矩形 1285"/>
              <p:cNvSpPr/>
              <p:nvPr/>
            </p:nvSpPr>
            <p:spPr>
              <a:xfrm>
                <a:off x="577668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87" name="矩形 1286"/>
              <p:cNvSpPr/>
              <p:nvPr/>
            </p:nvSpPr>
            <p:spPr>
              <a:xfrm>
                <a:off x="602342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8" name="矩形 1287"/>
              <p:cNvSpPr/>
              <p:nvPr/>
            </p:nvSpPr>
            <p:spPr>
              <a:xfrm>
                <a:off x="602342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89" name="矩形 1288"/>
              <p:cNvSpPr/>
              <p:nvPr/>
            </p:nvSpPr>
            <p:spPr>
              <a:xfrm>
                <a:off x="602342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0" name="矩形 1289"/>
              <p:cNvSpPr/>
              <p:nvPr/>
            </p:nvSpPr>
            <p:spPr>
              <a:xfrm>
                <a:off x="627016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1" name="矩形 1290"/>
              <p:cNvSpPr/>
              <p:nvPr/>
            </p:nvSpPr>
            <p:spPr>
              <a:xfrm>
                <a:off x="627016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2" name="矩形 1291"/>
              <p:cNvSpPr/>
              <p:nvPr/>
            </p:nvSpPr>
            <p:spPr>
              <a:xfrm>
                <a:off x="627016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3" name="矩形 1292"/>
              <p:cNvSpPr/>
              <p:nvPr/>
            </p:nvSpPr>
            <p:spPr>
              <a:xfrm>
                <a:off x="651691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4" name="矩形 1293"/>
              <p:cNvSpPr/>
              <p:nvPr/>
            </p:nvSpPr>
            <p:spPr>
              <a:xfrm>
                <a:off x="651691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5" name="矩形 1294"/>
              <p:cNvSpPr/>
              <p:nvPr/>
            </p:nvSpPr>
            <p:spPr>
              <a:xfrm>
                <a:off x="651691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6" name="矩形 1295"/>
              <p:cNvSpPr/>
              <p:nvPr/>
            </p:nvSpPr>
            <p:spPr>
              <a:xfrm>
                <a:off x="676365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7" name="矩形 1296"/>
              <p:cNvSpPr/>
              <p:nvPr/>
            </p:nvSpPr>
            <p:spPr>
              <a:xfrm>
                <a:off x="676365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8" name="矩形 1297"/>
              <p:cNvSpPr/>
              <p:nvPr/>
            </p:nvSpPr>
            <p:spPr>
              <a:xfrm>
                <a:off x="676365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9" name="矩形 1298"/>
              <p:cNvSpPr/>
              <p:nvPr/>
            </p:nvSpPr>
            <p:spPr>
              <a:xfrm>
                <a:off x="701039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0" name="矩形 1299"/>
              <p:cNvSpPr/>
              <p:nvPr/>
            </p:nvSpPr>
            <p:spPr>
              <a:xfrm>
                <a:off x="701039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1" name="矩形 1300"/>
              <p:cNvSpPr/>
              <p:nvPr/>
            </p:nvSpPr>
            <p:spPr>
              <a:xfrm>
                <a:off x="701039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2" name="矩形 1301"/>
              <p:cNvSpPr/>
              <p:nvPr/>
            </p:nvSpPr>
            <p:spPr>
              <a:xfrm>
                <a:off x="725714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3" name="矩形 1302"/>
              <p:cNvSpPr/>
              <p:nvPr/>
            </p:nvSpPr>
            <p:spPr>
              <a:xfrm>
                <a:off x="725714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4" name="矩形 1303"/>
              <p:cNvSpPr/>
              <p:nvPr/>
            </p:nvSpPr>
            <p:spPr>
              <a:xfrm>
                <a:off x="725714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5" name="矩形 1304"/>
              <p:cNvSpPr/>
              <p:nvPr/>
            </p:nvSpPr>
            <p:spPr>
              <a:xfrm>
                <a:off x="750388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6" name="矩形 1305"/>
              <p:cNvSpPr/>
              <p:nvPr/>
            </p:nvSpPr>
            <p:spPr>
              <a:xfrm>
                <a:off x="750388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7" name="矩形 1306"/>
              <p:cNvSpPr/>
              <p:nvPr/>
            </p:nvSpPr>
            <p:spPr>
              <a:xfrm>
                <a:off x="750388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8" name="矩形 1307"/>
              <p:cNvSpPr/>
              <p:nvPr/>
            </p:nvSpPr>
            <p:spPr>
              <a:xfrm>
                <a:off x="774336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9" name="矩形 1308"/>
              <p:cNvSpPr/>
              <p:nvPr/>
            </p:nvSpPr>
            <p:spPr>
              <a:xfrm>
                <a:off x="774336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0" name="矩形 1309"/>
              <p:cNvSpPr/>
              <p:nvPr/>
            </p:nvSpPr>
            <p:spPr>
              <a:xfrm>
                <a:off x="774336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11" name="矩形 1310"/>
              <p:cNvSpPr/>
              <p:nvPr/>
            </p:nvSpPr>
            <p:spPr>
              <a:xfrm>
                <a:off x="799010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2" name="矩形 1311"/>
              <p:cNvSpPr/>
              <p:nvPr/>
            </p:nvSpPr>
            <p:spPr>
              <a:xfrm>
                <a:off x="799010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13" name="矩形 1312"/>
              <p:cNvSpPr/>
              <p:nvPr/>
            </p:nvSpPr>
            <p:spPr>
              <a:xfrm>
                <a:off x="799010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4" name="矩形 1313"/>
              <p:cNvSpPr/>
              <p:nvPr/>
            </p:nvSpPr>
            <p:spPr>
              <a:xfrm>
                <a:off x="823685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15" name="矩形 1314"/>
              <p:cNvSpPr/>
              <p:nvPr/>
            </p:nvSpPr>
            <p:spPr>
              <a:xfrm>
                <a:off x="823685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6" name="矩形 1315"/>
              <p:cNvSpPr/>
              <p:nvPr/>
            </p:nvSpPr>
            <p:spPr>
              <a:xfrm>
                <a:off x="823685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17" name="矩形 1316"/>
              <p:cNvSpPr/>
              <p:nvPr/>
            </p:nvSpPr>
            <p:spPr>
              <a:xfrm>
                <a:off x="848359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8" name="矩形 1317"/>
              <p:cNvSpPr/>
              <p:nvPr/>
            </p:nvSpPr>
            <p:spPr>
              <a:xfrm>
                <a:off x="848359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19" name="矩形 1318"/>
              <p:cNvSpPr/>
              <p:nvPr/>
            </p:nvSpPr>
            <p:spPr>
              <a:xfrm>
                <a:off x="848359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0" name="矩形 1319"/>
              <p:cNvSpPr/>
              <p:nvPr/>
            </p:nvSpPr>
            <p:spPr>
              <a:xfrm>
                <a:off x="873033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21" name="矩形 1320"/>
              <p:cNvSpPr/>
              <p:nvPr/>
            </p:nvSpPr>
            <p:spPr>
              <a:xfrm>
                <a:off x="873033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2" name="矩形 1321"/>
              <p:cNvSpPr/>
              <p:nvPr/>
            </p:nvSpPr>
            <p:spPr>
              <a:xfrm>
                <a:off x="873033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23" name="矩形 1322"/>
              <p:cNvSpPr/>
              <p:nvPr/>
            </p:nvSpPr>
            <p:spPr>
              <a:xfrm>
                <a:off x="897708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4" name="矩形 1323"/>
              <p:cNvSpPr/>
              <p:nvPr/>
            </p:nvSpPr>
            <p:spPr>
              <a:xfrm>
                <a:off x="897708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25" name="矩形 1324"/>
              <p:cNvSpPr/>
              <p:nvPr/>
            </p:nvSpPr>
            <p:spPr>
              <a:xfrm>
                <a:off x="897708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6" name="矩形 1325"/>
              <p:cNvSpPr/>
              <p:nvPr/>
            </p:nvSpPr>
            <p:spPr>
              <a:xfrm>
                <a:off x="922382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27" name="矩形 1326"/>
              <p:cNvSpPr/>
              <p:nvPr/>
            </p:nvSpPr>
            <p:spPr>
              <a:xfrm>
                <a:off x="922382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8" name="矩形 1327"/>
              <p:cNvSpPr/>
              <p:nvPr/>
            </p:nvSpPr>
            <p:spPr>
              <a:xfrm>
                <a:off x="922382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29" name="矩形 1328"/>
              <p:cNvSpPr/>
              <p:nvPr/>
            </p:nvSpPr>
            <p:spPr>
              <a:xfrm>
                <a:off x="947056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0" name="矩形 1329"/>
              <p:cNvSpPr/>
              <p:nvPr/>
            </p:nvSpPr>
            <p:spPr>
              <a:xfrm>
                <a:off x="947056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31" name="矩形 1330"/>
              <p:cNvSpPr/>
              <p:nvPr/>
            </p:nvSpPr>
            <p:spPr>
              <a:xfrm>
                <a:off x="947056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45" name="组合 1344"/>
          <p:cNvGrpSpPr/>
          <p:nvPr/>
        </p:nvGrpSpPr>
        <p:grpSpPr>
          <a:xfrm rot="20520000">
            <a:off x="-1350687" y="-1058983"/>
            <a:ext cx="10167379" cy="2770084"/>
            <a:chOff x="1749958" y="2867891"/>
            <a:chExt cx="7894777" cy="2150918"/>
          </a:xfrm>
        </p:grpSpPr>
        <p:sp>
          <p:nvSpPr>
            <p:cNvPr id="1346" name="矩形 1345"/>
            <p:cNvSpPr/>
            <p:nvPr/>
          </p:nvSpPr>
          <p:spPr>
            <a:xfrm>
              <a:off x="1749958" y="2867891"/>
              <a:ext cx="7890382" cy="2150918"/>
            </a:xfrm>
            <a:prstGeom prst="rect">
              <a:avLst/>
            </a:prstGeom>
            <a:solidFill>
              <a:srgbClr val="393943">
                <a:alpha val="52000"/>
              </a:srgbClr>
            </a:solidFill>
            <a:ln>
              <a:noFill/>
            </a:ln>
            <a:effectLst>
              <a:outerShdw blurRad="330200" sx="102000" sy="102000" algn="ctr" rotWithShape="0">
                <a:prstClr val="black">
                  <a:alpha val="20000"/>
                </a:prstClr>
              </a:outerShdw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7" name="矩形 1346"/>
            <p:cNvSpPr/>
            <p:nvPr/>
          </p:nvSpPr>
          <p:spPr>
            <a:xfrm>
              <a:off x="1770739" y="3205727"/>
              <a:ext cx="7869600" cy="72688"/>
            </a:xfrm>
            <a:prstGeom prst="rect">
              <a:avLst/>
            </a:prstGeom>
            <a:gradFill flip="none" rotWithShape="1">
              <a:gsLst>
                <a:gs pos="72000">
                  <a:srgbClr val="7A541D"/>
                </a:gs>
                <a:gs pos="37300">
                  <a:srgbClr val="8B6426"/>
                </a:gs>
                <a:gs pos="100000">
                  <a:srgbClr val="D29130"/>
                </a:gs>
                <a:gs pos="0">
                  <a:srgbClr val="D2913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48" name="矩形 1347"/>
            <p:cNvSpPr/>
            <p:nvPr/>
          </p:nvSpPr>
          <p:spPr>
            <a:xfrm>
              <a:off x="1770739" y="3323771"/>
              <a:ext cx="7869600" cy="232345"/>
            </a:xfrm>
            <a:prstGeom prst="rect">
              <a:avLst/>
            </a:prstGeom>
            <a:gradFill flip="none" rotWithShape="1">
              <a:gsLst>
                <a:gs pos="72000">
                  <a:srgbClr val="540302"/>
                </a:gs>
                <a:gs pos="37300">
                  <a:srgbClr val="540302"/>
                </a:gs>
                <a:gs pos="100000">
                  <a:srgbClr val="600000"/>
                </a:gs>
                <a:gs pos="0">
                  <a:srgbClr val="7A030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49" name="矩形 1348"/>
            <p:cNvSpPr/>
            <p:nvPr/>
          </p:nvSpPr>
          <p:spPr>
            <a:xfrm>
              <a:off x="1770739" y="4408364"/>
              <a:ext cx="7869600" cy="232345"/>
            </a:xfrm>
            <a:prstGeom prst="rect">
              <a:avLst/>
            </a:prstGeom>
            <a:gradFill flip="none" rotWithShape="1">
              <a:gsLst>
                <a:gs pos="72000">
                  <a:srgbClr val="540302"/>
                </a:gs>
                <a:gs pos="37300">
                  <a:srgbClr val="540302"/>
                </a:gs>
                <a:gs pos="100000">
                  <a:srgbClr val="600000"/>
                </a:gs>
                <a:gs pos="0">
                  <a:srgbClr val="7A0303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350" name="组合 1349"/>
            <p:cNvGrpSpPr/>
            <p:nvPr/>
          </p:nvGrpSpPr>
          <p:grpSpPr>
            <a:xfrm>
              <a:off x="1770739" y="3594216"/>
              <a:ext cx="7873996" cy="742881"/>
              <a:chOff x="1843314" y="3581516"/>
              <a:chExt cx="7873996" cy="742881"/>
            </a:xfrm>
          </p:grpSpPr>
          <p:sp>
            <p:nvSpPr>
              <p:cNvPr id="1351" name="矩形 1350"/>
              <p:cNvSpPr/>
              <p:nvPr/>
            </p:nvSpPr>
            <p:spPr>
              <a:xfrm>
                <a:off x="184331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52" name="矩形 1351"/>
              <p:cNvSpPr/>
              <p:nvPr/>
            </p:nvSpPr>
            <p:spPr>
              <a:xfrm>
                <a:off x="184331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3" name="矩形 1352"/>
              <p:cNvSpPr/>
              <p:nvPr/>
            </p:nvSpPr>
            <p:spPr>
              <a:xfrm>
                <a:off x="184331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54" name="矩形 1353"/>
              <p:cNvSpPr/>
              <p:nvPr/>
            </p:nvSpPr>
            <p:spPr>
              <a:xfrm>
                <a:off x="209005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5" name="矩形 1354"/>
              <p:cNvSpPr/>
              <p:nvPr/>
            </p:nvSpPr>
            <p:spPr>
              <a:xfrm>
                <a:off x="209005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56" name="矩形 1355"/>
              <p:cNvSpPr/>
              <p:nvPr/>
            </p:nvSpPr>
            <p:spPr>
              <a:xfrm>
                <a:off x="209005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7" name="矩形 1356"/>
              <p:cNvSpPr/>
              <p:nvPr/>
            </p:nvSpPr>
            <p:spPr>
              <a:xfrm>
                <a:off x="233680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58" name="矩形 1357"/>
              <p:cNvSpPr/>
              <p:nvPr/>
            </p:nvSpPr>
            <p:spPr>
              <a:xfrm>
                <a:off x="233680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9" name="矩形 1358"/>
              <p:cNvSpPr/>
              <p:nvPr/>
            </p:nvSpPr>
            <p:spPr>
              <a:xfrm>
                <a:off x="233680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0" name="矩形 1359"/>
              <p:cNvSpPr/>
              <p:nvPr/>
            </p:nvSpPr>
            <p:spPr>
              <a:xfrm>
                <a:off x="258354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1" name="矩形 1360"/>
              <p:cNvSpPr/>
              <p:nvPr/>
            </p:nvSpPr>
            <p:spPr>
              <a:xfrm>
                <a:off x="258354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2" name="矩形 1361"/>
              <p:cNvSpPr/>
              <p:nvPr/>
            </p:nvSpPr>
            <p:spPr>
              <a:xfrm>
                <a:off x="258354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3" name="矩形 1362"/>
              <p:cNvSpPr/>
              <p:nvPr/>
            </p:nvSpPr>
            <p:spPr>
              <a:xfrm>
                <a:off x="283028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4" name="矩形 1363"/>
              <p:cNvSpPr/>
              <p:nvPr/>
            </p:nvSpPr>
            <p:spPr>
              <a:xfrm>
                <a:off x="283028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5" name="矩形 1364"/>
              <p:cNvSpPr/>
              <p:nvPr/>
            </p:nvSpPr>
            <p:spPr>
              <a:xfrm>
                <a:off x="283028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6" name="矩形 1365"/>
              <p:cNvSpPr/>
              <p:nvPr/>
            </p:nvSpPr>
            <p:spPr>
              <a:xfrm>
                <a:off x="307702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7" name="矩形 1366"/>
              <p:cNvSpPr/>
              <p:nvPr/>
            </p:nvSpPr>
            <p:spPr>
              <a:xfrm>
                <a:off x="307702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8" name="矩形 1367"/>
              <p:cNvSpPr/>
              <p:nvPr/>
            </p:nvSpPr>
            <p:spPr>
              <a:xfrm>
                <a:off x="307702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9" name="矩形 1368"/>
              <p:cNvSpPr/>
              <p:nvPr/>
            </p:nvSpPr>
            <p:spPr>
              <a:xfrm>
                <a:off x="332377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0" name="矩形 1369"/>
              <p:cNvSpPr/>
              <p:nvPr/>
            </p:nvSpPr>
            <p:spPr>
              <a:xfrm>
                <a:off x="332377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1" name="矩形 1370"/>
              <p:cNvSpPr/>
              <p:nvPr/>
            </p:nvSpPr>
            <p:spPr>
              <a:xfrm>
                <a:off x="332377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2" name="矩形 1371"/>
              <p:cNvSpPr/>
              <p:nvPr/>
            </p:nvSpPr>
            <p:spPr>
              <a:xfrm>
                <a:off x="357051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3" name="矩形 1372"/>
              <p:cNvSpPr/>
              <p:nvPr/>
            </p:nvSpPr>
            <p:spPr>
              <a:xfrm>
                <a:off x="357051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4" name="矩形 1373"/>
              <p:cNvSpPr/>
              <p:nvPr/>
            </p:nvSpPr>
            <p:spPr>
              <a:xfrm>
                <a:off x="357051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5" name="矩形 1374"/>
              <p:cNvSpPr/>
              <p:nvPr/>
            </p:nvSpPr>
            <p:spPr>
              <a:xfrm>
                <a:off x="380999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6" name="矩形 1375"/>
              <p:cNvSpPr/>
              <p:nvPr/>
            </p:nvSpPr>
            <p:spPr>
              <a:xfrm>
                <a:off x="380999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7" name="矩形 1376"/>
              <p:cNvSpPr/>
              <p:nvPr/>
            </p:nvSpPr>
            <p:spPr>
              <a:xfrm>
                <a:off x="380999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8" name="矩形 1377"/>
              <p:cNvSpPr/>
              <p:nvPr/>
            </p:nvSpPr>
            <p:spPr>
              <a:xfrm>
                <a:off x="405674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9" name="矩形 1378"/>
              <p:cNvSpPr/>
              <p:nvPr/>
            </p:nvSpPr>
            <p:spPr>
              <a:xfrm>
                <a:off x="405674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80" name="矩形 1379"/>
              <p:cNvSpPr/>
              <p:nvPr/>
            </p:nvSpPr>
            <p:spPr>
              <a:xfrm>
                <a:off x="405674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1" name="矩形 1380"/>
              <p:cNvSpPr/>
              <p:nvPr/>
            </p:nvSpPr>
            <p:spPr>
              <a:xfrm>
                <a:off x="430348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82" name="矩形 1381"/>
              <p:cNvSpPr/>
              <p:nvPr/>
            </p:nvSpPr>
            <p:spPr>
              <a:xfrm>
                <a:off x="430348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3" name="矩形 1382"/>
              <p:cNvSpPr/>
              <p:nvPr/>
            </p:nvSpPr>
            <p:spPr>
              <a:xfrm>
                <a:off x="430348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84" name="矩形 1383"/>
              <p:cNvSpPr/>
              <p:nvPr/>
            </p:nvSpPr>
            <p:spPr>
              <a:xfrm>
                <a:off x="455022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5" name="矩形 1384"/>
              <p:cNvSpPr/>
              <p:nvPr/>
            </p:nvSpPr>
            <p:spPr>
              <a:xfrm>
                <a:off x="455022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86" name="矩形 1385"/>
              <p:cNvSpPr/>
              <p:nvPr/>
            </p:nvSpPr>
            <p:spPr>
              <a:xfrm>
                <a:off x="455022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7" name="矩形 1386"/>
              <p:cNvSpPr/>
              <p:nvPr/>
            </p:nvSpPr>
            <p:spPr>
              <a:xfrm>
                <a:off x="479697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88" name="矩形 1387"/>
              <p:cNvSpPr/>
              <p:nvPr/>
            </p:nvSpPr>
            <p:spPr>
              <a:xfrm>
                <a:off x="479697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9" name="矩形 1388"/>
              <p:cNvSpPr/>
              <p:nvPr/>
            </p:nvSpPr>
            <p:spPr>
              <a:xfrm>
                <a:off x="479697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0" name="矩形 1389"/>
              <p:cNvSpPr/>
              <p:nvPr/>
            </p:nvSpPr>
            <p:spPr>
              <a:xfrm>
                <a:off x="504371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1" name="矩形 1390"/>
              <p:cNvSpPr/>
              <p:nvPr/>
            </p:nvSpPr>
            <p:spPr>
              <a:xfrm>
                <a:off x="504371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2" name="矩形 1391"/>
              <p:cNvSpPr/>
              <p:nvPr/>
            </p:nvSpPr>
            <p:spPr>
              <a:xfrm>
                <a:off x="504371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3" name="矩形 1392"/>
              <p:cNvSpPr/>
              <p:nvPr/>
            </p:nvSpPr>
            <p:spPr>
              <a:xfrm>
                <a:off x="529045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4" name="矩形 1393"/>
              <p:cNvSpPr/>
              <p:nvPr/>
            </p:nvSpPr>
            <p:spPr>
              <a:xfrm>
                <a:off x="529045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5" name="矩形 1394"/>
              <p:cNvSpPr/>
              <p:nvPr/>
            </p:nvSpPr>
            <p:spPr>
              <a:xfrm>
                <a:off x="529045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6" name="矩形 1395"/>
              <p:cNvSpPr/>
              <p:nvPr/>
            </p:nvSpPr>
            <p:spPr>
              <a:xfrm>
                <a:off x="553719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7" name="矩形 1396"/>
              <p:cNvSpPr/>
              <p:nvPr/>
            </p:nvSpPr>
            <p:spPr>
              <a:xfrm>
                <a:off x="553719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8" name="矩形 1397"/>
              <p:cNvSpPr/>
              <p:nvPr/>
            </p:nvSpPr>
            <p:spPr>
              <a:xfrm>
                <a:off x="553719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9" name="矩形 1398"/>
              <p:cNvSpPr/>
              <p:nvPr/>
            </p:nvSpPr>
            <p:spPr>
              <a:xfrm>
                <a:off x="577668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00" name="矩形 1399"/>
              <p:cNvSpPr/>
              <p:nvPr/>
            </p:nvSpPr>
            <p:spPr>
              <a:xfrm>
                <a:off x="577668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1" name="矩形 1400"/>
              <p:cNvSpPr/>
              <p:nvPr/>
            </p:nvSpPr>
            <p:spPr>
              <a:xfrm>
                <a:off x="577668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02" name="矩形 1401"/>
              <p:cNvSpPr/>
              <p:nvPr/>
            </p:nvSpPr>
            <p:spPr>
              <a:xfrm>
                <a:off x="602342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3" name="矩形 1402"/>
              <p:cNvSpPr/>
              <p:nvPr/>
            </p:nvSpPr>
            <p:spPr>
              <a:xfrm>
                <a:off x="602342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04" name="矩形 1403"/>
              <p:cNvSpPr/>
              <p:nvPr/>
            </p:nvSpPr>
            <p:spPr>
              <a:xfrm>
                <a:off x="602342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5" name="矩形 1404"/>
              <p:cNvSpPr/>
              <p:nvPr/>
            </p:nvSpPr>
            <p:spPr>
              <a:xfrm>
                <a:off x="627016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06" name="矩形 1405"/>
              <p:cNvSpPr/>
              <p:nvPr/>
            </p:nvSpPr>
            <p:spPr>
              <a:xfrm>
                <a:off x="627016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7" name="矩形 1406"/>
              <p:cNvSpPr/>
              <p:nvPr/>
            </p:nvSpPr>
            <p:spPr>
              <a:xfrm>
                <a:off x="627016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64" name="矩形 1663"/>
              <p:cNvSpPr/>
              <p:nvPr/>
            </p:nvSpPr>
            <p:spPr>
              <a:xfrm>
                <a:off x="651691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5" name="矩形 1664"/>
              <p:cNvSpPr/>
              <p:nvPr/>
            </p:nvSpPr>
            <p:spPr>
              <a:xfrm>
                <a:off x="651691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66" name="矩形 1665"/>
              <p:cNvSpPr/>
              <p:nvPr/>
            </p:nvSpPr>
            <p:spPr>
              <a:xfrm>
                <a:off x="651691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7" name="矩形 1666"/>
              <p:cNvSpPr/>
              <p:nvPr/>
            </p:nvSpPr>
            <p:spPr>
              <a:xfrm>
                <a:off x="676365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68" name="矩形 1667"/>
              <p:cNvSpPr/>
              <p:nvPr/>
            </p:nvSpPr>
            <p:spPr>
              <a:xfrm>
                <a:off x="676365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9" name="矩形 1668"/>
              <p:cNvSpPr/>
              <p:nvPr/>
            </p:nvSpPr>
            <p:spPr>
              <a:xfrm>
                <a:off x="676365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70" name="矩形 1669"/>
              <p:cNvSpPr/>
              <p:nvPr/>
            </p:nvSpPr>
            <p:spPr>
              <a:xfrm>
                <a:off x="701039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1" name="矩形 1670"/>
              <p:cNvSpPr/>
              <p:nvPr/>
            </p:nvSpPr>
            <p:spPr>
              <a:xfrm>
                <a:off x="701039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72" name="矩形 1671"/>
              <p:cNvSpPr/>
              <p:nvPr/>
            </p:nvSpPr>
            <p:spPr>
              <a:xfrm>
                <a:off x="701039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3" name="矩形 1672"/>
              <p:cNvSpPr/>
              <p:nvPr/>
            </p:nvSpPr>
            <p:spPr>
              <a:xfrm>
                <a:off x="7257140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74" name="矩形 1673"/>
              <p:cNvSpPr/>
              <p:nvPr/>
            </p:nvSpPr>
            <p:spPr>
              <a:xfrm>
                <a:off x="7257140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5" name="矩形 1674"/>
              <p:cNvSpPr/>
              <p:nvPr/>
            </p:nvSpPr>
            <p:spPr>
              <a:xfrm>
                <a:off x="7257140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76" name="矩形 1675"/>
              <p:cNvSpPr/>
              <p:nvPr/>
            </p:nvSpPr>
            <p:spPr>
              <a:xfrm>
                <a:off x="7503883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7" name="矩形 1676"/>
              <p:cNvSpPr/>
              <p:nvPr/>
            </p:nvSpPr>
            <p:spPr>
              <a:xfrm>
                <a:off x="7503883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78" name="矩形 1677"/>
              <p:cNvSpPr/>
              <p:nvPr/>
            </p:nvSpPr>
            <p:spPr>
              <a:xfrm>
                <a:off x="7503883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9" name="矩形 1678"/>
              <p:cNvSpPr/>
              <p:nvPr/>
            </p:nvSpPr>
            <p:spPr>
              <a:xfrm>
                <a:off x="7743366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80" name="矩形 1679"/>
              <p:cNvSpPr/>
              <p:nvPr/>
            </p:nvSpPr>
            <p:spPr>
              <a:xfrm>
                <a:off x="7743366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1" name="矩形 1680"/>
              <p:cNvSpPr/>
              <p:nvPr/>
            </p:nvSpPr>
            <p:spPr>
              <a:xfrm>
                <a:off x="7743366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82" name="矩形 1681"/>
              <p:cNvSpPr/>
              <p:nvPr/>
            </p:nvSpPr>
            <p:spPr>
              <a:xfrm>
                <a:off x="7990109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3" name="矩形 1682"/>
              <p:cNvSpPr/>
              <p:nvPr/>
            </p:nvSpPr>
            <p:spPr>
              <a:xfrm>
                <a:off x="7990109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84" name="矩形 1683"/>
              <p:cNvSpPr/>
              <p:nvPr/>
            </p:nvSpPr>
            <p:spPr>
              <a:xfrm>
                <a:off x="7990109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5" name="矩形 1684"/>
              <p:cNvSpPr/>
              <p:nvPr/>
            </p:nvSpPr>
            <p:spPr>
              <a:xfrm>
                <a:off x="8236852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86" name="矩形 1685"/>
              <p:cNvSpPr/>
              <p:nvPr/>
            </p:nvSpPr>
            <p:spPr>
              <a:xfrm>
                <a:off x="8236852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7" name="矩形 1686"/>
              <p:cNvSpPr/>
              <p:nvPr/>
            </p:nvSpPr>
            <p:spPr>
              <a:xfrm>
                <a:off x="8236852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88" name="矩形 1687"/>
              <p:cNvSpPr/>
              <p:nvPr/>
            </p:nvSpPr>
            <p:spPr>
              <a:xfrm>
                <a:off x="8483595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9" name="矩形 1688"/>
              <p:cNvSpPr/>
              <p:nvPr/>
            </p:nvSpPr>
            <p:spPr>
              <a:xfrm>
                <a:off x="8483595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90" name="矩形 1689"/>
              <p:cNvSpPr/>
              <p:nvPr/>
            </p:nvSpPr>
            <p:spPr>
              <a:xfrm>
                <a:off x="8483595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1" name="矩形 1690"/>
              <p:cNvSpPr/>
              <p:nvPr/>
            </p:nvSpPr>
            <p:spPr>
              <a:xfrm>
                <a:off x="8730338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92" name="矩形 1691"/>
              <p:cNvSpPr/>
              <p:nvPr/>
            </p:nvSpPr>
            <p:spPr>
              <a:xfrm>
                <a:off x="8730338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3" name="矩形 1692"/>
              <p:cNvSpPr/>
              <p:nvPr/>
            </p:nvSpPr>
            <p:spPr>
              <a:xfrm>
                <a:off x="8730338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94" name="矩形 1693"/>
              <p:cNvSpPr/>
              <p:nvPr/>
            </p:nvSpPr>
            <p:spPr>
              <a:xfrm>
                <a:off x="8977081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5" name="矩形 1694"/>
              <p:cNvSpPr/>
              <p:nvPr/>
            </p:nvSpPr>
            <p:spPr>
              <a:xfrm>
                <a:off x="8977081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96" name="矩形 1695"/>
              <p:cNvSpPr/>
              <p:nvPr/>
            </p:nvSpPr>
            <p:spPr>
              <a:xfrm>
                <a:off x="8977081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7" name="矩形 1696"/>
              <p:cNvSpPr/>
              <p:nvPr/>
            </p:nvSpPr>
            <p:spPr>
              <a:xfrm>
                <a:off x="9223824" y="3581516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98" name="矩形 1697"/>
              <p:cNvSpPr/>
              <p:nvPr/>
            </p:nvSpPr>
            <p:spPr>
              <a:xfrm>
                <a:off x="9223824" y="3830528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9" name="矩形 1698"/>
              <p:cNvSpPr/>
              <p:nvPr/>
            </p:nvSpPr>
            <p:spPr>
              <a:xfrm>
                <a:off x="9223824" y="4077654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00" name="矩形 1699"/>
              <p:cNvSpPr/>
              <p:nvPr/>
            </p:nvSpPr>
            <p:spPr>
              <a:xfrm>
                <a:off x="9470567" y="3581516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1" name="矩形 1700"/>
              <p:cNvSpPr/>
              <p:nvPr/>
            </p:nvSpPr>
            <p:spPr>
              <a:xfrm>
                <a:off x="9470567" y="3830528"/>
                <a:ext cx="246743" cy="246743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02" name="矩形 1701"/>
              <p:cNvSpPr/>
              <p:nvPr/>
            </p:nvSpPr>
            <p:spPr>
              <a:xfrm>
                <a:off x="9470567" y="4077654"/>
                <a:ext cx="246743" cy="246743"/>
              </a:xfrm>
              <a:prstGeom prst="rect">
                <a:avLst/>
              </a:prstGeom>
              <a:solidFill>
                <a:srgbClr val="130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2" name="组合 251"/>
          <p:cNvGrpSpPr/>
          <p:nvPr/>
        </p:nvGrpSpPr>
        <p:grpSpPr>
          <a:xfrm>
            <a:off x="3506287" y="1839469"/>
            <a:ext cx="9817690" cy="1493803"/>
            <a:chOff x="938926" y="1414836"/>
            <a:chExt cx="14899023" cy="2266953"/>
          </a:xfrm>
        </p:grpSpPr>
        <p:grpSp>
          <p:nvGrpSpPr>
            <p:cNvPr id="253" name="组合 252"/>
            <p:cNvGrpSpPr/>
            <p:nvPr/>
          </p:nvGrpSpPr>
          <p:grpSpPr>
            <a:xfrm>
              <a:off x="938926" y="1515042"/>
              <a:ext cx="4197703" cy="2060884"/>
              <a:chOff x="2305050" y="1651000"/>
              <a:chExt cx="7243032" cy="3556000"/>
            </a:xfrm>
          </p:grpSpPr>
          <p:sp>
            <p:nvSpPr>
              <p:cNvPr id="261" name="Freeform 5"/>
              <p:cNvSpPr>
                <a:spLocks/>
              </p:cNvSpPr>
              <p:nvPr/>
            </p:nvSpPr>
            <p:spPr bwMode="auto">
              <a:xfrm>
                <a:off x="2819400" y="1651000"/>
                <a:ext cx="3927475" cy="2806700"/>
              </a:xfrm>
              <a:custGeom>
                <a:avLst/>
                <a:gdLst>
                  <a:gd name="T0" fmla="*/ 523 w 1046"/>
                  <a:gd name="T1" fmla="*/ 0 h 746"/>
                  <a:gd name="T2" fmla="*/ 0 w 1046"/>
                  <a:gd name="T3" fmla="*/ 746 h 746"/>
                  <a:gd name="T4" fmla="*/ 275 w 1046"/>
                  <a:gd name="T5" fmla="*/ 746 h 746"/>
                  <a:gd name="T6" fmla="*/ 423 w 1046"/>
                  <a:gd name="T7" fmla="*/ 534 h 746"/>
                  <a:gd name="T8" fmla="*/ 618 w 1046"/>
                  <a:gd name="T9" fmla="*/ 534 h 746"/>
                  <a:gd name="T10" fmla="*/ 760 w 1046"/>
                  <a:gd name="T11" fmla="*/ 332 h 746"/>
                  <a:gd name="T12" fmla="*/ 565 w 1046"/>
                  <a:gd name="T13" fmla="*/ 332 h 746"/>
                  <a:gd name="T14" fmla="*/ 662 w 1046"/>
                  <a:gd name="T15" fmla="*/ 193 h 746"/>
                  <a:gd name="T16" fmla="*/ 1046 w 1046"/>
                  <a:gd name="T17" fmla="*/ 0 h 746"/>
                  <a:gd name="T18" fmla="*/ 523 w 1046"/>
                  <a:gd name="T19" fmla="*/ 0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6" h="746">
                    <a:moveTo>
                      <a:pt x="523" y="0"/>
                    </a:moveTo>
                    <a:cubicBezTo>
                      <a:pt x="0" y="746"/>
                      <a:pt x="0" y="746"/>
                      <a:pt x="0" y="746"/>
                    </a:cubicBezTo>
                    <a:cubicBezTo>
                      <a:pt x="275" y="746"/>
                      <a:pt x="275" y="746"/>
                      <a:pt x="275" y="746"/>
                    </a:cubicBezTo>
                    <a:cubicBezTo>
                      <a:pt x="423" y="534"/>
                      <a:pt x="423" y="534"/>
                      <a:pt x="423" y="534"/>
                    </a:cubicBezTo>
                    <a:cubicBezTo>
                      <a:pt x="618" y="534"/>
                      <a:pt x="618" y="534"/>
                      <a:pt x="618" y="534"/>
                    </a:cubicBezTo>
                    <a:cubicBezTo>
                      <a:pt x="760" y="332"/>
                      <a:pt x="760" y="332"/>
                      <a:pt x="760" y="332"/>
                    </a:cubicBezTo>
                    <a:cubicBezTo>
                      <a:pt x="565" y="332"/>
                      <a:pt x="565" y="332"/>
                      <a:pt x="565" y="332"/>
                    </a:cubicBezTo>
                    <a:cubicBezTo>
                      <a:pt x="662" y="193"/>
                      <a:pt x="662" y="193"/>
                      <a:pt x="662" y="193"/>
                    </a:cubicBezTo>
                    <a:cubicBezTo>
                      <a:pt x="827" y="193"/>
                      <a:pt x="949" y="98"/>
                      <a:pt x="1046" y="0"/>
                    </a:cubicBezTo>
                    <a:lnTo>
                      <a:pt x="523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Freeform 6"/>
              <p:cNvSpPr>
                <a:spLocks/>
              </p:cNvSpPr>
              <p:nvPr/>
            </p:nvSpPr>
            <p:spPr bwMode="auto">
              <a:xfrm>
                <a:off x="6038118" y="3641724"/>
                <a:ext cx="2117727" cy="815976"/>
              </a:xfrm>
              <a:custGeom>
                <a:avLst/>
                <a:gdLst>
                  <a:gd name="T0" fmla="*/ 1242 w 1334"/>
                  <a:gd name="T1" fmla="*/ 194 h 514"/>
                  <a:gd name="T2" fmla="*/ 1244 w 1334"/>
                  <a:gd name="T3" fmla="*/ 190 h 514"/>
                  <a:gd name="T4" fmla="*/ 395 w 1334"/>
                  <a:gd name="T5" fmla="*/ 133 h 514"/>
                  <a:gd name="T6" fmla="*/ 399 w 1334"/>
                  <a:gd name="T7" fmla="*/ 128 h 514"/>
                  <a:gd name="T8" fmla="*/ 1329 w 1334"/>
                  <a:gd name="T9" fmla="*/ 66 h 514"/>
                  <a:gd name="T10" fmla="*/ 1334 w 1334"/>
                  <a:gd name="T11" fmla="*/ 62 h 514"/>
                  <a:gd name="T12" fmla="*/ 359 w 1334"/>
                  <a:gd name="T13" fmla="*/ 0 h 514"/>
                  <a:gd name="T14" fmla="*/ 0 w 1334"/>
                  <a:gd name="T15" fmla="*/ 514 h 514"/>
                  <a:gd name="T16" fmla="*/ 1064 w 1334"/>
                  <a:gd name="T17" fmla="*/ 448 h 514"/>
                  <a:gd name="T18" fmla="*/ 1066 w 1334"/>
                  <a:gd name="T19" fmla="*/ 443 h 514"/>
                  <a:gd name="T20" fmla="*/ 217 w 1334"/>
                  <a:gd name="T21" fmla="*/ 386 h 514"/>
                  <a:gd name="T22" fmla="*/ 220 w 1334"/>
                  <a:gd name="T23" fmla="*/ 382 h 514"/>
                  <a:gd name="T24" fmla="*/ 1152 w 1334"/>
                  <a:gd name="T25" fmla="*/ 320 h 514"/>
                  <a:gd name="T26" fmla="*/ 1156 w 1334"/>
                  <a:gd name="T27" fmla="*/ 315 h 514"/>
                  <a:gd name="T28" fmla="*/ 307 w 1334"/>
                  <a:gd name="T29" fmla="*/ 258 h 514"/>
                  <a:gd name="T30" fmla="*/ 310 w 1334"/>
                  <a:gd name="T31" fmla="*/ 254 h 514"/>
                  <a:gd name="T32" fmla="*/ 1242 w 1334"/>
                  <a:gd name="T33" fmla="*/ 19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34" h="514">
                    <a:moveTo>
                      <a:pt x="1242" y="194"/>
                    </a:moveTo>
                    <a:lnTo>
                      <a:pt x="1244" y="190"/>
                    </a:lnTo>
                    <a:lnTo>
                      <a:pt x="395" y="133"/>
                    </a:lnTo>
                    <a:lnTo>
                      <a:pt x="399" y="128"/>
                    </a:lnTo>
                    <a:lnTo>
                      <a:pt x="1329" y="66"/>
                    </a:lnTo>
                    <a:lnTo>
                      <a:pt x="1334" y="62"/>
                    </a:lnTo>
                    <a:lnTo>
                      <a:pt x="359" y="0"/>
                    </a:lnTo>
                    <a:lnTo>
                      <a:pt x="0" y="514"/>
                    </a:lnTo>
                    <a:lnTo>
                      <a:pt x="1064" y="448"/>
                    </a:lnTo>
                    <a:lnTo>
                      <a:pt x="1066" y="443"/>
                    </a:lnTo>
                    <a:lnTo>
                      <a:pt x="217" y="386"/>
                    </a:lnTo>
                    <a:lnTo>
                      <a:pt x="220" y="382"/>
                    </a:lnTo>
                    <a:lnTo>
                      <a:pt x="1152" y="320"/>
                    </a:lnTo>
                    <a:lnTo>
                      <a:pt x="1156" y="315"/>
                    </a:lnTo>
                    <a:lnTo>
                      <a:pt x="307" y="258"/>
                    </a:lnTo>
                    <a:lnTo>
                      <a:pt x="310" y="254"/>
                    </a:lnTo>
                    <a:lnTo>
                      <a:pt x="1242" y="194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3" name="Freeform 7"/>
              <p:cNvSpPr>
                <a:spLocks/>
              </p:cNvSpPr>
              <p:nvPr/>
            </p:nvSpPr>
            <p:spPr bwMode="auto">
              <a:xfrm>
                <a:off x="5826982" y="1651000"/>
                <a:ext cx="3721100" cy="2009774"/>
              </a:xfrm>
              <a:custGeom>
                <a:avLst/>
                <a:gdLst>
                  <a:gd name="T0" fmla="*/ 1727 w 2344"/>
                  <a:gd name="T1" fmla="*/ 944 h 1266"/>
                  <a:gd name="T2" fmla="*/ 1729 w 2344"/>
                  <a:gd name="T3" fmla="*/ 939 h 1266"/>
                  <a:gd name="T4" fmla="*/ 398 w 2344"/>
                  <a:gd name="T5" fmla="*/ 887 h 1266"/>
                  <a:gd name="T6" fmla="*/ 400 w 2344"/>
                  <a:gd name="T7" fmla="*/ 882 h 1266"/>
                  <a:gd name="T8" fmla="*/ 1815 w 2344"/>
                  <a:gd name="T9" fmla="*/ 818 h 1266"/>
                  <a:gd name="T10" fmla="*/ 1817 w 2344"/>
                  <a:gd name="T11" fmla="*/ 813 h 1266"/>
                  <a:gd name="T12" fmla="*/ 485 w 2344"/>
                  <a:gd name="T13" fmla="*/ 761 h 1266"/>
                  <a:gd name="T14" fmla="*/ 487 w 2344"/>
                  <a:gd name="T15" fmla="*/ 756 h 1266"/>
                  <a:gd name="T16" fmla="*/ 1902 w 2344"/>
                  <a:gd name="T17" fmla="*/ 692 h 1266"/>
                  <a:gd name="T18" fmla="*/ 1904 w 2344"/>
                  <a:gd name="T19" fmla="*/ 688 h 1266"/>
                  <a:gd name="T20" fmla="*/ 573 w 2344"/>
                  <a:gd name="T21" fmla="*/ 635 h 1266"/>
                  <a:gd name="T22" fmla="*/ 575 w 2344"/>
                  <a:gd name="T23" fmla="*/ 631 h 1266"/>
                  <a:gd name="T24" fmla="*/ 1990 w 2344"/>
                  <a:gd name="T25" fmla="*/ 567 h 1266"/>
                  <a:gd name="T26" fmla="*/ 1994 w 2344"/>
                  <a:gd name="T27" fmla="*/ 562 h 1266"/>
                  <a:gd name="T28" fmla="*/ 660 w 2344"/>
                  <a:gd name="T29" fmla="*/ 510 h 1266"/>
                  <a:gd name="T30" fmla="*/ 665 w 2344"/>
                  <a:gd name="T31" fmla="*/ 505 h 1266"/>
                  <a:gd name="T32" fmla="*/ 2079 w 2344"/>
                  <a:gd name="T33" fmla="*/ 441 h 1266"/>
                  <a:gd name="T34" fmla="*/ 2082 w 2344"/>
                  <a:gd name="T35" fmla="*/ 436 h 1266"/>
                  <a:gd name="T36" fmla="*/ 748 w 2344"/>
                  <a:gd name="T37" fmla="*/ 384 h 1266"/>
                  <a:gd name="T38" fmla="*/ 752 w 2344"/>
                  <a:gd name="T39" fmla="*/ 379 h 1266"/>
                  <a:gd name="T40" fmla="*/ 2167 w 2344"/>
                  <a:gd name="T41" fmla="*/ 315 h 1266"/>
                  <a:gd name="T42" fmla="*/ 2169 w 2344"/>
                  <a:gd name="T43" fmla="*/ 311 h 1266"/>
                  <a:gd name="T44" fmla="*/ 838 w 2344"/>
                  <a:gd name="T45" fmla="*/ 256 h 1266"/>
                  <a:gd name="T46" fmla="*/ 840 w 2344"/>
                  <a:gd name="T47" fmla="*/ 254 h 1266"/>
                  <a:gd name="T48" fmla="*/ 2255 w 2344"/>
                  <a:gd name="T49" fmla="*/ 190 h 1266"/>
                  <a:gd name="T50" fmla="*/ 2257 w 2344"/>
                  <a:gd name="T51" fmla="*/ 185 h 1266"/>
                  <a:gd name="T52" fmla="*/ 925 w 2344"/>
                  <a:gd name="T53" fmla="*/ 133 h 1266"/>
                  <a:gd name="T54" fmla="*/ 927 w 2344"/>
                  <a:gd name="T55" fmla="*/ 128 h 1266"/>
                  <a:gd name="T56" fmla="*/ 2342 w 2344"/>
                  <a:gd name="T57" fmla="*/ 64 h 1266"/>
                  <a:gd name="T58" fmla="*/ 2344 w 2344"/>
                  <a:gd name="T59" fmla="*/ 59 h 1266"/>
                  <a:gd name="T60" fmla="*/ 887 w 2344"/>
                  <a:gd name="T61" fmla="*/ 0 h 1266"/>
                  <a:gd name="T62" fmla="*/ 0 w 2344"/>
                  <a:gd name="T63" fmla="*/ 1266 h 1266"/>
                  <a:gd name="T64" fmla="*/ 1552 w 2344"/>
                  <a:gd name="T65" fmla="*/ 1195 h 1266"/>
                  <a:gd name="T66" fmla="*/ 1554 w 2344"/>
                  <a:gd name="T67" fmla="*/ 1190 h 1266"/>
                  <a:gd name="T68" fmla="*/ 223 w 2344"/>
                  <a:gd name="T69" fmla="*/ 1138 h 1266"/>
                  <a:gd name="T70" fmla="*/ 225 w 2344"/>
                  <a:gd name="T71" fmla="*/ 1133 h 1266"/>
                  <a:gd name="T72" fmla="*/ 1639 w 2344"/>
                  <a:gd name="T73" fmla="*/ 1069 h 1266"/>
                  <a:gd name="T74" fmla="*/ 1642 w 2344"/>
                  <a:gd name="T75" fmla="*/ 1064 h 1266"/>
                  <a:gd name="T76" fmla="*/ 310 w 2344"/>
                  <a:gd name="T77" fmla="*/ 1012 h 1266"/>
                  <a:gd name="T78" fmla="*/ 312 w 2344"/>
                  <a:gd name="T79" fmla="*/ 1008 h 1266"/>
                  <a:gd name="T80" fmla="*/ 1727 w 2344"/>
                  <a:gd name="T81" fmla="*/ 94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44" h="1266">
                    <a:moveTo>
                      <a:pt x="1727" y="944"/>
                    </a:moveTo>
                    <a:lnTo>
                      <a:pt x="1729" y="939"/>
                    </a:lnTo>
                    <a:lnTo>
                      <a:pt x="398" y="887"/>
                    </a:lnTo>
                    <a:lnTo>
                      <a:pt x="400" y="882"/>
                    </a:lnTo>
                    <a:lnTo>
                      <a:pt x="1815" y="818"/>
                    </a:lnTo>
                    <a:lnTo>
                      <a:pt x="1817" y="813"/>
                    </a:lnTo>
                    <a:lnTo>
                      <a:pt x="485" y="761"/>
                    </a:lnTo>
                    <a:lnTo>
                      <a:pt x="487" y="756"/>
                    </a:lnTo>
                    <a:lnTo>
                      <a:pt x="1902" y="692"/>
                    </a:lnTo>
                    <a:lnTo>
                      <a:pt x="1904" y="688"/>
                    </a:lnTo>
                    <a:lnTo>
                      <a:pt x="573" y="635"/>
                    </a:lnTo>
                    <a:lnTo>
                      <a:pt x="575" y="631"/>
                    </a:lnTo>
                    <a:lnTo>
                      <a:pt x="1990" y="567"/>
                    </a:lnTo>
                    <a:lnTo>
                      <a:pt x="1994" y="562"/>
                    </a:lnTo>
                    <a:lnTo>
                      <a:pt x="660" y="510"/>
                    </a:lnTo>
                    <a:lnTo>
                      <a:pt x="665" y="505"/>
                    </a:lnTo>
                    <a:lnTo>
                      <a:pt x="2079" y="441"/>
                    </a:lnTo>
                    <a:lnTo>
                      <a:pt x="2082" y="436"/>
                    </a:lnTo>
                    <a:lnTo>
                      <a:pt x="748" y="384"/>
                    </a:lnTo>
                    <a:lnTo>
                      <a:pt x="752" y="379"/>
                    </a:lnTo>
                    <a:lnTo>
                      <a:pt x="2167" y="315"/>
                    </a:lnTo>
                    <a:lnTo>
                      <a:pt x="2169" y="311"/>
                    </a:lnTo>
                    <a:lnTo>
                      <a:pt x="838" y="256"/>
                    </a:lnTo>
                    <a:lnTo>
                      <a:pt x="840" y="254"/>
                    </a:lnTo>
                    <a:lnTo>
                      <a:pt x="2255" y="190"/>
                    </a:lnTo>
                    <a:lnTo>
                      <a:pt x="2257" y="185"/>
                    </a:lnTo>
                    <a:lnTo>
                      <a:pt x="925" y="133"/>
                    </a:lnTo>
                    <a:lnTo>
                      <a:pt x="927" y="128"/>
                    </a:lnTo>
                    <a:lnTo>
                      <a:pt x="2342" y="64"/>
                    </a:lnTo>
                    <a:lnTo>
                      <a:pt x="2344" y="59"/>
                    </a:lnTo>
                    <a:lnTo>
                      <a:pt x="887" y="0"/>
                    </a:lnTo>
                    <a:lnTo>
                      <a:pt x="0" y="1266"/>
                    </a:lnTo>
                    <a:lnTo>
                      <a:pt x="1552" y="1195"/>
                    </a:lnTo>
                    <a:lnTo>
                      <a:pt x="1554" y="1190"/>
                    </a:lnTo>
                    <a:lnTo>
                      <a:pt x="223" y="1138"/>
                    </a:lnTo>
                    <a:lnTo>
                      <a:pt x="225" y="1133"/>
                    </a:lnTo>
                    <a:lnTo>
                      <a:pt x="1639" y="1069"/>
                    </a:lnTo>
                    <a:lnTo>
                      <a:pt x="1642" y="1064"/>
                    </a:lnTo>
                    <a:lnTo>
                      <a:pt x="310" y="1012"/>
                    </a:lnTo>
                    <a:lnTo>
                      <a:pt x="312" y="1008"/>
                    </a:lnTo>
                    <a:lnTo>
                      <a:pt x="1727" y="944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4" name="Freeform 8"/>
              <p:cNvSpPr>
                <a:spLocks/>
              </p:cNvSpPr>
              <p:nvPr/>
            </p:nvSpPr>
            <p:spPr bwMode="auto">
              <a:xfrm>
                <a:off x="5613400" y="4737100"/>
                <a:ext cx="571500" cy="458788"/>
              </a:xfrm>
              <a:custGeom>
                <a:avLst/>
                <a:gdLst>
                  <a:gd name="T0" fmla="*/ 115 w 152"/>
                  <a:gd name="T1" fmla="*/ 0 h 122"/>
                  <a:gd name="T2" fmla="*/ 64 w 152"/>
                  <a:gd name="T3" fmla="*/ 24 h 122"/>
                  <a:gd name="T4" fmla="*/ 45 w 152"/>
                  <a:gd name="T5" fmla="*/ 50 h 122"/>
                  <a:gd name="T6" fmla="*/ 74 w 152"/>
                  <a:gd name="T7" fmla="*/ 50 h 122"/>
                  <a:gd name="T8" fmla="*/ 47 w 152"/>
                  <a:gd name="T9" fmla="*/ 90 h 122"/>
                  <a:gd name="T10" fmla="*/ 23 w 152"/>
                  <a:gd name="T11" fmla="*/ 90 h 122"/>
                  <a:gd name="T12" fmla="*/ 0 w 152"/>
                  <a:gd name="T13" fmla="*/ 122 h 122"/>
                  <a:gd name="T14" fmla="*/ 93 w 152"/>
                  <a:gd name="T15" fmla="*/ 122 h 122"/>
                  <a:gd name="T16" fmla="*/ 116 w 152"/>
                  <a:gd name="T17" fmla="*/ 90 h 122"/>
                  <a:gd name="T18" fmla="*/ 89 w 152"/>
                  <a:gd name="T19" fmla="*/ 90 h 122"/>
                  <a:gd name="T20" fmla="*/ 152 w 152"/>
                  <a:gd name="T21" fmla="*/ 0 h 122"/>
                  <a:gd name="T22" fmla="*/ 115 w 152"/>
                  <a:gd name="T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2" h="122">
                    <a:moveTo>
                      <a:pt x="115" y="0"/>
                    </a:moveTo>
                    <a:cubicBezTo>
                      <a:pt x="99" y="15"/>
                      <a:pt x="87" y="24"/>
                      <a:pt x="64" y="24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23" y="90"/>
                      <a:pt x="23" y="90"/>
                      <a:pt x="23" y="9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116" y="90"/>
                      <a:pt x="116" y="90"/>
                      <a:pt x="116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152" y="0"/>
                      <a:pt x="152" y="0"/>
                      <a:pt x="152" y="0"/>
                    </a:cubicBez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65" name="Freeform 9"/>
              <p:cNvSpPr>
                <a:spLocks/>
              </p:cNvSpPr>
              <p:nvPr/>
            </p:nvSpPr>
            <p:spPr bwMode="auto">
              <a:xfrm>
                <a:off x="4686300" y="4759325"/>
                <a:ext cx="454025" cy="436563"/>
              </a:xfrm>
              <a:custGeom>
                <a:avLst/>
                <a:gdLst>
                  <a:gd name="T0" fmla="*/ 286 w 286"/>
                  <a:gd name="T1" fmla="*/ 0 h 275"/>
                  <a:gd name="T2" fmla="*/ 191 w 286"/>
                  <a:gd name="T3" fmla="*/ 0 h 275"/>
                  <a:gd name="T4" fmla="*/ 0 w 286"/>
                  <a:gd name="T5" fmla="*/ 275 h 275"/>
                  <a:gd name="T6" fmla="*/ 94 w 286"/>
                  <a:gd name="T7" fmla="*/ 275 h 275"/>
                  <a:gd name="T8" fmla="*/ 286 w 286"/>
                  <a:gd name="T9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275">
                    <a:moveTo>
                      <a:pt x="286" y="0"/>
                    </a:moveTo>
                    <a:lnTo>
                      <a:pt x="191" y="0"/>
                    </a:lnTo>
                    <a:lnTo>
                      <a:pt x="0" y="275"/>
                    </a:lnTo>
                    <a:lnTo>
                      <a:pt x="94" y="275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66" name="Freeform 10"/>
              <p:cNvSpPr>
                <a:spLocks/>
              </p:cNvSpPr>
              <p:nvPr/>
            </p:nvSpPr>
            <p:spPr bwMode="auto">
              <a:xfrm>
                <a:off x="4249738" y="4860925"/>
                <a:ext cx="563563" cy="346075"/>
              </a:xfrm>
              <a:custGeom>
                <a:avLst/>
                <a:gdLst>
                  <a:gd name="T0" fmla="*/ 44 w 150"/>
                  <a:gd name="T1" fmla="*/ 91 h 92"/>
                  <a:gd name="T2" fmla="*/ 107 w 150"/>
                  <a:gd name="T3" fmla="*/ 61 h 92"/>
                  <a:gd name="T4" fmla="*/ 150 w 150"/>
                  <a:gd name="T5" fmla="*/ 0 h 92"/>
                  <a:gd name="T6" fmla="*/ 110 w 150"/>
                  <a:gd name="T7" fmla="*/ 0 h 92"/>
                  <a:gd name="T8" fmla="*/ 73 w 150"/>
                  <a:gd name="T9" fmla="*/ 54 h 92"/>
                  <a:gd name="T10" fmla="*/ 55 w 150"/>
                  <a:gd name="T11" fmla="*/ 53 h 92"/>
                  <a:gd name="T12" fmla="*/ 92 w 150"/>
                  <a:gd name="T13" fmla="*/ 0 h 92"/>
                  <a:gd name="T14" fmla="*/ 52 w 150"/>
                  <a:gd name="T15" fmla="*/ 0 h 92"/>
                  <a:gd name="T16" fmla="*/ 19 w 150"/>
                  <a:gd name="T17" fmla="*/ 48 h 92"/>
                  <a:gd name="T18" fmla="*/ 44 w 150"/>
                  <a:gd name="T19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92">
                    <a:moveTo>
                      <a:pt x="44" y="91"/>
                    </a:moveTo>
                    <a:cubicBezTo>
                      <a:pt x="58" y="91"/>
                      <a:pt x="86" y="92"/>
                      <a:pt x="107" y="61"/>
                    </a:cubicBezTo>
                    <a:cubicBezTo>
                      <a:pt x="116" y="48"/>
                      <a:pt x="150" y="0"/>
                      <a:pt x="15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76" y="50"/>
                      <a:pt x="73" y="54"/>
                    </a:cubicBezTo>
                    <a:cubicBezTo>
                      <a:pt x="62" y="69"/>
                      <a:pt x="49" y="62"/>
                      <a:pt x="55" y="53"/>
                    </a:cubicBezTo>
                    <a:cubicBezTo>
                      <a:pt x="59" y="48"/>
                      <a:pt x="92" y="0"/>
                      <a:pt x="9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26" y="37"/>
                      <a:pt x="19" y="48"/>
                    </a:cubicBezTo>
                    <a:cubicBezTo>
                      <a:pt x="0" y="74"/>
                      <a:pt x="20" y="91"/>
                      <a:pt x="44" y="91"/>
                    </a:cubicBez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267" name="Freeform 11"/>
              <p:cNvSpPr>
                <a:spLocks/>
              </p:cNvSpPr>
              <p:nvPr/>
            </p:nvSpPr>
            <p:spPr bwMode="auto">
              <a:xfrm>
                <a:off x="2305050" y="4706938"/>
                <a:ext cx="654050" cy="488950"/>
              </a:xfrm>
              <a:custGeom>
                <a:avLst/>
                <a:gdLst>
                  <a:gd name="T0" fmla="*/ 0 w 174"/>
                  <a:gd name="T1" fmla="*/ 130 h 130"/>
                  <a:gd name="T2" fmla="*/ 44 w 174"/>
                  <a:gd name="T3" fmla="*/ 130 h 130"/>
                  <a:gd name="T4" fmla="*/ 72 w 174"/>
                  <a:gd name="T5" fmla="*/ 90 h 130"/>
                  <a:gd name="T6" fmla="*/ 108 w 174"/>
                  <a:gd name="T7" fmla="*/ 90 h 130"/>
                  <a:gd name="T8" fmla="*/ 131 w 174"/>
                  <a:gd name="T9" fmla="*/ 57 h 130"/>
                  <a:gd name="T10" fmla="*/ 95 w 174"/>
                  <a:gd name="T11" fmla="*/ 57 h 130"/>
                  <a:gd name="T12" fmla="*/ 112 w 174"/>
                  <a:gd name="T13" fmla="*/ 32 h 130"/>
                  <a:gd name="T14" fmla="*/ 174 w 174"/>
                  <a:gd name="T15" fmla="*/ 0 h 130"/>
                  <a:gd name="T16" fmla="*/ 91 w 174"/>
                  <a:gd name="T17" fmla="*/ 0 h 130"/>
                  <a:gd name="T18" fmla="*/ 0 w 174"/>
                  <a:gd name="T1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4" h="130">
                    <a:moveTo>
                      <a:pt x="0" y="130"/>
                    </a:moveTo>
                    <a:cubicBezTo>
                      <a:pt x="44" y="130"/>
                      <a:pt x="44" y="130"/>
                      <a:pt x="44" y="13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31" y="57"/>
                      <a:pt x="131" y="57"/>
                      <a:pt x="131" y="57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40" y="32"/>
                      <a:pt x="152" y="26"/>
                      <a:pt x="174" y="0"/>
                    </a:cubicBezTo>
                    <a:cubicBezTo>
                      <a:pt x="91" y="0"/>
                      <a:pt x="91" y="0"/>
                      <a:pt x="91" y="0"/>
                    </a:cubicBez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68" name="Freeform 12"/>
              <p:cNvSpPr>
                <a:spLocks noEditPoints="1"/>
              </p:cNvSpPr>
              <p:nvPr/>
            </p:nvSpPr>
            <p:spPr bwMode="auto">
              <a:xfrm>
                <a:off x="2774950" y="4849813"/>
                <a:ext cx="476250" cy="354013"/>
              </a:xfrm>
              <a:custGeom>
                <a:avLst/>
                <a:gdLst>
                  <a:gd name="T0" fmla="*/ 86 w 127"/>
                  <a:gd name="T1" fmla="*/ 0 h 94"/>
                  <a:gd name="T2" fmla="*/ 17 w 127"/>
                  <a:gd name="T3" fmla="*/ 39 h 94"/>
                  <a:gd name="T4" fmla="*/ 37 w 127"/>
                  <a:gd name="T5" fmla="*/ 94 h 94"/>
                  <a:gd name="T6" fmla="*/ 112 w 127"/>
                  <a:gd name="T7" fmla="*/ 48 h 94"/>
                  <a:gd name="T8" fmla="*/ 86 w 127"/>
                  <a:gd name="T9" fmla="*/ 0 h 94"/>
                  <a:gd name="T10" fmla="*/ 48 w 127"/>
                  <a:gd name="T11" fmla="*/ 66 h 94"/>
                  <a:gd name="T12" fmla="*/ 76 w 127"/>
                  <a:gd name="T13" fmla="*/ 26 h 94"/>
                  <a:gd name="T14" fmla="*/ 48 w 127"/>
                  <a:gd name="T15" fmla="*/ 6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" h="94">
                    <a:moveTo>
                      <a:pt x="86" y="0"/>
                    </a:moveTo>
                    <a:cubicBezTo>
                      <a:pt x="61" y="0"/>
                      <a:pt x="34" y="15"/>
                      <a:pt x="17" y="39"/>
                    </a:cubicBezTo>
                    <a:cubicBezTo>
                      <a:pt x="0" y="65"/>
                      <a:pt x="2" y="94"/>
                      <a:pt x="37" y="94"/>
                    </a:cubicBezTo>
                    <a:cubicBezTo>
                      <a:pt x="71" y="94"/>
                      <a:pt x="99" y="71"/>
                      <a:pt x="112" y="48"/>
                    </a:cubicBezTo>
                    <a:cubicBezTo>
                      <a:pt x="127" y="19"/>
                      <a:pt x="118" y="0"/>
                      <a:pt x="86" y="0"/>
                    </a:cubicBezTo>
                    <a:close/>
                    <a:moveTo>
                      <a:pt x="48" y="66"/>
                    </a:moveTo>
                    <a:cubicBezTo>
                      <a:pt x="30" y="64"/>
                      <a:pt x="60" y="22"/>
                      <a:pt x="76" y="26"/>
                    </a:cubicBezTo>
                    <a:cubicBezTo>
                      <a:pt x="94" y="30"/>
                      <a:pt x="64" y="68"/>
                      <a:pt x="48" y="66"/>
                    </a:cubicBez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69" name="Freeform 13"/>
              <p:cNvSpPr>
                <a:spLocks/>
              </p:cNvSpPr>
              <p:nvPr/>
            </p:nvSpPr>
            <p:spPr bwMode="auto">
              <a:xfrm>
                <a:off x="3165475" y="4800600"/>
                <a:ext cx="536575" cy="395288"/>
              </a:xfrm>
              <a:custGeom>
                <a:avLst/>
                <a:gdLst>
                  <a:gd name="T0" fmla="*/ 71 w 143"/>
                  <a:gd name="T1" fmla="*/ 61 h 105"/>
                  <a:gd name="T2" fmla="*/ 112 w 143"/>
                  <a:gd name="T3" fmla="*/ 54 h 105"/>
                  <a:gd name="T4" fmla="*/ 143 w 143"/>
                  <a:gd name="T5" fmla="*/ 23 h 105"/>
                  <a:gd name="T6" fmla="*/ 93 w 143"/>
                  <a:gd name="T7" fmla="*/ 29 h 105"/>
                  <a:gd name="T8" fmla="*/ 101 w 143"/>
                  <a:gd name="T9" fmla="*/ 16 h 105"/>
                  <a:gd name="T10" fmla="*/ 62 w 143"/>
                  <a:gd name="T11" fmla="*/ 16 h 105"/>
                  <a:gd name="T12" fmla="*/ 0 w 143"/>
                  <a:gd name="T13" fmla="*/ 105 h 105"/>
                  <a:gd name="T14" fmla="*/ 40 w 143"/>
                  <a:gd name="T15" fmla="*/ 105 h 105"/>
                  <a:gd name="T16" fmla="*/ 71 w 143"/>
                  <a:gd name="T17" fmla="*/ 6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05">
                    <a:moveTo>
                      <a:pt x="71" y="61"/>
                    </a:moveTo>
                    <a:cubicBezTo>
                      <a:pt x="78" y="50"/>
                      <a:pt x="99" y="37"/>
                      <a:pt x="112" y="54"/>
                    </a:cubicBezTo>
                    <a:cubicBezTo>
                      <a:pt x="143" y="23"/>
                      <a:pt x="143" y="23"/>
                      <a:pt x="143" y="23"/>
                    </a:cubicBezTo>
                    <a:cubicBezTo>
                      <a:pt x="143" y="23"/>
                      <a:pt x="133" y="0"/>
                      <a:pt x="93" y="29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40" y="105"/>
                      <a:pt x="40" y="105"/>
                      <a:pt x="40" y="105"/>
                    </a:cubicBezTo>
                    <a:cubicBezTo>
                      <a:pt x="40" y="105"/>
                      <a:pt x="67" y="65"/>
                      <a:pt x="71" y="61"/>
                    </a:cubicBez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  <p:sp>
            <p:nvSpPr>
              <p:cNvPr id="270" name="Freeform 14"/>
              <p:cNvSpPr>
                <a:spLocks/>
              </p:cNvSpPr>
              <p:nvPr/>
            </p:nvSpPr>
            <p:spPr bwMode="auto">
              <a:xfrm>
                <a:off x="3556000" y="4808538"/>
                <a:ext cx="803275" cy="387350"/>
              </a:xfrm>
              <a:custGeom>
                <a:avLst/>
                <a:gdLst>
                  <a:gd name="T0" fmla="*/ 114 w 214"/>
                  <a:gd name="T1" fmla="*/ 103 h 103"/>
                  <a:gd name="T2" fmla="*/ 153 w 214"/>
                  <a:gd name="T3" fmla="*/ 103 h 103"/>
                  <a:gd name="T4" fmla="*/ 193 w 214"/>
                  <a:gd name="T5" fmla="*/ 45 h 103"/>
                  <a:gd name="T6" fmla="*/ 145 w 214"/>
                  <a:gd name="T7" fmla="*/ 26 h 103"/>
                  <a:gd name="T8" fmla="*/ 92 w 214"/>
                  <a:gd name="T9" fmla="*/ 28 h 103"/>
                  <a:gd name="T10" fmla="*/ 102 w 214"/>
                  <a:gd name="T11" fmla="*/ 14 h 103"/>
                  <a:gd name="T12" fmla="*/ 62 w 214"/>
                  <a:gd name="T13" fmla="*/ 14 h 103"/>
                  <a:gd name="T14" fmla="*/ 0 w 214"/>
                  <a:gd name="T15" fmla="*/ 103 h 103"/>
                  <a:gd name="T16" fmla="*/ 39 w 214"/>
                  <a:gd name="T17" fmla="*/ 103 h 103"/>
                  <a:gd name="T18" fmla="*/ 77 w 214"/>
                  <a:gd name="T19" fmla="*/ 49 h 103"/>
                  <a:gd name="T20" fmla="*/ 95 w 214"/>
                  <a:gd name="T21" fmla="*/ 49 h 103"/>
                  <a:gd name="T22" fmla="*/ 57 w 214"/>
                  <a:gd name="T23" fmla="*/ 103 h 103"/>
                  <a:gd name="T24" fmla="*/ 96 w 214"/>
                  <a:gd name="T25" fmla="*/ 103 h 103"/>
                  <a:gd name="T26" fmla="*/ 134 w 214"/>
                  <a:gd name="T27" fmla="*/ 49 h 103"/>
                  <a:gd name="T28" fmla="*/ 152 w 214"/>
                  <a:gd name="T29" fmla="*/ 49 h 103"/>
                  <a:gd name="T30" fmla="*/ 114 w 214"/>
                  <a:gd name="T31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4" h="103">
                    <a:moveTo>
                      <a:pt x="114" y="103"/>
                    </a:move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53" y="103"/>
                      <a:pt x="188" y="52"/>
                      <a:pt x="193" y="45"/>
                    </a:cubicBezTo>
                    <a:cubicBezTo>
                      <a:pt x="214" y="16"/>
                      <a:pt x="178" y="0"/>
                      <a:pt x="145" y="26"/>
                    </a:cubicBezTo>
                    <a:cubicBezTo>
                      <a:pt x="139" y="4"/>
                      <a:pt x="111" y="14"/>
                      <a:pt x="92" y="28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103"/>
                      <a:pt x="73" y="54"/>
                      <a:pt x="77" y="49"/>
                    </a:cubicBezTo>
                    <a:cubicBezTo>
                      <a:pt x="85" y="37"/>
                      <a:pt x="101" y="40"/>
                      <a:pt x="95" y="49"/>
                    </a:cubicBezTo>
                    <a:cubicBezTo>
                      <a:pt x="91" y="54"/>
                      <a:pt x="57" y="103"/>
                      <a:pt x="57" y="103"/>
                    </a:cubicBezTo>
                    <a:cubicBezTo>
                      <a:pt x="96" y="103"/>
                      <a:pt x="96" y="103"/>
                      <a:pt x="96" y="103"/>
                    </a:cubicBezTo>
                    <a:cubicBezTo>
                      <a:pt x="96" y="103"/>
                      <a:pt x="130" y="54"/>
                      <a:pt x="134" y="49"/>
                    </a:cubicBezTo>
                    <a:cubicBezTo>
                      <a:pt x="142" y="37"/>
                      <a:pt x="158" y="40"/>
                      <a:pt x="152" y="49"/>
                    </a:cubicBezTo>
                    <a:cubicBezTo>
                      <a:pt x="149" y="54"/>
                      <a:pt x="114" y="103"/>
                      <a:pt x="114" y="103"/>
                    </a:cubicBez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71" name="Freeform 15"/>
              <p:cNvSpPr>
                <a:spLocks noEditPoints="1"/>
              </p:cNvSpPr>
              <p:nvPr/>
            </p:nvSpPr>
            <p:spPr bwMode="auto">
              <a:xfrm>
                <a:off x="5000625" y="4852988"/>
                <a:ext cx="563563" cy="350838"/>
              </a:xfrm>
              <a:custGeom>
                <a:avLst/>
                <a:gdLst>
                  <a:gd name="T0" fmla="*/ 88 w 150"/>
                  <a:gd name="T1" fmla="*/ 91 h 93"/>
                  <a:gd name="T2" fmla="*/ 150 w 150"/>
                  <a:gd name="T3" fmla="*/ 2 h 93"/>
                  <a:gd name="T4" fmla="*/ 110 w 150"/>
                  <a:gd name="T5" fmla="*/ 2 h 93"/>
                  <a:gd name="T6" fmla="*/ 105 w 150"/>
                  <a:gd name="T7" fmla="*/ 10 h 93"/>
                  <a:gd name="T8" fmla="*/ 85 w 150"/>
                  <a:gd name="T9" fmla="*/ 0 h 93"/>
                  <a:gd name="T10" fmla="*/ 11 w 150"/>
                  <a:gd name="T11" fmla="*/ 50 h 93"/>
                  <a:gd name="T12" fmla="*/ 29 w 150"/>
                  <a:gd name="T13" fmla="*/ 93 h 93"/>
                  <a:gd name="T14" fmla="*/ 59 w 150"/>
                  <a:gd name="T15" fmla="*/ 82 h 93"/>
                  <a:gd name="T16" fmla="*/ 53 w 150"/>
                  <a:gd name="T17" fmla="*/ 91 h 93"/>
                  <a:gd name="T18" fmla="*/ 88 w 150"/>
                  <a:gd name="T19" fmla="*/ 91 h 93"/>
                  <a:gd name="T20" fmla="*/ 52 w 150"/>
                  <a:gd name="T21" fmla="*/ 66 h 93"/>
                  <a:gd name="T22" fmla="*/ 51 w 150"/>
                  <a:gd name="T23" fmla="*/ 44 h 93"/>
                  <a:gd name="T24" fmla="*/ 80 w 150"/>
                  <a:gd name="T25" fmla="*/ 26 h 93"/>
                  <a:gd name="T26" fmla="*/ 52 w 150"/>
                  <a:gd name="T27" fmla="*/ 6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0" h="93">
                    <a:moveTo>
                      <a:pt x="88" y="91"/>
                    </a:moveTo>
                    <a:cubicBezTo>
                      <a:pt x="150" y="2"/>
                      <a:pt x="150" y="2"/>
                      <a:pt x="150" y="2"/>
                    </a:cubicBezTo>
                    <a:cubicBezTo>
                      <a:pt x="110" y="2"/>
                      <a:pt x="110" y="2"/>
                      <a:pt x="110" y="2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3" y="5"/>
                      <a:pt x="97" y="0"/>
                      <a:pt x="85" y="0"/>
                    </a:cubicBezTo>
                    <a:cubicBezTo>
                      <a:pt x="51" y="0"/>
                      <a:pt x="22" y="25"/>
                      <a:pt x="11" y="50"/>
                    </a:cubicBezTo>
                    <a:cubicBezTo>
                      <a:pt x="0" y="74"/>
                      <a:pt x="8" y="93"/>
                      <a:pt x="29" y="93"/>
                    </a:cubicBezTo>
                    <a:cubicBezTo>
                      <a:pt x="43" y="93"/>
                      <a:pt x="55" y="85"/>
                      <a:pt x="59" y="82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88" y="91"/>
                      <a:pt x="88" y="91"/>
                      <a:pt x="88" y="91"/>
                    </a:cubicBezTo>
                    <a:close/>
                    <a:moveTo>
                      <a:pt x="52" y="66"/>
                    </a:moveTo>
                    <a:cubicBezTo>
                      <a:pt x="43" y="64"/>
                      <a:pt x="43" y="56"/>
                      <a:pt x="51" y="44"/>
                    </a:cubicBezTo>
                    <a:cubicBezTo>
                      <a:pt x="58" y="34"/>
                      <a:pt x="72" y="23"/>
                      <a:pt x="80" y="26"/>
                    </a:cubicBezTo>
                    <a:cubicBezTo>
                      <a:pt x="98" y="30"/>
                      <a:pt x="68" y="67"/>
                      <a:pt x="52" y="66"/>
                    </a:cubicBezTo>
                    <a:close/>
                  </a:path>
                </a:pathLst>
              </a:custGeom>
              <a:solidFill>
                <a:srgbClr val="E2232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254" name="文本框 253"/>
            <p:cNvSpPr txBox="1"/>
            <p:nvPr/>
          </p:nvSpPr>
          <p:spPr>
            <a:xfrm>
              <a:off x="4520890" y="2303814"/>
              <a:ext cx="2890684" cy="644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 smtClean="0">
                  <a:solidFill>
                    <a:schemeClr val="bg1"/>
                  </a:solidFill>
                </a:rPr>
                <a:t>GRAND PRIX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55" name="矩形 254"/>
            <p:cNvSpPr/>
            <p:nvPr/>
          </p:nvSpPr>
          <p:spPr>
            <a:xfrm>
              <a:off x="5197713" y="1414836"/>
              <a:ext cx="989240" cy="6443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</a:rPr>
                <a:t>UBS</a:t>
              </a:r>
            </a:p>
          </p:txBody>
        </p:sp>
        <p:sp>
          <p:nvSpPr>
            <p:cNvPr id="256" name="矩形 255"/>
            <p:cNvSpPr/>
            <p:nvPr/>
          </p:nvSpPr>
          <p:spPr>
            <a:xfrm>
              <a:off x="4924317" y="1859325"/>
              <a:ext cx="1744180" cy="6443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schemeClr val="bg1"/>
                  </a:solidFill>
                </a:rPr>
                <a:t>CHINESE</a:t>
              </a:r>
            </a:p>
          </p:txBody>
        </p:sp>
        <p:sp>
          <p:nvSpPr>
            <p:cNvPr id="257" name="矩形 256"/>
            <p:cNvSpPr/>
            <p:nvPr/>
          </p:nvSpPr>
          <p:spPr>
            <a:xfrm>
              <a:off x="4197535" y="2877015"/>
              <a:ext cx="1417772" cy="4956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i="1" dirty="0" smtClean="0">
                  <a:solidFill>
                    <a:schemeClr val="bg1"/>
                  </a:solidFill>
                </a:rPr>
                <a:t>SHANGAI</a:t>
              </a:r>
            </a:p>
          </p:txBody>
        </p:sp>
        <p:sp>
          <p:nvSpPr>
            <p:cNvPr id="258" name="矩形 257"/>
            <p:cNvSpPr/>
            <p:nvPr/>
          </p:nvSpPr>
          <p:spPr>
            <a:xfrm>
              <a:off x="3921096" y="3186135"/>
              <a:ext cx="2765326" cy="4956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i="1" dirty="0" smtClean="0">
                  <a:solidFill>
                    <a:schemeClr val="bg1"/>
                  </a:solidFill>
                </a:rPr>
                <a:t>10-11-12 APRIL 2015</a:t>
              </a:r>
            </a:p>
          </p:txBody>
        </p:sp>
        <p:sp>
          <p:nvSpPr>
            <p:cNvPr id="259" name="矩形 258"/>
            <p:cNvSpPr/>
            <p:nvPr/>
          </p:nvSpPr>
          <p:spPr>
            <a:xfrm>
              <a:off x="7179175" y="1778510"/>
              <a:ext cx="8620228" cy="1027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谢谢您的聆听！</a:t>
              </a:r>
              <a:endParaRPr lang="en-US" altLang="zh-CN" sz="3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0" name="矩形 259"/>
            <p:cNvSpPr/>
            <p:nvPr/>
          </p:nvSpPr>
          <p:spPr>
            <a:xfrm>
              <a:off x="7217721" y="2714691"/>
              <a:ext cx="8620228" cy="653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1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 FOR LISTENING</a:t>
              </a:r>
              <a:endPara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81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244">
        <p14:vortex dir="r"/>
      </p:transition>
    </mc:Choice>
    <mc:Fallback xmlns="">
      <p:transition spd="slow" advTm="42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4" name="组合 563"/>
          <p:cNvGrpSpPr/>
          <p:nvPr/>
        </p:nvGrpSpPr>
        <p:grpSpPr>
          <a:xfrm>
            <a:off x="-214100" y="6235700"/>
            <a:ext cx="9650542" cy="399396"/>
            <a:chOff x="-214100" y="6235700"/>
            <a:chExt cx="9650542" cy="399396"/>
          </a:xfrm>
        </p:grpSpPr>
        <p:sp>
          <p:nvSpPr>
            <p:cNvPr id="566" name="燕尾形 565"/>
            <p:cNvSpPr/>
            <p:nvPr/>
          </p:nvSpPr>
          <p:spPr>
            <a:xfrm>
              <a:off x="-214100" y="6237262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7" name="燕尾形 566"/>
            <p:cNvSpPr/>
            <p:nvPr/>
          </p:nvSpPr>
          <p:spPr>
            <a:xfrm>
              <a:off x="223345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8" name="燕尾形 567"/>
            <p:cNvSpPr/>
            <p:nvPr/>
          </p:nvSpPr>
          <p:spPr>
            <a:xfrm>
              <a:off x="662590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9" name="燕尾形 568"/>
            <p:cNvSpPr/>
            <p:nvPr/>
          </p:nvSpPr>
          <p:spPr>
            <a:xfrm>
              <a:off x="110183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0" name="燕尾形 569"/>
            <p:cNvSpPr/>
            <p:nvPr/>
          </p:nvSpPr>
          <p:spPr>
            <a:xfrm>
              <a:off x="154107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1" name="燕尾形 570"/>
            <p:cNvSpPr/>
            <p:nvPr/>
          </p:nvSpPr>
          <p:spPr>
            <a:xfrm>
              <a:off x="198032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2" name="燕尾形 571"/>
            <p:cNvSpPr/>
            <p:nvPr/>
          </p:nvSpPr>
          <p:spPr>
            <a:xfrm>
              <a:off x="241956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3" name="燕尾形 572"/>
            <p:cNvSpPr/>
            <p:nvPr/>
          </p:nvSpPr>
          <p:spPr>
            <a:xfrm>
              <a:off x="285881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4" name="燕尾形 573"/>
            <p:cNvSpPr/>
            <p:nvPr/>
          </p:nvSpPr>
          <p:spPr>
            <a:xfrm>
              <a:off x="329805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5" name="燕尾形 574"/>
            <p:cNvSpPr/>
            <p:nvPr/>
          </p:nvSpPr>
          <p:spPr>
            <a:xfrm>
              <a:off x="373730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6" name="燕尾形 575"/>
            <p:cNvSpPr/>
            <p:nvPr/>
          </p:nvSpPr>
          <p:spPr>
            <a:xfrm>
              <a:off x="417654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7" name="燕尾形 576"/>
            <p:cNvSpPr/>
            <p:nvPr/>
          </p:nvSpPr>
          <p:spPr>
            <a:xfrm>
              <a:off x="461579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8" name="燕尾形 577"/>
            <p:cNvSpPr/>
            <p:nvPr/>
          </p:nvSpPr>
          <p:spPr>
            <a:xfrm>
              <a:off x="505503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9" name="燕尾形 578"/>
            <p:cNvSpPr/>
            <p:nvPr/>
          </p:nvSpPr>
          <p:spPr>
            <a:xfrm>
              <a:off x="549428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0" name="燕尾形 579"/>
            <p:cNvSpPr/>
            <p:nvPr/>
          </p:nvSpPr>
          <p:spPr>
            <a:xfrm>
              <a:off x="593352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1" name="燕尾形 580"/>
            <p:cNvSpPr/>
            <p:nvPr/>
          </p:nvSpPr>
          <p:spPr>
            <a:xfrm>
              <a:off x="637277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2" name="燕尾形 581"/>
            <p:cNvSpPr/>
            <p:nvPr/>
          </p:nvSpPr>
          <p:spPr>
            <a:xfrm>
              <a:off x="681201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3" name="燕尾形 582"/>
            <p:cNvSpPr/>
            <p:nvPr/>
          </p:nvSpPr>
          <p:spPr>
            <a:xfrm>
              <a:off x="725126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4" name="燕尾形 583"/>
            <p:cNvSpPr/>
            <p:nvPr/>
          </p:nvSpPr>
          <p:spPr>
            <a:xfrm>
              <a:off x="769050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5" name="燕尾形 584"/>
            <p:cNvSpPr/>
            <p:nvPr/>
          </p:nvSpPr>
          <p:spPr>
            <a:xfrm>
              <a:off x="812975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6" name="燕尾形 585"/>
            <p:cNvSpPr/>
            <p:nvPr/>
          </p:nvSpPr>
          <p:spPr>
            <a:xfrm>
              <a:off x="856899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7" name="燕尾形 586"/>
            <p:cNvSpPr/>
            <p:nvPr/>
          </p:nvSpPr>
          <p:spPr>
            <a:xfrm>
              <a:off x="900824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88" name="组合 587"/>
          <p:cNvGrpSpPr/>
          <p:nvPr/>
        </p:nvGrpSpPr>
        <p:grpSpPr>
          <a:xfrm>
            <a:off x="435456" y="241925"/>
            <a:ext cx="2155344" cy="820661"/>
            <a:chOff x="435456" y="250890"/>
            <a:chExt cx="2600524" cy="990165"/>
          </a:xfrm>
        </p:grpSpPr>
        <p:sp>
          <p:nvSpPr>
            <p:cNvPr id="589" name="文本框 588"/>
            <p:cNvSpPr txBox="1"/>
            <p:nvPr/>
          </p:nvSpPr>
          <p:spPr>
            <a:xfrm>
              <a:off x="1874586" y="608055"/>
              <a:ext cx="1161394" cy="315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 smtClean="0">
                  <a:solidFill>
                    <a:schemeClr val="bg1"/>
                  </a:solidFill>
                </a:rPr>
                <a:t>GRAND PRIX</a:t>
              </a:r>
              <a:endParaRPr lang="zh-CN" altLang="en-US" sz="8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590" name="组合 589"/>
            <p:cNvGrpSpPr/>
            <p:nvPr/>
          </p:nvGrpSpPr>
          <p:grpSpPr>
            <a:xfrm>
              <a:off x="435456" y="250890"/>
              <a:ext cx="2453031" cy="990165"/>
              <a:chOff x="435456" y="250890"/>
              <a:chExt cx="2453031" cy="990165"/>
            </a:xfrm>
          </p:grpSpPr>
          <p:grpSp>
            <p:nvGrpSpPr>
              <p:cNvPr id="591" name="组合 590"/>
              <p:cNvGrpSpPr/>
              <p:nvPr/>
            </p:nvGrpSpPr>
            <p:grpSpPr>
              <a:xfrm>
                <a:off x="435456" y="291150"/>
                <a:ext cx="1686516" cy="828002"/>
                <a:chOff x="2305050" y="1651000"/>
                <a:chExt cx="7243032" cy="3556000"/>
              </a:xfrm>
            </p:grpSpPr>
            <p:sp>
              <p:nvSpPr>
                <p:cNvPr id="596" name="Freeform 5"/>
                <p:cNvSpPr>
                  <a:spLocks/>
                </p:cNvSpPr>
                <p:nvPr/>
              </p:nvSpPr>
              <p:spPr bwMode="auto">
                <a:xfrm>
                  <a:off x="2819400" y="1651000"/>
                  <a:ext cx="3927475" cy="2806700"/>
                </a:xfrm>
                <a:custGeom>
                  <a:avLst/>
                  <a:gdLst>
                    <a:gd name="T0" fmla="*/ 523 w 1046"/>
                    <a:gd name="T1" fmla="*/ 0 h 746"/>
                    <a:gd name="T2" fmla="*/ 0 w 1046"/>
                    <a:gd name="T3" fmla="*/ 746 h 746"/>
                    <a:gd name="T4" fmla="*/ 275 w 1046"/>
                    <a:gd name="T5" fmla="*/ 746 h 746"/>
                    <a:gd name="T6" fmla="*/ 423 w 1046"/>
                    <a:gd name="T7" fmla="*/ 534 h 746"/>
                    <a:gd name="T8" fmla="*/ 618 w 1046"/>
                    <a:gd name="T9" fmla="*/ 534 h 746"/>
                    <a:gd name="T10" fmla="*/ 760 w 1046"/>
                    <a:gd name="T11" fmla="*/ 332 h 746"/>
                    <a:gd name="T12" fmla="*/ 565 w 1046"/>
                    <a:gd name="T13" fmla="*/ 332 h 746"/>
                    <a:gd name="T14" fmla="*/ 662 w 1046"/>
                    <a:gd name="T15" fmla="*/ 193 h 746"/>
                    <a:gd name="T16" fmla="*/ 1046 w 1046"/>
                    <a:gd name="T17" fmla="*/ 0 h 746"/>
                    <a:gd name="T18" fmla="*/ 523 w 1046"/>
                    <a:gd name="T19" fmla="*/ 0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6" h="746">
                      <a:moveTo>
                        <a:pt x="523" y="0"/>
                      </a:moveTo>
                      <a:cubicBezTo>
                        <a:pt x="0" y="746"/>
                        <a:pt x="0" y="746"/>
                        <a:pt x="0" y="746"/>
                      </a:cubicBezTo>
                      <a:cubicBezTo>
                        <a:pt x="275" y="746"/>
                        <a:pt x="275" y="746"/>
                        <a:pt x="275" y="746"/>
                      </a:cubicBezTo>
                      <a:cubicBezTo>
                        <a:pt x="423" y="534"/>
                        <a:pt x="423" y="534"/>
                        <a:pt x="423" y="534"/>
                      </a:cubicBezTo>
                      <a:cubicBezTo>
                        <a:pt x="618" y="534"/>
                        <a:pt x="618" y="534"/>
                        <a:pt x="618" y="534"/>
                      </a:cubicBezTo>
                      <a:cubicBezTo>
                        <a:pt x="760" y="332"/>
                        <a:pt x="760" y="332"/>
                        <a:pt x="760" y="332"/>
                      </a:cubicBezTo>
                      <a:cubicBezTo>
                        <a:pt x="565" y="332"/>
                        <a:pt x="565" y="332"/>
                        <a:pt x="565" y="332"/>
                      </a:cubicBezTo>
                      <a:cubicBezTo>
                        <a:pt x="662" y="193"/>
                        <a:pt x="662" y="193"/>
                        <a:pt x="662" y="193"/>
                      </a:cubicBezTo>
                      <a:cubicBezTo>
                        <a:pt x="827" y="193"/>
                        <a:pt x="949" y="98"/>
                        <a:pt x="1046" y="0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7" name="Freeform 6"/>
                <p:cNvSpPr>
                  <a:spLocks/>
                </p:cNvSpPr>
                <p:nvPr/>
              </p:nvSpPr>
              <p:spPr bwMode="auto">
                <a:xfrm>
                  <a:off x="6038118" y="3641724"/>
                  <a:ext cx="2117727" cy="815976"/>
                </a:xfrm>
                <a:custGeom>
                  <a:avLst/>
                  <a:gdLst>
                    <a:gd name="T0" fmla="*/ 1242 w 1334"/>
                    <a:gd name="T1" fmla="*/ 194 h 514"/>
                    <a:gd name="T2" fmla="*/ 1244 w 1334"/>
                    <a:gd name="T3" fmla="*/ 190 h 514"/>
                    <a:gd name="T4" fmla="*/ 395 w 1334"/>
                    <a:gd name="T5" fmla="*/ 133 h 514"/>
                    <a:gd name="T6" fmla="*/ 399 w 1334"/>
                    <a:gd name="T7" fmla="*/ 128 h 514"/>
                    <a:gd name="T8" fmla="*/ 1329 w 1334"/>
                    <a:gd name="T9" fmla="*/ 66 h 514"/>
                    <a:gd name="T10" fmla="*/ 1334 w 1334"/>
                    <a:gd name="T11" fmla="*/ 62 h 514"/>
                    <a:gd name="T12" fmla="*/ 359 w 1334"/>
                    <a:gd name="T13" fmla="*/ 0 h 514"/>
                    <a:gd name="T14" fmla="*/ 0 w 1334"/>
                    <a:gd name="T15" fmla="*/ 514 h 514"/>
                    <a:gd name="T16" fmla="*/ 1064 w 1334"/>
                    <a:gd name="T17" fmla="*/ 448 h 514"/>
                    <a:gd name="T18" fmla="*/ 1066 w 1334"/>
                    <a:gd name="T19" fmla="*/ 443 h 514"/>
                    <a:gd name="T20" fmla="*/ 217 w 1334"/>
                    <a:gd name="T21" fmla="*/ 386 h 514"/>
                    <a:gd name="T22" fmla="*/ 220 w 1334"/>
                    <a:gd name="T23" fmla="*/ 382 h 514"/>
                    <a:gd name="T24" fmla="*/ 1152 w 1334"/>
                    <a:gd name="T25" fmla="*/ 320 h 514"/>
                    <a:gd name="T26" fmla="*/ 1156 w 1334"/>
                    <a:gd name="T27" fmla="*/ 315 h 514"/>
                    <a:gd name="T28" fmla="*/ 307 w 1334"/>
                    <a:gd name="T29" fmla="*/ 258 h 514"/>
                    <a:gd name="T30" fmla="*/ 310 w 1334"/>
                    <a:gd name="T31" fmla="*/ 254 h 514"/>
                    <a:gd name="T32" fmla="*/ 1242 w 1334"/>
                    <a:gd name="T33" fmla="*/ 194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34" h="514">
                      <a:moveTo>
                        <a:pt x="1242" y="194"/>
                      </a:moveTo>
                      <a:lnTo>
                        <a:pt x="1244" y="190"/>
                      </a:lnTo>
                      <a:lnTo>
                        <a:pt x="395" y="133"/>
                      </a:lnTo>
                      <a:lnTo>
                        <a:pt x="399" y="128"/>
                      </a:lnTo>
                      <a:lnTo>
                        <a:pt x="1329" y="66"/>
                      </a:lnTo>
                      <a:lnTo>
                        <a:pt x="1334" y="62"/>
                      </a:lnTo>
                      <a:lnTo>
                        <a:pt x="359" y="0"/>
                      </a:lnTo>
                      <a:lnTo>
                        <a:pt x="0" y="514"/>
                      </a:lnTo>
                      <a:lnTo>
                        <a:pt x="1064" y="448"/>
                      </a:lnTo>
                      <a:lnTo>
                        <a:pt x="1066" y="443"/>
                      </a:lnTo>
                      <a:lnTo>
                        <a:pt x="217" y="386"/>
                      </a:lnTo>
                      <a:lnTo>
                        <a:pt x="220" y="382"/>
                      </a:lnTo>
                      <a:lnTo>
                        <a:pt x="1152" y="320"/>
                      </a:lnTo>
                      <a:lnTo>
                        <a:pt x="1156" y="315"/>
                      </a:lnTo>
                      <a:lnTo>
                        <a:pt x="307" y="258"/>
                      </a:lnTo>
                      <a:lnTo>
                        <a:pt x="310" y="254"/>
                      </a:lnTo>
                      <a:lnTo>
                        <a:pt x="1242" y="19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8" name="Freeform 7"/>
                <p:cNvSpPr>
                  <a:spLocks/>
                </p:cNvSpPr>
                <p:nvPr/>
              </p:nvSpPr>
              <p:spPr bwMode="auto">
                <a:xfrm>
                  <a:off x="5826982" y="1651000"/>
                  <a:ext cx="3721100" cy="2009774"/>
                </a:xfrm>
                <a:custGeom>
                  <a:avLst/>
                  <a:gdLst>
                    <a:gd name="T0" fmla="*/ 1727 w 2344"/>
                    <a:gd name="T1" fmla="*/ 944 h 1266"/>
                    <a:gd name="T2" fmla="*/ 1729 w 2344"/>
                    <a:gd name="T3" fmla="*/ 939 h 1266"/>
                    <a:gd name="T4" fmla="*/ 398 w 2344"/>
                    <a:gd name="T5" fmla="*/ 887 h 1266"/>
                    <a:gd name="T6" fmla="*/ 400 w 2344"/>
                    <a:gd name="T7" fmla="*/ 882 h 1266"/>
                    <a:gd name="T8" fmla="*/ 1815 w 2344"/>
                    <a:gd name="T9" fmla="*/ 818 h 1266"/>
                    <a:gd name="T10" fmla="*/ 1817 w 2344"/>
                    <a:gd name="T11" fmla="*/ 813 h 1266"/>
                    <a:gd name="T12" fmla="*/ 485 w 2344"/>
                    <a:gd name="T13" fmla="*/ 761 h 1266"/>
                    <a:gd name="T14" fmla="*/ 487 w 2344"/>
                    <a:gd name="T15" fmla="*/ 756 h 1266"/>
                    <a:gd name="T16" fmla="*/ 1902 w 2344"/>
                    <a:gd name="T17" fmla="*/ 692 h 1266"/>
                    <a:gd name="T18" fmla="*/ 1904 w 2344"/>
                    <a:gd name="T19" fmla="*/ 688 h 1266"/>
                    <a:gd name="T20" fmla="*/ 573 w 2344"/>
                    <a:gd name="T21" fmla="*/ 635 h 1266"/>
                    <a:gd name="T22" fmla="*/ 575 w 2344"/>
                    <a:gd name="T23" fmla="*/ 631 h 1266"/>
                    <a:gd name="T24" fmla="*/ 1990 w 2344"/>
                    <a:gd name="T25" fmla="*/ 567 h 1266"/>
                    <a:gd name="T26" fmla="*/ 1994 w 2344"/>
                    <a:gd name="T27" fmla="*/ 562 h 1266"/>
                    <a:gd name="T28" fmla="*/ 660 w 2344"/>
                    <a:gd name="T29" fmla="*/ 510 h 1266"/>
                    <a:gd name="T30" fmla="*/ 665 w 2344"/>
                    <a:gd name="T31" fmla="*/ 505 h 1266"/>
                    <a:gd name="T32" fmla="*/ 2079 w 2344"/>
                    <a:gd name="T33" fmla="*/ 441 h 1266"/>
                    <a:gd name="T34" fmla="*/ 2082 w 2344"/>
                    <a:gd name="T35" fmla="*/ 436 h 1266"/>
                    <a:gd name="T36" fmla="*/ 748 w 2344"/>
                    <a:gd name="T37" fmla="*/ 384 h 1266"/>
                    <a:gd name="T38" fmla="*/ 752 w 2344"/>
                    <a:gd name="T39" fmla="*/ 379 h 1266"/>
                    <a:gd name="T40" fmla="*/ 2167 w 2344"/>
                    <a:gd name="T41" fmla="*/ 315 h 1266"/>
                    <a:gd name="T42" fmla="*/ 2169 w 2344"/>
                    <a:gd name="T43" fmla="*/ 311 h 1266"/>
                    <a:gd name="T44" fmla="*/ 838 w 2344"/>
                    <a:gd name="T45" fmla="*/ 256 h 1266"/>
                    <a:gd name="T46" fmla="*/ 840 w 2344"/>
                    <a:gd name="T47" fmla="*/ 254 h 1266"/>
                    <a:gd name="T48" fmla="*/ 2255 w 2344"/>
                    <a:gd name="T49" fmla="*/ 190 h 1266"/>
                    <a:gd name="T50" fmla="*/ 2257 w 2344"/>
                    <a:gd name="T51" fmla="*/ 185 h 1266"/>
                    <a:gd name="T52" fmla="*/ 925 w 2344"/>
                    <a:gd name="T53" fmla="*/ 133 h 1266"/>
                    <a:gd name="T54" fmla="*/ 927 w 2344"/>
                    <a:gd name="T55" fmla="*/ 128 h 1266"/>
                    <a:gd name="T56" fmla="*/ 2342 w 2344"/>
                    <a:gd name="T57" fmla="*/ 64 h 1266"/>
                    <a:gd name="T58" fmla="*/ 2344 w 2344"/>
                    <a:gd name="T59" fmla="*/ 59 h 1266"/>
                    <a:gd name="T60" fmla="*/ 887 w 2344"/>
                    <a:gd name="T61" fmla="*/ 0 h 1266"/>
                    <a:gd name="T62" fmla="*/ 0 w 2344"/>
                    <a:gd name="T63" fmla="*/ 1266 h 1266"/>
                    <a:gd name="T64" fmla="*/ 1552 w 2344"/>
                    <a:gd name="T65" fmla="*/ 1195 h 1266"/>
                    <a:gd name="T66" fmla="*/ 1554 w 2344"/>
                    <a:gd name="T67" fmla="*/ 1190 h 1266"/>
                    <a:gd name="T68" fmla="*/ 223 w 2344"/>
                    <a:gd name="T69" fmla="*/ 1138 h 1266"/>
                    <a:gd name="T70" fmla="*/ 225 w 2344"/>
                    <a:gd name="T71" fmla="*/ 1133 h 1266"/>
                    <a:gd name="T72" fmla="*/ 1639 w 2344"/>
                    <a:gd name="T73" fmla="*/ 1069 h 1266"/>
                    <a:gd name="T74" fmla="*/ 1642 w 2344"/>
                    <a:gd name="T75" fmla="*/ 1064 h 1266"/>
                    <a:gd name="T76" fmla="*/ 310 w 2344"/>
                    <a:gd name="T77" fmla="*/ 1012 h 1266"/>
                    <a:gd name="T78" fmla="*/ 312 w 2344"/>
                    <a:gd name="T79" fmla="*/ 1008 h 1266"/>
                    <a:gd name="T80" fmla="*/ 1727 w 2344"/>
                    <a:gd name="T81" fmla="*/ 944 h 1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344" h="1266">
                      <a:moveTo>
                        <a:pt x="1727" y="944"/>
                      </a:moveTo>
                      <a:lnTo>
                        <a:pt x="1729" y="939"/>
                      </a:lnTo>
                      <a:lnTo>
                        <a:pt x="398" y="887"/>
                      </a:lnTo>
                      <a:lnTo>
                        <a:pt x="400" y="882"/>
                      </a:lnTo>
                      <a:lnTo>
                        <a:pt x="1815" y="818"/>
                      </a:lnTo>
                      <a:lnTo>
                        <a:pt x="1817" y="813"/>
                      </a:lnTo>
                      <a:lnTo>
                        <a:pt x="485" y="761"/>
                      </a:lnTo>
                      <a:lnTo>
                        <a:pt x="487" y="756"/>
                      </a:lnTo>
                      <a:lnTo>
                        <a:pt x="1902" y="692"/>
                      </a:lnTo>
                      <a:lnTo>
                        <a:pt x="1904" y="688"/>
                      </a:lnTo>
                      <a:lnTo>
                        <a:pt x="573" y="635"/>
                      </a:lnTo>
                      <a:lnTo>
                        <a:pt x="575" y="631"/>
                      </a:lnTo>
                      <a:lnTo>
                        <a:pt x="1990" y="567"/>
                      </a:lnTo>
                      <a:lnTo>
                        <a:pt x="1994" y="562"/>
                      </a:lnTo>
                      <a:lnTo>
                        <a:pt x="660" y="510"/>
                      </a:lnTo>
                      <a:lnTo>
                        <a:pt x="665" y="505"/>
                      </a:lnTo>
                      <a:lnTo>
                        <a:pt x="2079" y="441"/>
                      </a:lnTo>
                      <a:lnTo>
                        <a:pt x="2082" y="436"/>
                      </a:lnTo>
                      <a:lnTo>
                        <a:pt x="748" y="384"/>
                      </a:lnTo>
                      <a:lnTo>
                        <a:pt x="752" y="379"/>
                      </a:lnTo>
                      <a:lnTo>
                        <a:pt x="2167" y="315"/>
                      </a:lnTo>
                      <a:lnTo>
                        <a:pt x="2169" y="311"/>
                      </a:lnTo>
                      <a:lnTo>
                        <a:pt x="838" y="256"/>
                      </a:lnTo>
                      <a:lnTo>
                        <a:pt x="840" y="254"/>
                      </a:lnTo>
                      <a:lnTo>
                        <a:pt x="2255" y="190"/>
                      </a:lnTo>
                      <a:lnTo>
                        <a:pt x="2257" y="185"/>
                      </a:lnTo>
                      <a:lnTo>
                        <a:pt x="925" y="133"/>
                      </a:lnTo>
                      <a:lnTo>
                        <a:pt x="927" y="128"/>
                      </a:lnTo>
                      <a:lnTo>
                        <a:pt x="2342" y="64"/>
                      </a:lnTo>
                      <a:lnTo>
                        <a:pt x="2344" y="59"/>
                      </a:lnTo>
                      <a:lnTo>
                        <a:pt x="887" y="0"/>
                      </a:lnTo>
                      <a:lnTo>
                        <a:pt x="0" y="1266"/>
                      </a:lnTo>
                      <a:lnTo>
                        <a:pt x="1552" y="1195"/>
                      </a:lnTo>
                      <a:lnTo>
                        <a:pt x="1554" y="1190"/>
                      </a:lnTo>
                      <a:lnTo>
                        <a:pt x="223" y="1138"/>
                      </a:lnTo>
                      <a:lnTo>
                        <a:pt x="225" y="1133"/>
                      </a:lnTo>
                      <a:lnTo>
                        <a:pt x="1639" y="1069"/>
                      </a:lnTo>
                      <a:lnTo>
                        <a:pt x="1642" y="1064"/>
                      </a:lnTo>
                      <a:lnTo>
                        <a:pt x="310" y="1012"/>
                      </a:lnTo>
                      <a:lnTo>
                        <a:pt x="312" y="1008"/>
                      </a:lnTo>
                      <a:lnTo>
                        <a:pt x="1727" y="94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9" name="Freeform 8"/>
                <p:cNvSpPr>
                  <a:spLocks/>
                </p:cNvSpPr>
                <p:nvPr/>
              </p:nvSpPr>
              <p:spPr bwMode="auto">
                <a:xfrm>
                  <a:off x="5613400" y="4737100"/>
                  <a:ext cx="571500" cy="458788"/>
                </a:xfrm>
                <a:custGeom>
                  <a:avLst/>
                  <a:gdLst>
                    <a:gd name="T0" fmla="*/ 115 w 152"/>
                    <a:gd name="T1" fmla="*/ 0 h 122"/>
                    <a:gd name="T2" fmla="*/ 64 w 152"/>
                    <a:gd name="T3" fmla="*/ 24 h 122"/>
                    <a:gd name="T4" fmla="*/ 45 w 152"/>
                    <a:gd name="T5" fmla="*/ 50 h 122"/>
                    <a:gd name="T6" fmla="*/ 74 w 152"/>
                    <a:gd name="T7" fmla="*/ 50 h 122"/>
                    <a:gd name="T8" fmla="*/ 47 w 152"/>
                    <a:gd name="T9" fmla="*/ 90 h 122"/>
                    <a:gd name="T10" fmla="*/ 23 w 152"/>
                    <a:gd name="T11" fmla="*/ 90 h 122"/>
                    <a:gd name="T12" fmla="*/ 0 w 152"/>
                    <a:gd name="T13" fmla="*/ 122 h 122"/>
                    <a:gd name="T14" fmla="*/ 93 w 152"/>
                    <a:gd name="T15" fmla="*/ 122 h 122"/>
                    <a:gd name="T16" fmla="*/ 116 w 152"/>
                    <a:gd name="T17" fmla="*/ 90 h 122"/>
                    <a:gd name="T18" fmla="*/ 89 w 152"/>
                    <a:gd name="T19" fmla="*/ 90 h 122"/>
                    <a:gd name="T20" fmla="*/ 152 w 152"/>
                    <a:gd name="T21" fmla="*/ 0 h 122"/>
                    <a:gd name="T22" fmla="*/ 115 w 152"/>
                    <a:gd name="T23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2" h="122">
                      <a:moveTo>
                        <a:pt x="115" y="0"/>
                      </a:moveTo>
                      <a:cubicBezTo>
                        <a:pt x="99" y="15"/>
                        <a:pt x="87" y="24"/>
                        <a:pt x="64" y="24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23" y="90"/>
                        <a:pt x="23" y="90"/>
                        <a:pt x="23" y="90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93" y="122"/>
                        <a:pt x="93" y="122"/>
                        <a:pt x="93" y="122"/>
                      </a:cubicBezTo>
                      <a:cubicBezTo>
                        <a:pt x="116" y="90"/>
                        <a:pt x="116" y="90"/>
                        <a:pt x="116" y="90"/>
                      </a:cubicBezTo>
                      <a:cubicBezTo>
                        <a:pt x="89" y="90"/>
                        <a:pt x="89" y="90"/>
                        <a:pt x="89" y="9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600" name="Freeform 9"/>
                <p:cNvSpPr>
                  <a:spLocks/>
                </p:cNvSpPr>
                <p:nvPr/>
              </p:nvSpPr>
              <p:spPr bwMode="auto">
                <a:xfrm>
                  <a:off x="4686300" y="4759325"/>
                  <a:ext cx="454025" cy="436563"/>
                </a:xfrm>
                <a:custGeom>
                  <a:avLst/>
                  <a:gdLst>
                    <a:gd name="T0" fmla="*/ 286 w 286"/>
                    <a:gd name="T1" fmla="*/ 0 h 275"/>
                    <a:gd name="T2" fmla="*/ 191 w 286"/>
                    <a:gd name="T3" fmla="*/ 0 h 275"/>
                    <a:gd name="T4" fmla="*/ 0 w 286"/>
                    <a:gd name="T5" fmla="*/ 275 h 275"/>
                    <a:gd name="T6" fmla="*/ 94 w 286"/>
                    <a:gd name="T7" fmla="*/ 275 h 275"/>
                    <a:gd name="T8" fmla="*/ 286 w 286"/>
                    <a:gd name="T9" fmla="*/ 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" h="275">
                      <a:moveTo>
                        <a:pt x="286" y="0"/>
                      </a:moveTo>
                      <a:lnTo>
                        <a:pt x="191" y="0"/>
                      </a:lnTo>
                      <a:lnTo>
                        <a:pt x="0" y="275"/>
                      </a:lnTo>
                      <a:lnTo>
                        <a:pt x="94" y="275"/>
                      </a:lnTo>
                      <a:lnTo>
                        <a:pt x="286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601" name="Freeform 10"/>
                <p:cNvSpPr>
                  <a:spLocks/>
                </p:cNvSpPr>
                <p:nvPr/>
              </p:nvSpPr>
              <p:spPr bwMode="auto">
                <a:xfrm>
                  <a:off x="4249738" y="4860925"/>
                  <a:ext cx="563563" cy="346075"/>
                </a:xfrm>
                <a:custGeom>
                  <a:avLst/>
                  <a:gdLst>
                    <a:gd name="T0" fmla="*/ 44 w 150"/>
                    <a:gd name="T1" fmla="*/ 91 h 92"/>
                    <a:gd name="T2" fmla="*/ 107 w 150"/>
                    <a:gd name="T3" fmla="*/ 61 h 92"/>
                    <a:gd name="T4" fmla="*/ 150 w 150"/>
                    <a:gd name="T5" fmla="*/ 0 h 92"/>
                    <a:gd name="T6" fmla="*/ 110 w 150"/>
                    <a:gd name="T7" fmla="*/ 0 h 92"/>
                    <a:gd name="T8" fmla="*/ 73 w 150"/>
                    <a:gd name="T9" fmla="*/ 54 h 92"/>
                    <a:gd name="T10" fmla="*/ 55 w 150"/>
                    <a:gd name="T11" fmla="*/ 53 h 92"/>
                    <a:gd name="T12" fmla="*/ 92 w 150"/>
                    <a:gd name="T13" fmla="*/ 0 h 92"/>
                    <a:gd name="T14" fmla="*/ 52 w 150"/>
                    <a:gd name="T15" fmla="*/ 0 h 92"/>
                    <a:gd name="T16" fmla="*/ 19 w 150"/>
                    <a:gd name="T17" fmla="*/ 48 h 92"/>
                    <a:gd name="T18" fmla="*/ 44 w 150"/>
                    <a:gd name="T1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0" h="92">
                      <a:moveTo>
                        <a:pt x="44" y="91"/>
                      </a:moveTo>
                      <a:cubicBezTo>
                        <a:pt x="58" y="91"/>
                        <a:pt x="86" y="92"/>
                        <a:pt x="107" y="61"/>
                      </a:cubicBezTo>
                      <a:cubicBezTo>
                        <a:pt x="116" y="48"/>
                        <a:pt x="150" y="0"/>
                        <a:pt x="15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76" y="50"/>
                        <a:pt x="73" y="54"/>
                      </a:cubicBezTo>
                      <a:cubicBezTo>
                        <a:pt x="62" y="69"/>
                        <a:pt x="49" y="62"/>
                        <a:pt x="55" y="53"/>
                      </a:cubicBezTo>
                      <a:cubicBezTo>
                        <a:pt x="59" y="48"/>
                        <a:pt x="92" y="0"/>
                        <a:pt x="9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26" y="37"/>
                        <a:pt x="19" y="48"/>
                      </a:cubicBezTo>
                      <a:cubicBezTo>
                        <a:pt x="0" y="74"/>
                        <a:pt x="20" y="91"/>
                        <a:pt x="44" y="9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602" name="Freeform 11"/>
                <p:cNvSpPr>
                  <a:spLocks/>
                </p:cNvSpPr>
                <p:nvPr/>
              </p:nvSpPr>
              <p:spPr bwMode="auto">
                <a:xfrm>
                  <a:off x="2305050" y="4706938"/>
                  <a:ext cx="654050" cy="488950"/>
                </a:xfrm>
                <a:custGeom>
                  <a:avLst/>
                  <a:gdLst>
                    <a:gd name="T0" fmla="*/ 0 w 174"/>
                    <a:gd name="T1" fmla="*/ 130 h 130"/>
                    <a:gd name="T2" fmla="*/ 44 w 174"/>
                    <a:gd name="T3" fmla="*/ 130 h 130"/>
                    <a:gd name="T4" fmla="*/ 72 w 174"/>
                    <a:gd name="T5" fmla="*/ 90 h 130"/>
                    <a:gd name="T6" fmla="*/ 108 w 174"/>
                    <a:gd name="T7" fmla="*/ 90 h 130"/>
                    <a:gd name="T8" fmla="*/ 131 w 174"/>
                    <a:gd name="T9" fmla="*/ 57 h 130"/>
                    <a:gd name="T10" fmla="*/ 95 w 174"/>
                    <a:gd name="T11" fmla="*/ 57 h 130"/>
                    <a:gd name="T12" fmla="*/ 112 w 174"/>
                    <a:gd name="T13" fmla="*/ 32 h 130"/>
                    <a:gd name="T14" fmla="*/ 174 w 174"/>
                    <a:gd name="T15" fmla="*/ 0 h 130"/>
                    <a:gd name="T16" fmla="*/ 91 w 174"/>
                    <a:gd name="T17" fmla="*/ 0 h 130"/>
                    <a:gd name="T18" fmla="*/ 0 w 174"/>
                    <a:gd name="T19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30">
                      <a:moveTo>
                        <a:pt x="0" y="130"/>
                      </a:move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31" y="57"/>
                        <a:pt x="131" y="57"/>
                        <a:pt x="131" y="57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112" y="32"/>
                        <a:pt x="112" y="32"/>
                        <a:pt x="112" y="32"/>
                      </a:cubicBezTo>
                      <a:cubicBezTo>
                        <a:pt x="140" y="32"/>
                        <a:pt x="152" y="26"/>
                        <a:pt x="174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603" name="Freeform 12"/>
                <p:cNvSpPr>
                  <a:spLocks noEditPoints="1"/>
                </p:cNvSpPr>
                <p:nvPr/>
              </p:nvSpPr>
              <p:spPr bwMode="auto">
                <a:xfrm>
                  <a:off x="2774950" y="4849813"/>
                  <a:ext cx="476250" cy="354013"/>
                </a:xfrm>
                <a:custGeom>
                  <a:avLst/>
                  <a:gdLst>
                    <a:gd name="T0" fmla="*/ 86 w 127"/>
                    <a:gd name="T1" fmla="*/ 0 h 94"/>
                    <a:gd name="T2" fmla="*/ 17 w 127"/>
                    <a:gd name="T3" fmla="*/ 39 h 94"/>
                    <a:gd name="T4" fmla="*/ 37 w 127"/>
                    <a:gd name="T5" fmla="*/ 94 h 94"/>
                    <a:gd name="T6" fmla="*/ 112 w 127"/>
                    <a:gd name="T7" fmla="*/ 48 h 94"/>
                    <a:gd name="T8" fmla="*/ 86 w 127"/>
                    <a:gd name="T9" fmla="*/ 0 h 94"/>
                    <a:gd name="T10" fmla="*/ 48 w 127"/>
                    <a:gd name="T11" fmla="*/ 66 h 94"/>
                    <a:gd name="T12" fmla="*/ 76 w 127"/>
                    <a:gd name="T13" fmla="*/ 26 h 94"/>
                    <a:gd name="T14" fmla="*/ 48 w 127"/>
                    <a:gd name="T15" fmla="*/ 66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" h="94">
                      <a:moveTo>
                        <a:pt x="86" y="0"/>
                      </a:moveTo>
                      <a:cubicBezTo>
                        <a:pt x="61" y="0"/>
                        <a:pt x="34" y="15"/>
                        <a:pt x="17" y="39"/>
                      </a:cubicBezTo>
                      <a:cubicBezTo>
                        <a:pt x="0" y="65"/>
                        <a:pt x="2" y="94"/>
                        <a:pt x="37" y="94"/>
                      </a:cubicBezTo>
                      <a:cubicBezTo>
                        <a:pt x="71" y="94"/>
                        <a:pt x="99" y="71"/>
                        <a:pt x="112" y="48"/>
                      </a:cubicBezTo>
                      <a:cubicBezTo>
                        <a:pt x="127" y="19"/>
                        <a:pt x="118" y="0"/>
                        <a:pt x="86" y="0"/>
                      </a:cubicBezTo>
                      <a:close/>
                      <a:moveTo>
                        <a:pt x="48" y="66"/>
                      </a:moveTo>
                      <a:cubicBezTo>
                        <a:pt x="30" y="64"/>
                        <a:pt x="60" y="22"/>
                        <a:pt x="76" y="26"/>
                      </a:cubicBezTo>
                      <a:cubicBezTo>
                        <a:pt x="94" y="30"/>
                        <a:pt x="64" y="68"/>
                        <a:pt x="48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604" name="Freeform 13"/>
                <p:cNvSpPr>
                  <a:spLocks/>
                </p:cNvSpPr>
                <p:nvPr/>
              </p:nvSpPr>
              <p:spPr bwMode="auto">
                <a:xfrm>
                  <a:off x="3165475" y="4800600"/>
                  <a:ext cx="536575" cy="395288"/>
                </a:xfrm>
                <a:custGeom>
                  <a:avLst/>
                  <a:gdLst>
                    <a:gd name="T0" fmla="*/ 71 w 143"/>
                    <a:gd name="T1" fmla="*/ 61 h 105"/>
                    <a:gd name="T2" fmla="*/ 112 w 143"/>
                    <a:gd name="T3" fmla="*/ 54 h 105"/>
                    <a:gd name="T4" fmla="*/ 143 w 143"/>
                    <a:gd name="T5" fmla="*/ 23 h 105"/>
                    <a:gd name="T6" fmla="*/ 93 w 143"/>
                    <a:gd name="T7" fmla="*/ 29 h 105"/>
                    <a:gd name="T8" fmla="*/ 101 w 143"/>
                    <a:gd name="T9" fmla="*/ 16 h 105"/>
                    <a:gd name="T10" fmla="*/ 62 w 143"/>
                    <a:gd name="T11" fmla="*/ 16 h 105"/>
                    <a:gd name="T12" fmla="*/ 0 w 143"/>
                    <a:gd name="T13" fmla="*/ 105 h 105"/>
                    <a:gd name="T14" fmla="*/ 40 w 143"/>
                    <a:gd name="T15" fmla="*/ 105 h 105"/>
                    <a:gd name="T16" fmla="*/ 71 w 143"/>
                    <a:gd name="T17" fmla="*/ 61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3" h="105">
                      <a:moveTo>
                        <a:pt x="71" y="61"/>
                      </a:moveTo>
                      <a:cubicBezTo>
                        <a:pt x="78" y="50"/>
                        <a:pt x="99" y="37"/>
                        <a:pt x="112" y="54"/>
                      </a:cubicBezTo>
                      <a:cubicBezTo>
                        <a:pt x="143" y="23"/>
                        <a:pt x="143" y="23"/>
                        <a:pt x="143" y="23"/>
                      </a:cubicBezTo>
                      <a:cubicBezTo>
                        <a:pt x="143" y="23"/>
                        <a:pt x="133" y="0"/>
                        <a:pt x="93" y="29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62" y="16"/>
                        <a:pt x="62" y="16"/>
                        <a:pt x="62" y="16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40" y="105"/>
                        <a:pt x="40" y="105"/>
                        <a:pt x="40" y="105"/>
                      </a:cubicBezTo>
                      <a:cubicBezTo>
                        <a:pt x="40" y="105"/>
                        <a:pt x="67" y="65"/>
                        <a:pt x="71" y="6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605" name="Freeform 14"/>
                <p:cNvSpPr>
                  <a:spLocks/>
                </p:cNvSpPr>
                <p:nvPr/>
              </p:nvSpPr>
              <p:spPr bwMode="auto">
                <a:xfrm>
                  <a:off x="3556000" y="4808538"/>
                  <a:ext cx="803275" cy="387350"/>
                </a:xfrm>
                <a:custGeom>
                  <a:avLst/>
                  <a:gdLst>
                    <a:gd name="T0" fmla="*/ 114 w 214"/>
                    <a:gd name="T1" fmla="*/ 103 h 103"/>
                    <a:gd name="T2" fmla="*/ 153 w 214"/>
                    <a:gd name="T3" fmla="*/ 103 h 103"/>
                    <a:gd name="T4" fmla="*/ 193 w 214"/>
                    <a:gd name="T5" fmla="*/ 45 h 103"/>
                    <a:gd name="T6" fmla="*/ 145 w 214"/>
                    <a:gd name="T7" fmla="*/ 26 h 103"/>
                    <a:gd name="T8" fmla="*/ 92 w 214"/>
                    <a:gd name="T9" fmla="*/ 28 h 103"/>
                    <a:gd name="T10" fmla="*/ 102 w 214"/>
                    <a:gd name="T11" fmla="*/ 14 h 103"/>
                    <a:gd name="T12" fmla="*/ 62 w 214"/>
                    <a:gd name="T13" fmla="*/ 14 h 103"/>
                    <a:gd name="T14" fmla="*/ 0 w 214"/>
                    <a:gd name="T15" fmla="*/ 103 h 103"/>
                    <a:gd name="T16" fmla="*/ 39 w 214"/>
                    <a:gd name="T17" fmla="*/ 103 h 103"/>
                    <a:gd name="T18" fmla="*/ 77 w 214"/>
                    <a:gd name="T19" fmla="*/ 49 h 103"/>
                    <a:gd name="T20" fmla="*/ 95 w 214"/>
                    <a:gd name="T21" fmla="*/ 49 h 103"/>
                    <a:gd name="T22" fmla="*/ 57 w 214"/>
                    <a:gd name="T23" fmla="*/ 103 h 103"/>
                    <a:gd name="T24" fmla="*/ 96 w 214"/>
                    <a:gd name="T25" fmla="*/ 103 h 103"/>
                    <a:gd name="T26" fmla="*/ 134 w 214"/>
                    <a:gd name="T27" fmla="*/ 49 h 103"/>
                    <a:gd name="T28" fmla="*/ 152 w 214"/>
                    <a:gd name="T29" fmla="*/ 49 h 103"/>
                    <a:gd name="T30" fmla="*/ 114 w 214"/>
                    <a:gd name="T31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4" h="103">
                      <a:moveTo>
                        <a:pt x="114" y="103"/>
                      </a:moveTo>
                      <a:cubicBezTo>
                        <a:pt x="153" y="103"/>
                        <a:pt x="153" y="103"/>
                        <a:pt x="153" y="103"/>
                      </a:cubicBezTo>
                      <a:cubicBezTo>
                        <a:pt x="153" y="103"/>
                        <a:pt x="188" y="52"/>
                        <a:pt x="193" y="45"/>
                      </a:cubicBezTo>
                      <a:cubicBezTo>
                        <a:pt x="214" y="16"/>
                        <a:pt x="178" y="0"/>
                        <a:pt x="145" y="26"/>
                      </a:cubicBezTo>
                      <a:cubicBezTo>
                        <a:pt x="139" y="4"/>
                        <a:pt x="111" y="14"/>
                        <a:pt x="92" y="28"/>
                      </a:cubicBez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39" y="103"/>
                        <a:pt x="39" y="103"/>
                        <a:pt x="39" y="103"/>
                      </a:cubicBezTo>
                      <a:cubicBezTo>
                        <a:pt x="39" y="103"/>
                        <a:pt x="73" y="54"/>
                        <a:pt x="77" y="49"/>
                      </a:cubicBezTo>
                      <a:cubicBezTo>
                        <a:pt x="85" y="37"/>
                        <a:pt x="101" y="40"/>
                        <a:pt x="95" y="49"/>
                      </a:cubicBezTo>
                      <a:cubicBezTo>
                        <a:pt x="91" y="54"/>
                        <a:pt x="57" y="103"/>
                        <a:pt x="57" y="103"/>
                      </a:cubicBezTo>
                      <a:cubicBezTo>
                        <a:pt x="96" y="103"/>
                        <a:pt x="96" y="103"/>
                        <a:pt x="96" y="103"/>
                      </a:cubicBezTo>
                      <a:cubicBezTo>
                        <a:pt x="96" y="103"/>
                        <a:pt x="130" y="54"/>
                        <a:pt x="134" y="49"/>
                      </a:cubicBezTo>
                      <a:cubicBezTo>
                        <a:pt x="142" y="37"/>
                        <a:pt x="158" y="40"/>
                        <a:pt x="152" y="49"/>
                      </a:cubicBezTo>
                      <a:cubicBezTo>
                        <a:pt x="149" y="54"/>
                        <a:pt x="114" y="103"/>
                        <a:pt x="114" y="103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606" name="Freeform 15"/>
                <p:cNvSpPr>
                  <a:spLocks noEditPoints="1"/>
                </p:cNvSpPr>
                <p:nvPr/>
              </p:nvSpPr>
              <p:spPr bwMode="auto">
                <a:xfrm>
                  <a:off x="5000625" y="4852988"/>
                  <a:ext cx="563563" cy="350838"/>
                </a:xfrm>
                <a:custGeom>
                  <a:avLst/>
                  <a:gdLst>
                    <a:gd name="T0" fmla="*/ 88 w 150"/>
                    <a:gd name="T1" fmla="*/ 91 h 93"/>
                    <a:gd name="T2" fmla="*/ 150 w 150"/>
                    <a:gd name="T3" fmla="*/ 2 h 93"/>
                    <a:gd name="T4" fmla="*/ 110 w 150"/>
                    <a:gd name="T5" fmla="*/ 2 h 93"/>
                    <a:gd name="T6" fmla="*/ 105 w 150"/>
                    <a:gd name="T7" fmla="*/ 10 h 93"/>
                    <a:gd name="T8" fmla="*/ 85 w 150"/>
                    <a:gd name="T9" fmla="*/ 0 h 93"/>
                    <a:gd name="T10" fmla="*/ 11 w 150"/>
                    <a:gd name="T11" fmla="*/ 50 h 93"/>
                    <a:gd name="T12" fmla="*/ 29 w 150"/>
                    <a:gd name="T13" fmla="*/ 93 h 93"/>
                    <a:gd name="T14" fmla="*/ 59 w 150"/>
                    <a:gd name="T15" fmla="*/ 82 h 93"/>
                    <a:gd name="T16" fmla="*/ 53 w 150"/>
                    <a:gd name="T17" fmla="*/ 91 h 93"/>
                    <a:gd name="T18" fmla="*/ 88 w 150"/>
                    <a:gd name="T19" fmla="*/ 91 h 93"/>
                    <a:gd name="T20" fmla="*/ 52 w 150"/>
                    <a:gd name="T21" fmla="*/ 66 h 93"/>
                    <a:gd name="T22" fmla="*/ 51 w 150"/>
                    <a:gd name="T23" fmla="*/ 44 h 93"/>
                    <a:gd name="T24" fmla="*/ 80 w 150"/>
                    <a:gd name="T25" fmla="*/ 26 h 93"/>
                    <a:gd name="T26" fmla="*/ 52 w 150"/>
                    <a:gd name="T27" fmla="*/ 6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0" h="93">
                      <a:moveTo>
                        <a:pt x="88" y="91"/>
                      </a:moveTo>
                      <a:cubicBezTo>
                        <a:pt x="150" y="2"/>
                        <a:pt x="150" y="2"/>
                        <a:pt x="15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5" y="10"/>
                        <a:pt x="105" y="10"/>
                        <a:pt x="105" y="10"/>
                      </a:cubicBezTo>
                      <a:cubicBezTo>
                        <a:pt x="103" y="5"/>
                        <a:pt x="97" y="0"/>
                        <a:pt x="85" y="0"/>
                      </a:cubicBezTo>
                      <a:cubicBezTo>
                        <a:pt x="51" y="0"/>
                        <a:pt x="22" y="25"/>
                        <a:pt x="11" y="50"/>
                      </a:cubicBezTo>
                      <a:cubicBezTo>
                        <a:pt x="0" y="74"/>
                        <a:pt x="8" y="93"/>
                        <a:pt x="29" y="93"/>
                      </a:cubicBezTo>
                      <a:cubicBezTo>
                        <a:pt x="43" y="93"/>
                        <a:pt x="55" y="85"/>
                        <a:pt x="59" y="82"/>
                      </a:cubicBezTo>
                      <a:cubicBezTo>
                        <a:pt x="53" y="91"/>
                        <a:pt x="53" y="91"/>
                        <a:pt x="53" y="91"/>
                      </a:cubicBezTo>
                      <a:cubicBezTo>
                        <a:pt x="88" y="91"/>
                        <a:pt x="88" y="91"/>
                        <a:pt x="88" y="91"/>
                      </a:cubicBezTo>
                      <a:close/>
                      <a:moveTo>
                        <a:pt x="52" y="66"/>
                      </a:moveTo>
                      <a:cubicBezTo>
                        <a:pt x="43" y="64"/>
                        <a:pt x="43" y="56"/>
                        <a:pt x="51" y="44"/>
                      </a:cubicBezTo>
                      <a:cubicBezTo>
                        <a:pt x="58" y="34"/>
                        <a:pt x="72" y="23"/>
                        <a:pt x="80" y="26"/>
                      </a:cubicBezTo>
                      <a:cubicBezTo>
                        <a:pt x="98" y="30"/>
                        <a:pt x="68" y="67"/>
                        <a:pt x="52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</p:grpSp>
          <p:sp>
            <p:nvSpPr>
              <p:cNvPr id="592" name="矩形 591"/>
              <p:cNvSpPr/>
              <p:nvPr/>
            </p:nvSpPr>
            <p:spPr>
              <a:xfrm>
                <a:off x="2146513" y="250890"/>
                <a:ext cx="507121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UBS</a:t>
                </a:r>
              </a:p>
            </p:txBody>
          </p:sp>
          <p:sp>
            <p:nvSpPr>
              <p:cNvPr id="593" name="矩形 592"/>
              <p:cNvSpPr/>
              <p:nvPr/>
            </p:nvSpPr>
            <p:spPr>
              <a:xfrm>
                <a:off x="2036670" y="429472"/>
                <a:ext cx="822379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CHINESE</a:t>
                </a:r>
              </a:p>
            </p:txBody>
          </p:sp>
          <p:sp>
            <p:nvSpPr>
              <p:cNvPr id="594" name="矩形 593"/>
              <p:cNvSpPr/>
              <p:nvPr/>
            </p:nvSpPr>
            <p:spPr>
              <a:xfrm>
                <a:off x="1648268" y="838350"/>
                <a:ext cx="762422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SHANGAI</a:t>
                </a:r>
              </a:p>
            </p:txBody>
          </p:sp>
          <p:sp>
            <p:nvSpPr>
              <p:cNvPr id="595" name="矩形 594"/>
              <p:cNvSpPr/>
              <p:nvPr/>
            </p:nvSpPr>
            <p:spPr>
              <a:xfrm>
                <a:off x="1489746" y="962545"/>
                <a:ext cx="1398741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10-11-12 APRIL 2015</a:t>
                </a:r>
              </a:p>
            </p:txBody>
          </p:sp>
        </p:grpSp>
      </p:grpSp>
      <p:grpSp>
        <p:nvGrpSpPr>
          <p:cNvPr id="607" name="组合 606"/>
          <p:cNvGrpSpPr/>
          <p:nvPr/>
        </p:nvGrpSpPr>
        <p:grpSpPr>
          <a:xfrm>
            <a:off x="2639418" y="294913"/>
            <a:ext cx="3463358" cy="714684"/>
            <a:chOff x="2639418" y="288712"/>
            <a:chExt cx="3463358" cy="714684"/>
          </a:xfrm>
        </p:grpSpPr>
        <p:sp>
          <p:nvSpPr>
            <p:cNvPr id="608" name="矩形 607"/>
            <p:cNvSpPr/>
            <p:nvPr/>
          </p:nvSpPr>
          <p:spPr>
            <a:xfrm>
              <a:off x="2639418" y="288712"/>
              <a:ext cx="34633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en-US" altLang="zh-CN" sz="2400" b="1" spc="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9" name="矩形 608"/>
            <p:cNvSpPr/>
            <p:nvPr/>
          </p:nvSpPr>
          <p:spPr>
            <a:xfrm>
              <a:off x="2639418" y="664842"/>
              <a:ext cx="34633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b="1" cap="all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Catalog</a:t>
              </a:r>
              <a:endParaRPr lang="en-US" altLang="zh-CN" sz="1600" b="1" cap="all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9" name="组合 688"/>
          <p:cNvGrpSpPr/>
          <p:nvPr/>
        </p:nvGrpSpPr>
        <p:grpSpPr>
          <a:xfrm>
            <a:off x="1607555" y="1285105"/>
            <a:ext cx="6623945" cy="1646553"/>
            <a:chOff x="1607555" y="1285105"/>
            <a:chExt cx="6623945" cy="1646553"/>
          </a:xfrm>
        </p:grpSpPr>
        <p:sp>
          <p:nvSpPr>
            <p:cNvPr id="511" name="圆角矩形 510"/>
            <p:cNvSpPr/>
            <p:nvPr/>
          </p:nvSpPr>
          <p:spPr>
            <a:xfrm>
              <a:off x="5188530" y="1583837"/>
              <a:ext cx="3042970" cy="1289717"/>
            </a:xfrm>
            <a:prstGeom prst="roundRect">
              <a:avLst>
                <a:gd name="adj" fmla="val 50000"/>
              </a:avLst>
            </a:prstGeom>
            <a:gradFill>
              <a:gsLst>
                <a:gs pos="38000">
                  <a:schemeClr val="tx1"/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2" name="组合 511"/>
            <p:cNvGrpSpPr/>
            <p:nvPr/>
          </p:nvGrpSpPr>
          <p:grpSpPr>
            <a:xfrm>
              <a:off x="1607555" y="1285105"/>
              <a:ext cx="5351371" cy="1646553"/>
              <a:chOff x="2397445" y="2396504"/>
              <a:chExt cx="6034879" cy="1856859"/>
            </a:xfrm>
          </p:grpSpPr>
          <p:sp>
            <p:nvSpPr>
              <p:cNvPr id="531" name="矩形 530"/>
              <p:cNvSpPr/>
              <p:nvPr/>
            </p:nvSpPr>
            <p:spPr>
              <a:xfrm>
                <a:off x="2400306" y="2981792"/>
                <a:ext cx="4425943" cy="953953"/>
              </a:xfrm>
              <a:prstGeom prst="rect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532" name="图片 53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/>
            </p:blipFill>
            <p:spPr>
              <a:xfrm rot="16200000" flipH="1">
                <a:off x="1724108" y="3384306"/>
                <a:ext cx="1546380" cy="191733"/>
              </a:xfrm>
              <a:prstGeom prst="rect">
                <a:avLst/>
              </a:prstGeom>
            </p:spPr>
          </p:pic>
          <p:sp>
            <p:nvSpPr>
              <p:cNvPr id="534" name="矩形 533"/>
              <p:cNvSpPr/>
              <p:nvPr/>
            </p:nvSpPr>
            <p:spPr>
              <a:xfrm>
                <a:off x="2397445" y="2981792"/>
                <a:ext cx="609600" cy="953953"/>
              </a:xfrm>
              <a:prstGeom prst="rect">
                <a:avLst/>
              </a:prstGeom>
              <a:gradFill flip="none" rotWithShape="1">
                <a:gsLst>
                  <a:gs pos="34000">
                    <a:srgbClr val="FFFFFF">
                      <a:alpha val="46000"/>
                    </a:srgbClr>
                  </a:gs>
                  <a:gs pos="0">
                    <a:srgbClr val="FFFFFF">
                      <a:alpha val="12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5" name="组合 534"/>
              <p:cNvGrpSpPr/>
              <p:nvPr/>
            </p:nvGrpSpPr>
            <p:grpSpPr>
              <a:xfrm>
                <a:off x="6824186" y="2396504"/>
                <a:ext cx="1608138" cy="1539241"/>
                <a:chOff x="6824186" y="2396504"/>
                <a:chExt cx="1608138" cy="1539241"/>
              </a:xfrm>
            </p:grpSpPr>
            <p:sp>
              <p:nvSpPr>
                <p:cNvPr id="536" name="平行四边形 535"/>
                <p:cNvSpPr/>
                <p:nvPr/>
              </p:nvSpPr>
              <p:spPr>
                <a:xfrm rot="16200000" flipV="1">
                  <a:off x="6447155" y="2775600"/>
                  <a:ext cx="1539240" cy="781050"/>
                </a:xfrm>
                <a:prstGeom prst="parallelogram">
                  <a:avLst>
                    <a:gd name="adj" fmla="val 74926"/>
                  </a:avLst>
                </a:pr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7" name="矩形 536"/>
                <p:cNvSpPr/>
                <p:nvPr/>
              </p:nvSpPr>
              <p:spPr>
                <a:xfrm>
                  <a:off x="7609364" y="2396504"/>
                  <a:ext cx="822960" cy="953953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8" name="平行四边形 537"/>
                <p:cNvSpPr/>
                <p:nvPr/>
              </p:nvSpPr>
              <p:spPr>
                <a:xfrm rot="10800000">
                  <a:off x="6824186" y="3350457"/>
                  <a:ext cx="1608138" cy="585288"/>
                </a:xfrm>
                <a:prstGeom prst="parallelogram">
                  <a:avLst>
                    <a:gd name="adj" fmla="val 133512"/>
                  </a:avLst>
                </a:prstGeom>
                <a:solidFill>
                  <a:srgbClr val="860000"/>
                </a:soli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51" name="文本框 550"/>
            <p:cNvSpPr txBox="1"/>
            <p:nvPr/>
          </p:nvSpPr>
          <p:spPr>
            <a:xfrm>
              <a:off x="1810398" y="1817679"/>
              <a:ext cx="951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53" name="文本框 552"/>
            <p:cNvSpPr txBox="1"/>
            <p:nvPr/>
          </p:nvSpPr>
          <p:spPr>
            <a:xfrm>
              <a:off x="2702891" y="1837672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rPr>
                <a:t>在此添加标题</a:t>
              </a:r>
              <a:endPara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54" name="文本框 553"/>
            <p:cNvSpPr txBox="1"/>
            <p:nvPr/>
          </p:nvSpPr>
          <p:spPr>
            <a:xfrm>
              <a:off x="2696111" y="2120512"/>
              <a:ext cx="2330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2015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赛季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F1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大奖赛第三站中国大奖赛在上海召开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774" name="图片 277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92559" y="1384287"/>
              <a:ext cx="601151" cy="601674"/>
            </a:xfrm>
            <a:prstGeom prst="rect">
              <a:avLst/>
            </a:prstGeom>
          </p:spPr>
        </p:pic>
      </p:grpSp>
      <p:grpSp>
        <p:nvGrpSpPr>
          <p:cNvPr id="690" name="组合 689"/>
          <p:cNvGrpSpPr/>
          <p:nvPr/>
        </p:nvGrpSpPr>
        <p:grpSpPr>
          <a:xfrm>
            <a:off x="2915372" y="2687163"/>
            <a:ext cx="6623944" cy="1646553"/>
            <a:chOff x="2915372" y="2687163"/>
            <a:chExt cx="6623944" cy="1646553"/>
          </a:xfrm>
        </p:grpSpPr>
        <p:sp>
          <p:nvSpPr>
            <p:cNvPr id="509" name="圆角矩形 508"/>
            <p:cNvSpPr/>
            <p:nvPr/>
          </p:nvSpPr>
          <p:spPr>
            <a:xfrm>
              <a:off x="6496346" y="2968700"/>
              <a:ext cx="3042970" cy="1289717"/>
            </a:xfrm>
            <a:prstGeom prst="roundRect">
              <a:avLst>
                <a:gd name="adj" fmla="val 50000"/>
              </a:avLst>
            </a:prstGeom>
            <a:gradFill>
              <a:gsLst>
                <a:gs pos="38000">
                  <a:schemeClr val="tx1"/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3" name="组合 512"/>
            <p:cNvGrpSpPr/>
            <p:nvPr/>
          </p:nvGrpSpPr>
          <p:grpSpPr>
            <a:xfrm>
              <a:off x="2915372" y="2687163"/>
              <a:ext cx="5351370" cy="1646553"/>
              <a:chOff x="2397446" y="2396504"/>
              <a:chExt cx="6034878" cy="1856859"/>
            </a:xfrm>
          </p:grpSpPr>
          <p:sp>
            <p:nvSpPr>
              <p:cNvPr id="523" name="矩形 522"/>
              <p:cNvSpPr/>
              <p:nvPr/>
            </p:nvSpPr>
            <p:spPr>
              <a:xfrm>
                <a:off x="2400306" y="2981792"/>
                <a:ext cx="4425943" cy="953953"/>
              </a:xfrm>
              <a:prstGeom prst="rect">
                <a:avLst/>
              </a:prstGeom>
              <a:gradFill flip="none" rotWithShape="1">
                <a:gsLst>
                  <a:gs pos="100000">
                    <a:srgbClr val="D59F25"/>
                  </a:gs>
                  <a:gs pos="0">
                    <a:srgbClr val="FFC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524" name="图片 523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/>
            </p:blipFill>
            <p:spPr>
              <a:xfrm rot="16200000" flipH="1">
                <a:off x="1724108" y="3384306"/>
                <a:ext cx="1546380" cy="191733"/>
              </a:xfrm>
              <a:prstGeom prst="rect">
                <a:avLst/>
              </a:prstGeom>
            </p:spPr>
          </p:pic>
          <p:sp>
            <p:nvSpPr>
              <p:cNvPr id="526" name="矩形 525"/>
              <p:cNvSpPr/>
              <p:nvPr/>
            </p:nvSpPr>
            <p:spPr>
              <a:xfrm>
                <a:off x="2397446" y="2981792"/>
                <a:ext cx="609600" cy="953953"/>
              </a:xfrm>
              <a:prstGeom prst="rect">
                <a:avLst/>
              </a:prstGeom>
              <a:gradFill flip="none" rotWithShape="1">
                <a:gsLst>
                  <a:gs pos="34000">
                    <a:srgbClr val="FFFFFF">
                      <a:alpha val="46000"/>
                    </a:srgbClr>
                  </a:gs>
                  <a:gs pos="0">
                    <a:srgbClr val="FFFFFF">
                      <a:alpha val="12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7" name="组合 526"/>
              <p:cNvGrpSpPr/>
              <p:nvPr/>
            </p:nvGrpSpPr>
            <p:grpSpPr>
              <a:xfrm>
                <a:off x="6824186" y="2396504"/>
                <a:ext cx="1608138" cy="1539241"/>
                <a:chOff x="6824186" y="2396504"/>
                <a:chExt cx="1608138" cy="1539241"/>
              </a:xfrm>
            </p:grpSpPr>
            <p:sp>
              <p:nvSpPr>
                <p:cNvPr id="528" name="平行四边形 527"/>
                <p:cNvSpPr/>
                <p:nvPr/>
              </p:nvSpPr>
              <p:spPr>
                <a:xfrm rot="16200000" flipV="1">
                  <a:off x="6447155" y="2775600"/>
                  <a:ext cx="1539240" cy="781050"/>
                </a:xfrm>
                <a:prstGeom prst="parallelogram">
                  <a:avLst>
                    <a:gd name="adj" fmla="val 74926"/>
                  </a:avLst>
                </a:prstGeom>
                <a:gradFill flip="none" rotWithShape="1">
                  <a:gsLst>
                    <a:gs pos="100000">
                      <a:srgbClr val="D59F25"/>
                    </a:gs>
                    <a:gs pos="0">
                      <a:srgbClr val="FFC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9" name="矩形 528"/>
                <p:cNvSpPr/>
                <p:nvPr/>
              </p:nvSpPr>
              <p:spPr>
                <a:xfrm>
                  <a:off x="7609364" y="2396504"/>
                  <a:ext cx="822960" cy="953953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D59F25"/>
                    </a:gs>
                    <a:gs pos="0">
                      <a:srgbClr val="FFC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0" name="平行四边形 529"/>
                <p:cNvSpPr/>
                <p:nvPr/>
              </p:nvSpPr>
              <p:spPr>
                <a:xfrm rot="10800000">
                  <a:off x="6824186" y="3350457"/>
                  <a:ext cx="1608138" cy="585288"/>
                </a:xfrm>
                <a:prstGeom prst="parallelogram">
                  <a:avLst>
                    <a:gd name="adj" fmla="val 133512"/>
                  </a:avLst>
                </a:prstGeom>
                <a:solidFill>
                  <a:srgbClr val="A47024"/>
                </a:soli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55" name="文本框 554"/>
            <p:cNvSpPr txBox="1"/>
            <p:nvPr/>
          </p:nvSpPr>
          <p:spPr>
            <a:xfrm>
              <a:off x="3118214" y="3215834"/>
              <a:ext cx="951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57" name="文本框 556"/>
            <p:cNvSpPr txBox="1"/>
            <p:nvPr/>
          </p:nvSpPr>
          <p:spPr>
            <a:xfrm>
              <a:off x="4042236" y="3235827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rPr>
                <a:t>在此添加标题</a:t>
              </a:r>
              <a:endPara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58" name="文本框 557"/>
            <p:cNvSpPr txBox="1"/>
            <p:nvPr/>
          </p:nvSpPr>
          <p:spPr>
            <a:xfrm>
              <a:off x="4035456" y="3518667"/>
              <a:ext cx="2330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2015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赛季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F1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大奖赛第三站中国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大奖赛在上海召开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任意多边形 126"/>
            <p:cNvSpPr>
              <a:spLocks/>
            </p:cNvSpPr>
            <p:nvPr/>
          </p:nvSpPr>
          <p:spPr bwMode="auto">
            <a:xfrm>
              <a:off x="7605397" y="2822227"/>
              <a:ext cx="592938" cy="605386"/>
            </a:xfrm>
            <a:custGeom>
              <a:avLst/>
              <a:gdLst>
                <a:gd name="connsiteX0" fmla="*/ 1241425 w 3100387"/>
                <a:gd name="connsiteY0" fmla="*/ 2413000 h 3165475"/>
                <a:gd name="connsiteX1" fmla="*/ 1241425 w 3100387"/>
                <a:gd name="connsiteY1" fmla="*/ 3033713 h 3165475"/>
                <a:gd name="connsiteX2" fmla="*/ 1858962 w 3100387"/>
                <a:gd name="connsiteY2" fmla="*/ 3033713 h 3165475"/>
                <a:gd name="connsiteX3" fmla="*/ 1858962 w 3100387"/>
                <a:gd name="connsiteY3" fmla="*/ 2413000 h 3165475"/>
                <a:gd name="connsiteX4" fmla="*/ 1218920 w 3100387"/>
                <a:gd name="connsiteY4" fmla="*/ 315913 h 3165475"/>
                <a:gd name="connsiteX5" fmla="*/ 1038225 w 3100387"/>
                <a:gd name="connsiteY5" fmla="*/ 492627 h 3165475"/>
                <a:gd name="connsiteX6" fmla="*/ 1218920 w 3100387"/>
                <a:gd name="connsiteY6" fmla="*/ 673101 h 3165475"/>
                <a:gd name="connsiteX7" fmla="*/ 1881467 w 3100387"/>
                <a:gd name="connsiteY7" fmla="*/ 673101 h 3165475"/>
                <a:gd name="connsiteX8" fmla="*/ 2062162 w 3100387"/>
                <a:gd name="connsiteY8" fmla="*/ 492627 h 3165475"/>
                <a:gd name="connsiteX9" fmla="*/ 1881467 w 3100387"/>
                <a:gd name="connsiteY9" fmla="*/ 315913 h 3165475"/>
                <a:gd name="connsiteX10" fmla="*/ 1218920 w 3100387"/>
                <a:gd name="connsiteY10" fmla="*/ 315913 h 3165475"/>
                <a:gd name="connsiteX11" fmla="*/ 2499371 w 3100387"/>
                <a:gd name="connsiteY11" fmla="*/ 312738 h 3165475"/>
                <a:gd name="connsiteX12" fmla="*/ 2119312 w 3100387"/>
                <a:gd name="connsiteY12" fmla="*/ 1249363 h 3165475"/>
                <a:gd name="connsiteX13" fmla="*/ 2932112 w 3100387"/>
                <a:gd name="connsiteY13" fmla="*/ 312738 h 3165475"/>
                <a:gd name="connsiteX14" fmla="*/ 2499371 w 3100387"/>
                <a:gd name="connsiteY14" fmla="*/ 312738 h 3165475"/>
                <a:gd name="connsiteX15" fmla="*/ 168275 w 3100387"/>
                <a:gd name="connsiteY15" fmla="*/ 312738 h 3165475"/>
                <a:gd name="connsiteX16" fmla="*/ 981075 w 3100387"/>
                <a:gd name="connsiteY16" fmla="*/ 1249363 h 3165475"/>
                <a:gd name="connsiteX17" fmla="*/ 601016 w 3100387"/>
                <a:gd name="connsiteY17" fmla="*/ 312738 h 3165475"/>
                <a:gd name="connsiteX18" fmla="*/ 168275 w 3100387"/>
                <a:gd name="connsiteY18" fmla="*/ 312738 h 3165475"/>
                <a:gd name="connsiteX19" fmla="*/ 575679 w 3100387"/>
                <a:gd name="connsiteY19" fmla="*/ 0 h 3165475"/>
                <a:gd name="connsiteX20" fmla="*/ 2524708 w 3100387"/>
                <a:gd name="connsiteY20" fmla="*/ 0 h 3165475"/>
                <a:gd name="connsiteX21" fmla="*/ 2513420 w 3100387"/>
                <a:gd name="connsiteY21" fmla="*/ 180669 h 3165475"/>
                <a:gd name="connsiteX22" fmla="*/ 3100387 w 3100387"/>
                <a:gd name="connsiteY22" fmla="*/ 180669 h 3165475"/>
                <a:gd name="connsiteX23" fmla="*/ 2024282 w 3100387"/>
                <a:gd name="connsiteY23" fmla="*/ 1385131 h 3165475"/>
                <a:gd name="connsiteX24" fmla="*/ 2009231 w 3100387"/>
                <a:gd name="connsiteY24" fmla="*/ 1385131 h 3165475"/>
                <a:gd name="connsiteX25" fmla="*/ 1847439 w 3100387"/>
                <a:gd name="connsiteY25" fmla="*/ 1531924 h 3165475"/>
                <a:gd name="connsiteX26" fmla="*/ 1903878 w 3100387"/>
                <a:gd name="connsiteY26" fmla="*/ 1531924 h 3165475"/>
                <a:gd name="connsiteX27" fmla="*/ 1915166 w 3100387"/>
                <a:gd name="connsiteY27" fmla="*/ 1588383 h 3165475"/>
                <a:gd name="connsiteX28" fmla="*/ 1918929 w 3100387"/>
                <a:gd name="connsiteY28" fmla="*/ 1592147 h 3165475"/>
                <a:gd name="connsiteX29" fmla="*/ 1975368 w 3100387"/>
                <a:gd name="connsiteY29" fmla="*/ 1870679 h 3165475"/>
                <a:gd name="connsiteX30" fmla="*/ 1854964 w 3100387"/>
                <a:gd name="connsiteY30" fmla="*/ 1870679 h 3165475"/>
                <a:gd name="connsiteX31" fmla="*/ 1851202 w 3100387"/>
                <a:gd name="connsiteY31" fmla="*/ 1870679 h 3165475"/>
                <a:gd name="connsiteX32" fmla="*/ 1821101 w 3100387"/>
                <a:gd name="connsiteY32" fmla="*/ 1870679 h 3165475"/>
                <a:gd name="connsiteX33" fmla="*/ 1971605 w 3100387"/>
                <a:gd name="connsiteY33" fmla="*/ 2292241 h 3165475"/>
                <a:gd name="connsiteX34" fmla="*/ 2133397 w 3100387"/>
                <a:gd name="connsiteY34" fmla="*/ 2292241 h 3165475"/>
                <a:gd name="connsiteX35" fmla="*/ 2133397 w 3100387"/>
                <a:gd name="connsiteY35" fmla="*/ 3165475 h 3165475"/>
                <a:gd name="connsiteX36" fmla="*/ 1553956 w 3100387"/>
                <a:gd name="connsiteY36" fmla="*/ 3165475 h 3165475"/>
                <a:gd name="connsiteX37" fmla="*/ 1546431 w 3100387"/>
                <a:gd name="connsiteY37" fmla="*/ 3165475 h 3165475"/>
                <a:gd name="connsiteX38" fmla="*/ 966990 w 3100387"/>
                <a:gd name="connsiteY38" fmla="*/ 3165475 h 3165475"/>
                <a:gd name="connsiteX39" fmla="*/ 966990 w 3100387"/>
                <a:gd name="connsiteY39" fmla="*/ 2292241 h 3165475"/>
                <a:gd name="connsiteX40" fmla="*/ 1132544 w 3100387"/>
                <a:gd name="connsiteY40" fmla="*/ 2292241 h 3165475"/>
                <a:gd name="connsiteX41" fmla="*/ 1283048 w 3100387"/>
                <a:gd name="connsiteY41" fmla="*/ 1870679 h 3165475"/>
                <a:gd name="connsiteX42" fmla="*/ 1249185 w 3100387"/>
                <a:gd name="connsiteY42" fmla="*/ 1870679 h 3165475"/>
                <a:gd name="connsiteX43" fmla="*/ 1125019 w 3100387"/>
                <a:gd name="connsiteY43" fmla="*/ 1870679 h 3165475"/>
                <a:gd name="connsiteX44" fmla="*/ 1181458 w 3100387"/>
                <a:gd name="connsiteY44" fmla="*/ 1592147 h 3165475"/>
                <a:gd name="connsiteX45" fmla="*/ 1185221 w 3100387"/>
                <a:gd name="connsiteY45" fmla="*/ 1588383 h 3165475"/>
                <a:gd name="connsiteX46" fmla="*/ 1196509 w 3100387"/>
                <a:gd name="connsiteY46" fmla="*/ 1531924 h 3165475"/>
                <a:gd name="connsiteX47" fmla="*/ 1252948 w 3100387"/>
                <a:gd name="connsiteY47" fmla="*/ 1531924 h 3165475"/>
                <a:gd name="connsiteX48" fmla="*/ 1091156 w 3100387"/>
                <a:gd name="connsiteY48" fmla="*/ 1385131 h 3165475"/>
                <a:gd name="connsiteX49" fmla="*/ 1076105 w 3100387"/>
                <a:gd name="connsiteY49" fmla="*/ 1385131 h 3165475"/>
                <a:gd name="connsiteX50" fmla="*/ 0 w 3100387"/>
                <a:gd name="connsiteY50" fmla="*/ 180669 h 3165475"/>
                <a:gd name="connsiteX51" fmla="*/ 586966 w 3100387"/>
                <a:gd name="connsiteY51" fmla="*/ 180669 h 3165475"/>
                <a:gd name="connsiteX52" fmla="*/ 575679 w 3100387"/>
                <a:gd name="connsiteY52" fmla="*/ 0 h 316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100387" h="3165475">
                  <a:moveTo>
                    <a:pt x="1241425" y="2413000"/>
                  </a:moveTo>
                  <a:lnTo>
                    <a:pt x="1241425" y="3033713"/>
                  </a:lnTo>
                  <a:lnTo>
                    <a:pt x="1858962" y="3033713"/>
                  </a:lnTo>
                  <a:lnTo>
                    <a:pt x="1858962" y="2413000"/>
                  </a:lnTo>
                  <a:close/>
                  <a:moveTo>
                    <a:pt x="1218920" y="315913"/>
                  </a:moveTo>
                  <a:cubicBezTo>
                    <a:pt x="1121043" y="315913"/>
                    <a:pt x="1038225" y="394870"/>
                    <a:pt x="1038225" y="492627"/>
                  </a:cubicBezTo>
                  <a:cubicBezTo>
                    <a:pt x="1038225" y="590384"/>
                    <a:pt x="1121043" y="673101"/>
                    <a:pt x="1218920" y="673101"/>
                  </a:cubicBezTo>
                  <a:cubicBezTo>
                    <a:pt x="1218920" y="673101"/>
                    <a:pt x="1218920" y="673101"/>
                    <a:pt x="1881467" y="673101"/>
                  </a:cubicBezTo>
                  <a:cubicBezTo>
                    <a:pt x="1983108" y="673101"/>
                    <a:pt x="2062162" y="590384"/>
                    <a:pt x="2062162" y="492627"/>
                  </a:cubicBezTo>
                  <a:cubicBezTo>
                    <a:pt x="2062162" y="394870"/>
                    <a:pt x="1983108" y="315913"/>
                    <a:pt x="1881467" y="315913"/>
                  </a:cubicBezTo>
                  <a:cubicBezTo>
                    <a:pt x="1881467" y="315913"/>
                    <a:pt x="1881467" y="315913"/>
                    <a:pt x="1218920" y="315913"/>
                  </a:cubicBezTo>
                  <a:close/>
                  <a:moveTo>
                    <a:pt x="2499371" y="312738"/>
                  </a:moveTo>
                  <a:cubicBezTo>
                    <a:pt x="2454216" y="602377"/>
                    <a:pt x="2314986" y="971009"/>
                    <a:pt x="2119312" y="1249363"/>
                  </a:cubicBezTo>
                  <a:cubicBezTo>
                    <a:pt x="2649890" y="1185417"/>
                    <a:pt x="2838038" y="598616"/>
                    <a:pt x="2932112" y="312738"/>
                  </a:cubicBezTo>
                  <a:cubicBezTo>
                    <a:pt x="2932112" y="312738"/>
                    <a:pt x="2932112" y="312738"/>
                    <a:pt x="2499371" y="312738"/>
                  </a:cubicBezTo>
                  <a:close/>
                  <a:moveTo>
                    <a:pt x="168275" y="312738"/>
                  </a:moveTo>
                  <a:cubicBezTo>
                    <a:pt x="262349" y="598616"/>
                    <a:pt x="450497" y="1185417"/>
                    <a:pt x="981075" y="1249363"/>
                  </a:cubicBezTo>
                  <a:cubicBezTo>
                    <a:pt x="785401" y="971009"/>
                    <a:pt x="646171" y="602377"/>
                    <a:pt x="601016" y="312738"/>
                  </a:cubicBezTo>
                  <a:cubicBezTo>
                    <a:pt x="601016" y="312738"/>
                    <a:pt x="601016" y="312738"/>
                    <a:pt x="168275" y="312738"/>
                  </a:cubicBezTo>
                  <a:close/>
                  <a:moveTo>
                    <a:pt x="575679" y="0"/>
                  </a:moveTo>
                  <a:cubicBezTo>
                    <a:pt x="575679" y="0"/>
                    <a:pt x="575679" y="0"/>
                    <a:pt x="2524708" y="0"/>
                  </a:cubicBezTo>
                  <a:cubicBezTo>
                    <a:pt x="2524708" y="0"/>
                    <a:pt x="2513420" y="161850"/>
                    <a:pt x="2513420" y="180669"/>
                  </a:cubicBezTo>
                  <a:cubicBezTo>
                    <a:pt x="2513420" y="180669"/>
                    <a:pt x="2513420" y="180669"/>
                    <a:pt x="3100387" y="180669"/>
                  </a:cubicBezTo>
                  <a:cubicBezTo>
                    <a:pt x="3100387" y="180669"/>
                    <a:pt x="2919782" y="1385131"/>
                    <a:pt x="2024282" y="1385131"/>
                  </a:cubicBezTo>
                  <a:cubicBezTo>
                    <a:pt x="2016757" y="1385131"/>
                    <a:pt x="2012994" y="1385131"/>
                    <a:pt x="2009231" y="1385131"/>
                  </a:cubicBezTo>
                  <a:cubicBezTo>
                    <a:pt x="1956555" y="1441590"/>
                    <a:pt x="1903878" y="1490521"/>
                    <a:pt x="1847439" y="1531924"/>
                  </a:cubicBezTo>
                  <a:cubicBezTo>
                    <a:pt x="1847439" y="1531924"/>
                    <a:pt x="1847439" y="1531924"/>
                    <a:pt x="1903878" y="1531924"/>
                  </a:cubicBezTo>
                  <a:cubicBezTo>
                    <a:pt x="1903878" y="1531924"/>
                    <a:pt x="1903878" y="1531924"/>
                    <a:pt x="1915166" y="1588383"/>
                  </a:cubicBezTo>
                  <a:cubicBezTo>
                    <a:pt x="1918929" y="1588383"/>
                    <a:pt x="1918929" y="1592147"/>
                    <a:pt x="1918929" y="1592147"/>
                  </a:cubicBezTo>
                  <a:cubicBezTo>
                    <a:pt x="1918929" y="1592147"/>
                    <a:pt x="1918929" y="1592147"/>
                    <a:pt x="1975368" y="1870679"/>
                  </a:cubicBezTo>
                  <a:cubicBezTo>
                    <a:pt x="1975368" y="1870679"/>
                    <a:pt x="1975368" y="1870679"/>
                    <a:pt x="1854964" y="1870679"/>
                  </a:cubicBezTo>
                  <a:cubicBezTo>
                    <a:pt x="1851202" y="1870679"/>
                    <a:pt x="1851202" y="1870679"/>
                    <a:pt x="1851202" y="1870679"/>
                  </a:cubicBezTo>
                  <a:cubicBezTo>
                    <a:pt x="1851202" y="1870679"/>
                    <a:pt x="1851202" y="1870679"/>
                    <a:pt x="1821101" y="1870679"/>
                  </a:cubicBezTo>
                  <a:cubicBezTo>
                    <a:pt x="1821101" y="1870679"/>
                    <a:pt x="1821101" y="1870679"/>
                    <a:pt x="1971605" y="2292241"/>
                  </a:cubicBezTo>
                  <a:cubicBezTo>
                    <a:pt x="1971605" y="2292241"/>
                    <a:pt x="1971605" y="2292241"/>
                    <a:pt x="2133397" y="2292241"/>
                  </a:cubicBezTo>
                  <a:cubicBezTo>
                    <a:pt x="2133397" y="2292241"/>
                    <a:pt x="2133397" y="2292241"/>
                    <a:pt x="2133397" y="3165475"/>
                  </a:cubicBezTo>
                  <a:cubicBezTo>
                    <a:pt x="2133397" y="3165475"/>
                    <a:pt x="2133397" y="3165475"/>
                    <a:pt x="1553956" y="3165475"/>
                  </a:cubicBezTo>
                  <a:cubicBezTo>
                    <a:pt x="1553956" y="3165475"/>
                    <a:pt x="1553956" y="3165475"/>
                    <a:pt x="1546431" y="3165475"/>
                  </a:cubicBezTo>
                  <a:cubicBezTo>
                    <a:pt x="1546431" y="3165475"/>
                    <a:pt x="1546431" y="3165475"/>
                    <a:pt x="966990" y="3165475"/>
                  </a:cubicBezTo>
                  <a:cubicBezTo>
                    <a:pt x="966990" y="3165475"/>
                    <a:pt x="966990" y="3165475"/>
                    <a:pt x="966990" y="2292241"/>
                  </a:cubicBezTo>
                  <a:cubicBezTo>
                    <a:pt x="966990" y="2292241"/>
                    <a:pt x="966990" y="2292241"/>
                    <a:pt x="1132544" y="2292241"/>
                  </a:cubicBezTo>
                  <a:cubicBezTo>
                    <a:pt x="1132544" y="2292241"/>
                    <a:pt x="1132544" y="2292241"/>
                    <a:pt x="1283048" y="1870679"/>
                  </a:cubicBezTo>
                  <a:cubicBezTo>
                    <a:pt x="1283048" y="1870679"/>
                    <a:pt x="1283048" y="1870679"/>
                    <a:pt x="1249185" y="1870679"/>
                  </a:cubicBezTo>
                  <a:cubicBezTo>
                    <a:pt x="1249185" y="1870679"/>
                    <a:pt x="1249185" y="1870679"/>
                    <a:pt x="1125019" y="1870679"/>
                  </a:cubicBezTo>
                  <a:cubicBezTo>
                    <a:pt x="1125019" y="1870679"/>
                    <a:pt x="1125019" y="1870679"/>
                    <a:pt x="1181458" y="1592147"/>
                  </a:cubicBezTo>
                  <a:cubicBezTo>
                    <a:pt x="1181458" y="1592147"/>
                    <a:pt x="1185221" y="1588383"/>
                    <a:pt x="1185221" y="1588383"/>
                  </a:cubicBezTo>
                  <a:cubicBezTo>
                    <a:pt x="1185221" y="1588383"/>
                    <a:pt x="1185221" y="1588383"/>
                    <a:pt x="1196509" y="1531924"/>
                  </a:cubicBezTo>
                  <a:cubicBezTo>
                    <a:pt x="1196509" y="1531924"/>
                    <a:pt x="1196509" y="1531924"/>
                    <a:pt x="1252948" y="1531924"/>
                  </a:cubicBezTo>
                  <a:cubicBezTo>
                    <a:pt x="1196509" y="1490521"/>
                    <a:pt x="1143832" y="1441590"/>
                    <a:pt x="1091156" y="1385131"/>
                  </a:cubicBezTo>
                  <a:cubicBezTo>
                    <a:pt x="1087393" y="1385131"/>
                    <a:pt x="1083630" y="1385131"/>
                    <a:pt x="1076105" y="1385131"/>
                  </a:cubicBezTo>
                  <a:cubicBezTo>
                    <a:pt x="180605" y="1385131"/>
                    <a:pt x="0" y="180669"/>
                    <a:pt x="0" y="180669"/>
                  </a:cubicBezTo>
                  <a:cubicBezTo>
                    <a:pt x="0" y="180669"/>
                    <a:pt x="0" y="180669"/>
                    <a:pt x="586966" y="180669"/>
                  </a:cubicBezTo>
                  <a:cubicBezTo>
                    <a:pt x="586966" y="161850"/>
                    <a:pt x="575679" y="0"/>
                    <a:pt x="575679" y="0"/>
                  </a:cubicBezTo>
                  <a:close/>
                </a:path>
              </a:pathLst>
            </a:custGeom>
            <a:solidFill>
              <a:srgbClr val="FC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91" name="组合 690"/>
          <p:cNvGrpSpPr/>
          <p:nvPr/>
        </p:nvGrpSpPr>
        <p:grpSpPr>
          <a:xfrm>
            <a:off x="4705859" y="4089222"/>
            <a:ext cx="6623944" cy="1646553"/>
            <a:chOff x="4705859" y="4089222"/>
            <a:chExt cx="6623944" cy="1646553"/>
          </a:xfrm>
        </p:grpSpPr>
        <p:sp>
          <p:nvSpPr>
            <p:cNvPr id="510" name="圆角矩形 509"/>
            <p:cNvSpPr/>
            <p:nvPr/>
          </p:nvSpPr>
          <p:spPr>
            <a:xfrm>
              <a:off x="8286833" y="4397303"/>
              <a:ext cx="3042970" cy="1289717"/>
            </a:xfrm>
            <a:prstGeom prst="roundRect">
              <a:avLst>
                <a:gd name="adj" fmla="val 50000"/>
              </a:avLst>
            </a:prstGeom>
            <a:gradFill>
              <a:gsLst>
                <a:gs pos="38000">
                  <a:schemeClr val="tx1"/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4" name="组合 513"/>
            <p:cNvGrpSpPr/>
            <p:nvPr/>
          </p:nvGrpSpPr>
          <p:grpSpPr>
            <a:xfrm>
              <a:off x="4705859" y="4089222"/>
              <a:ext cx="5351370" cy="1646553"/>
              <a:chOff x="2397446" y="2396504"/>
              <a:chExt cx="6034878" cy="1856859"/>
            </a:xfrm>
          </p:grpSpPr>
          <p:sp>
            <p:nvSpPr>
              <p:cNvPr id="515" name="矩形 514"/>
              <p:cNvSpPr/>
              <p:nvPr/>
            </p:nvSpPr>
            <p:spPr>
              <a:xfrm>
                <a:off x="2400306" y="2981792"/>
                <a:ext cx="4425943" cy="953953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50A4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516" name="图片 515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/>
            </p:blipFill>
            <p:spPr>
              <a:xfrm rot="16200000" flipH="1">
                <a:off x="1724108" y="3384306"/>
                <a:ext cx="1546380" cy="191733"/>
              </a:xfrm>
              <a:prstGeom prst="rect">
                <a:avLst/>
              </a:prstGeom>
            </p:spPr>
          </p:pic>
          <p:sp>
            <p:nvSpPr>
              <p:cNvPr id="518" name="矩形 517"/>
              <p:cNvSpPr/>
              <p:nvPr/>
            </p:nvSpPr>
            <p:spPr>
              <a:xfrm>
                <a:off x="2397446" y="2981792"/>
                <a:ext cx="609600" cy="953953"/>
              </a:xfrm>
              <a:prstGeom prst="rect">
                <a:avLst/>
              </a:prstGeom>
              <a:gradFill flip="none" rotWithShape="1">
                <a:gsLst>
                  <a:gs pos="34000">
                    <a:srgbClr val="FFFFFF">
                      <a:alpha val="46000"/>
                    </a:srgbClr>
                  </a:gs>
                  <a:gs pos="0">
                    <a:srgbClr val="FFFFFF">
                      <a:alpha val="12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9" name="组合 518"/>
              <p:cNvGrpSpPr/>
              <p:nvPr/>
            </p:nvGrpSpPr>
            <p:grpSpPr>
              <a:xfrm>
                <a:off x="6824186" y="2396504"/>
                <a:ext cx="1608138" cy="1539241"/>
                <a:chOff x="6824186" y="2396504"/>
                <a:chExt cx="1608138" cy="1539241"/>
              </a:xfrm>
            </p:grpSpPr>
            <p:sp>
              <p:nvSpPr>
                <p:cNvPr id="520" name="平行四边形 519"/>
                <p:cNvSpPr/>
                <p:nvPr/>
              </p:nvSpPr>
              <p:spPr>
                <a:xfrm rot="16200000" flipV="1">
                  <a:off x="6447155" y="2775600"/>
                  <a:ext cx="1539240" cy="781050"/>
                </a:xfrm>
                <a:prstGeom prst="parallelogram">
                  <a:avLst>
                    <a:gd name="adj" fmla="val 74926"/>
                  </a:avLst>
                </a:prstGeom>
                <a:gradFill flip="none" rotWithShape="1">
                  <a:gsLst>
                    <a:gs pos="100000">
                      <a:srgbClr val="0050A4"/>
                    </a:gs>
                    <a:gs pos="0">
                      <a:srgbClr val="0070C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1" name="矩形 520"/>
                <p:cNvSpPr/>
                <p:nvPr/>
              </p:nvSpPr>
              <p:spPr>
                <a:xfrm>
                  <a:off x="7609364" y="2396504"/>
                  <a:ext cx="822960" cy="953953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0050A4"/>
                    </a:gs>
                    <a:gs pos="0">
                      <a:srgbClr val="0070C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2" name="平行四边形 521"/>
                <p:cNvSpPr/>
                <p:nvPr/>
              </p:nvSpPr>
              <p:spPr>
                <a:xfrm rot="10800000">
                  <a:off x="6824186" y="3350457"/>
                  <a:ext cx="1608138" cy="585288"/>
                </a:xfrm>
                <a:prstGeom prst="parallelogram">
                  <a:avLst>
                    <a:gd name="adj" fmla="val 133512"/>
                  </a:avLst>
                </a:prstGeom>
                <a:solidFill>
                  <a:srgbClr val="00407A"/>
                </a:soli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59" name="文本框 558"/>
            <p:cNvSpPr txBox="1"/>
            <p:nvPr/>
          </p:nvSpPr>
          <p:spPr>
            <a:xfrm>
              <a:off x="4908701" y="4612654"/>
              <a:ext cx="951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61" name="文本框 560"/>
            <p:cNvSpPr txBox="1"/>
            <p:nvPr/>
          </p:nvSpPr>
          <p:spPr>
            <a:xfrm>
              <a:off x="5822213" y="4632647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rPr>
                <a:t>在此添加标题</a:t>
              </a:r>
              <a:endPara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62" name="文本框 561"/>
            <p:cNvSpPr txBox="1"/>
            <p:nvPr/>
          </p:nvSpPr>
          <p:spPr>
            <a:xfrm>
              <a:off x="5815433" y="4915487"/>
              <a:ext cx="2330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2015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赛季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F1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大奖赛第三站中国大奖赛在上海召开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任意多边形 142"/>
            <p:cNvSpPr>
              <a:spLocks/>
            </p:cNvSpPr>
            <p:nvPr/>
          </p:nvSpPr>
          <p:spPr bwMode="auto">
            <a:xfrm>
              <a:off x="9580030" y="4170780"/>
              <a:ext cx="231927" cy="646533"/>
            </a:xfrm>
            <a:custGeom>
              <a:avLst/>
              <a:gdLst>
                <a:gd name="connsiteX0" fmla="*/ 260350 w 1019175"/>
                <a:gd name="connsiteY0" fmla="*/ 2268538 h 3303588"/>
                <a:gd name="connsiteX1" fmla="*/ 260350 w 1019175"/>
                <a:gd name="connsiteY1" fmla="*/ 2667001 h 3303588"/>
                <a:gd name="connsiteX2" fmla="*/ 758825 w 1019175"/>
                <a:gd name="connsiteY2" fmla="*/ 2667001 h 3303588"/>
                <a:gd name="connsiteX3" fmla="*/ 758825 w 1019175"/>
                <a:gd name="connsiteY3" fmla="*/ 2268538 h 3303588"/>
                <a:gd name="connsiteX4" fmla="*/ 509588 w 1019175"/>
                <a:gd name="connsiteY4" fmla="*/ 1227138 h 3303588"/>
                <a:gd name="connsiteX5" fmla="*/ 352425 w 1019175"/>
                <a:gd name="connsiteY5" fmla="*/ 1382713 h 3303588"/>
                <a:gd name="connsiteX6" fmla="*/ 509588 w 1019175"/>
                <a:gd name="connsiteY6" fmla="*/ 1538288 h 3303588"/>
                <a:gd name="connsiteX7" fmla="*/ 666751 w 1019175"/>
                <a:gd name="connsiteY7" fmla="*/ 1382713 h 3303588"/>
                <a:gd name="connsiteX8" fmla="*/ 509588 w 1019175"/>
                <a:gd name="connsiteY8" fmla="*/ 1227138 h 3303588"/>
                <a:gd name="connsiteX9" fmla="*/ 393388 w 1019175"/>
                <a:gd name="connsiteY9" fmla="*/ 0 h 3303588"/>
                <a:gd name="connsiteX10" fmla="*/ 625163 w 1019175"/>
                <a:gd name="connsiteY10" fmla="*/ 0 h 3303588"/>
                <a:gd name="connsiteX11" fmla="*/ 742950 w 1019175"/>
                <a:gd name="connsiteY11" fmla="*/ 113207 h 3303588"/>
                <a:gd name="connsiteX12" fmla="*/ 670817 w 1019175"/>
                <a:gd name="connsiteY12" fmla="*/ 220931 h 3303588"/>
                <a:gd name="connsiteX13" fmla="*/ 666750 w 1019175"/>
                <a:gd name="connsiteY13" fmla="*/ 221756 h 3303588"/>
                <a:gd name="connsiteX14" fmla="*/ 666750 w 1019175"/>
                <a:gd name="connsiteY14" fmla="*/ 439738 h 3303588"/>
                <a:gd name="connsiteX15" fmla="*/ 652481 w 1019175"/>
                <a:gd name="connsiteY15" fmla="*/ 439738 h 3303588"/>
                <a:gd name="connsiteX16" fmla="*/ 663831 w 1019175"/>
                <a:gd name="connsiteY16" fmla="*/ 475396 h 3303588"/>
                <a:gd name="connsiteX17" fmla="*/ 1006821 w 1019175"/>
                <a:gd name="connsiteY17" fmla="*/ 1875672 h 3303588"/>
                <a:gd name="connsiteX18" fmla="*/ 1019116 w 1019175"/>
                <a:gd name="connsiteY18" fmla="*/ 2057400 h 3303588"/>
                <a:gd name="connsiteX19" fmla="*/ 1019175 w 1019175"/>
                <a:gd name="connsiteY19" fmla="*/ 2057400 h 3303588"/>
                <a:gd name="connsiteX20" fmla="*/ 1019175 w 1019175"/>
                <a:gd name="connsiteY20" fmla="*/ 2058276 h 3303588"/>
                <a:gd name="connsiteX21" fmla="*/ 1019175 w 1019175"/>
                <a:gd name="connsiteY21" fmla="*/ 2865754 h 3303588"/>
                <a:gd name="connsiteX22" fmla="*/ 1019175 w 1019175"/>
                <a:gd name="connsiteY22" fmla="*/ 2878138 h 3303588"/>
                <a:gd name="connsiteX23" fmla="*/ 1019175 w 1019175"/>
                <a:gd name="connsiteY23" fmla="*/ 3039516 h 3303588"/>
                <a:gd name="connsiteX24" fmla="*/ 1019175 w 1019175"/>
                <a:gd name="connsiteY24" fmla="*/ 3303588 h 3303588"/>
                <a:gd name="connsiteX25" fmla="*/ 0 w 1019175"/>
                <a:gd name="connsiteY25" fmla="*/ 3303588 h 3303588"/>
                <a:gd name="connsiteX26" fmla="*/ 0 w 1019175"/>
                <a:gd name="connsiteY26" fmla="*/ 3039516 h 3303588"/>
                <a:gd name="connsiteX27" fmla="*/ 0 w 1019175"/>
                <a:gd name="connsiteY27" fmla="*/ 2878138 h 3303588"/>
                <a:gd name="connsiteX28" fmla="*/ 0 w 1019175"/>
                <a:gd name="connsiteY28" fmla="*/ 2865754 h 3303588"/>
                <a:gd name="connsiteX29" fmla="*/ 0 w 1019175"/>
                <a:gd name="connsiteY29" fmla="*/ 2058276 h 3303588"/>
                <a:gd name="connsiteX30" fmla="*/ 0 w 1019175"/>
                <a:gd name="connsiteY30" fmla="*/ 2057400 h 3303588"/>
                <a:gd name="connsiteX31" fmla="*/ 59 w 1019175"/>
                <a:gd name="connsiteY31" fmla="*/ 2057400 h 3303588"/>
                <a:gd name="connsiteX32" fmla="*/ 12354 w 1019175"/>
                <a:gd name="connsiteY32" fmla="*/ 1875672 h 3303588"/>
                <a:gd name="connsiteX33" fmla="*/ 355344 w 1019175"/>
                <a:gd name="connsiteY33" fmla="*/ 475396 h 3303588"/>
                <a:gd name="connsiteX34" fmla="*/ 366694 w 1019175"/>
                <a:gd name="connsiteY34" fmla="*/ 439738 h 3303588"/>
                <a:gd name="connsiteX35" fmla="*/ 352425 w 1019175"/>
                <a:gd name="connsiteY35" fmla="*/ 439738 h 3303588"/>
                <a:gd name="connsiteX36" fmla="*/ 352425 w 1019175"/>
                <a:gd name="connsiteY36" fmla="*/ 221773 h 3303588"/>
                <a:gd name="connsiteX37" fmla="*/ 348327 w 1019175"/>
                <a:gd name="connsiteY37" fmla="*/ 220931 h 3303588"/>
                <a:gd name="connsiteX38" fmla="*/ 279400 w 1019175"/>
                <a:gd name="connsiteY38" fmla="*/ 113207 h 3303588"/>
                <a:gd name="connsiteX39" fmla="*/ 393388 w 1019175"/>
                <a:gd name="connsiteY39" fmla="*/ 0 h 3303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19175" h="3303588">
                  <a:moveTo>
                    <a:pt x="260350" y="2268538"/>
                  </a:moveTo>
                  <a:lnTo>
                    <a:pt x="260350" y="2667001"/>
                  </a:lnTo>
                  <a:lnTo>
                    <a:pt x="758825" y="2667001"/>
                  </a:lnTo>
                  <a:lnTo>
                    <a:pt x="758825" y="2268538"/>
                  </a:lnTo>
                  <a:close/>
                  <a:moveTo>
                    <a:pt x="509588" y="1227138"/>
                  </a:moveTo>
                  <a:cubicBezTo>
                    <a:pt x="422789" y="1227138"/>
                    <a:pt x="352425" y="1296791"/>
                    <a:pt x="352425" y="1382713"/>
                  </a:cubicBezTo>
                  <a:cubicBezTo>
                    <a:pt x="352425" y="1468635"/>
                    <a:pt x="422789" y="1538288"/>
                    <a:pt x="509588" y="1538288"/>
                  </a:cubicBezTo>
                  <a:cubicBezTo>
                    <a:pt x="596387" y="1538288"/>
                    <a:pt x="666751" y="1468635"/>
                    <a:pt x="666751" y="1382713"/>
                  </a:cubicBezTo>
                  <a:cubicBezTo>
                    <a:pt x="666751" y="1296791"/>
                    <a:pt x="596387" y="1227138"/>
                    <a:pt x="509588" y="1227138"/>
                  </a:cubicBezTo>
                  <a:close/>
                  <a:moveTo>
                    <a:pt x="393388" y="0"/>
                  </a:moveTo>
                  <a:cubicBezTo>
                    <a:pt x="625163" y="0"/>
                    <a:pt x="625163" y="0"/>
                    <a:pt x="625163" y="0"/>
                  </a:cubicBezTo>
                  <a:cubicBezTo>
                    <a:pt x="689756" y="0"/>
                    <a:pt x="742950" y="49057"/>
                    <a:pt x="742950" y="113207"/>
                  </a:cubicBezTo>
                  <a:cubicBezTo>
                    <a:pt x="742950" y="161320"/>
                    <a:pt x="713028" y="203066"/>
                    <a:pt x="670817" y="220931"/>
                  </a:cubicBezTo>
                  <a:lnTo>
                    <a:pt x="666750" y="221756"/>
                  </a:lnTo>
                  <a:lnTo>
                    <a:pt x="666750" y="439738"/>
                  </a:lnTo>
                  <a:lnTo>
                    <a:pt x="652481" y="439738"/>
                  </a:lnTo>
                  <a:lnTo>
                    <a:pt x="663831" y="475396"/>
                  </a:lnTo>
                  <a:cubicBezTo>
                    <a:pt x="726016" y="672214"/>
                    <a:pt x="951438" y="1406317"/>
                    <a:pt x="1006821" y="1875672"/>
                  </a:cubicBezTo>
                  <a:lnTo>
                    <a:pt x="1019116" y="2057400"/>
                  </a:lnTo>
                  <a:lnTo>
                    <a:pt x="1019175" y="2057400"/>
                  </a:lnTo>
                  <a:lnTo>
                    <a:pt x="1019175" y="2058276"/>
                  </a:lnTo>
                  <a:cubicBezTo>
                    <a:pt x="1019175" y="2304705"/>
                    <a:pt x="1019175" y="2616033"/>
                    <a:pt x="1019175" y="2865754"/>
                  </a:cubicBezTo>
                  <a:lnTo>
                    <a:pt x="1019175" y="2878138"/>
                  </a:lnTo>
                  <a:lnTo>
                    <a:pt x="1019175" y="3039516"/>
                  </a:lnTo>
                  <a:cubicBezTo>
                    <a:pt x="1019175" y="3197774"/>
                    <a:pt x="1019175" y="3303588"/>
                    <a:pt x="1019175" y="3303588"/>
                  </a:cubicBezTo>
                  <a:lnTo>
                    <a:pt x="0" y="3303588"/>
                  </a:lnTo>
                  <a:cubicBezTo>
                    <a:pt x="0" y="3303588"/>
                    <a:pt x="0" y="3197774"/>
                    <a:pt x="0" y="3039516"/>
                  </a:cubicBezTo>
                  <a:lnTo>
                    <a:pt x="0" y="2878138"/>
                  </a:lnTo>
                  <a:lnTo>
                    <a:pt x="0" y="2865754"/>
                  </a:lnTo>
                  <a:cubicBezTo>
                    <a:pt x="0" y="2616033"/>
                    <a:pt x="0" y="2304705"/>
                    <a:pt x="0" y="2058276"/>
                  </a:cubicBezTo>
                  <a:lnTo>
                    <a:pt x="0" y="2057400"/>
                  </a:lnTo>
                  <a:lnTo>
                    <a:pt x="59" y="2057400"/>
                  </a:lnTo>
                  <a:lnTo>
                    <a:pt x="12354" y="1875672"/>
                  </a:lnTo>
                  <a:cubicBezTo>
                    <a:pt x="67737" y="1406317"/>
                    <a:pt x="293159" y="672214"/>
                    <a:pt x="355344" y="475396"/>
                  </a:cubicBezTo>
                  <a:lnTo>
                    <a:pt x="366694" y="439738"/>
                  </a:lnTo>
                  <a:lnTo>
                    <a:pt x="352425" y="439738"/>
                  </a:lnTo>
                  <a:lnTo>
                    <a:pt x="352425" y="221773"/>
                  </a:lnTo>
                  <a:lnTo>
                    <a:pt x="348327" y="220931"/>
                  </a:lnTo>
                  <a:cubicBezTo>
                    <a:pt x="307185" y="203066"/>
                    <a:pt x="279400" y="161320"/>
                    <a:pt x="279400" y="113207"/>
                  </a:cubicBezTo>
                  <a:cubicBezTo>
                    <a:pt x="279400" y="49057"/>
                    <a:pt x="328795" y="0"/>
                    <a:pt x="3933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86" name="Freeform 41"/>
          <p:cNvSpPr>
            <a:spLocks/>
          </p:cNvSpPr>
          <p:nvPr/>
        </p:nvSpPr>
        <p:spPr bwMode="auto">
          <a:xfrm>
            <a:off x="9785350" y="666750"/>
            <a:ext cx="158750" cy="239713"/>
          </a:xfrm>
          <a:custGeom>
            <a:avLst/>
            <a:gdLst>
              <a:gd name="T0" fmla="*/ 0 w 100"/>
              <a:gd name="T1" fmla="*/ 0 h 151"/>
              <a:gd name="T2" fmla="*/ 100 w 100"/>
              <a:gd name="T3" fmla="*/ 0 h 151"/>
              <a:gd name="T4" fmla="*/ 100 w 100"/>
              <a:gd name="T5" fmla="*/ 151 h 151"/>
              <a:gd name="T6" fmla="*/ 0 w 100"/>
              <a:gd name="T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51">
                <a:moveTo>
                  <a:pt x="0" y="0"/>
                </a:moveTo>
                <a:lnTo>
                  <a:pt x="100" y="0"/>
                </a:lnTo>
                <a:lnTo>
                  <a:pt x="100" y="151"/>
                </a:lnTo>
                <a:lnTo>
                  <a:pt x="0" y="1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04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812">
        <p14:vortex dir="r"/>
      </p:transition>
    </mc:Choice>
    <mc:Fallback xmlns="">
      <p:transition spd="slow" advTm="68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1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1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组合 364"/>
          <p:cNvGrpSpPr/>
          <p:nvPr/>
        </p:nvGrpSpPr>
        <p:grpSpPr>
          <a:xfrm>
            <a:off x="-214100" y="6235700"/>
            <a:ext cx="9650542" cy="399396"/>
            <a:chOff x="-214100" y="6235700"/>
            <a:chExt cx="9650542" cy="399396"/>
          </a:xfrm>
        </p:grpSpPr>
        <p:sp>
          <p:nvSpPr>
            <p:cNvPr id="284" name="燕尾形 283"/>
            <p:cNvSpPr/>
            <p:nvPr/>
          </p:nvSpPr>
          <p:spPr>
            <a:xfrm>
              <a:off x="-214100" y="6237262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5" name="燕尾形 334"/>
            <p:cNvSpPr/>
            <p:nvPr/>
          </p:nvSpPr>
          <p:spPr>
            <a:xfrm>
              <a:off x="223345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6" name="燕尾形 335"/>
            <p:cNvSpPr/>
            <p:nvPr/>
          </p:nvSpPr>
          <p:spPr>
            <a:xfrm>
              <a:off x="662590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7" name="燕尾形 336"/>
            <p:cNvSpPr/>
            <p:nvPr/>
          </p:nvSpPr>
          <p:spPr>
            <a:xfrm>
              <a:off x="110183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8" name="燕尾形 337"/>
            <p:cNvSpPr/>
            <p:nvPr/>
          </p:nvSpPr>
          <p:spPr>
            <a:xfrm>
              <a:off x="154107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9" name="燕尾形 338"/>
            <p:cNvSpPr/>
            <p:nvPr/>
          </p:nvSpPr>
          <p:spPr>
            <a:xfrm>
              <a:off x="198032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0" name="燕尾形 339"/>
            <p:cNvSpPr/>
            <p:nvPr/>
          </p:nvSpPr>
          <p:spPr>
            <a:xfrm>
              <a:off x="241956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1" name="燕尾形 340"/>
            <p:cNvSpPr/>
            <p:nvPr/>
          </p:nvSpPr>
          <p:spPr>
            <a:xfrm>
              <a:off x="285881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2" name="燕尾形 341"/>
            <p:cNvSpPr/>
            <p:nvPr/>
          </p:nvSpPr>
          <p:spPr>
            <a:xfrm>
              <a:off x="329805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3" name="燕尾形 342"/>
            <p:cNvSpPr/>
            <p:nvPr/>
          </p:nvSpPr>
          <p:spPr>
            <a:xfrm>
              <a:off x="373730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4" name="燕尾形 343"/>
            <p:cNvSpPr/>
            <p:nvPr/>
          </p:nvSpPr>
          <p:spPr>
            <a:xfrm>
              <a:off x="417654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5" name="燕尾形 344"/>
            <p:cNvSpPr/>
            <p:nvPr/>
          </p:nvSpPr>
          <p:spPr>
            <a:xfrm>
              <a:off x="461579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6" name="燕尾形 345"/>
            <p:cNvSpPr/>
            <p:nvPr/>
          </p:nvSpPr>
          <p:spPr>
            <a:xfrm>
              <a:off x="505503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7" name="燕尾形 346"/>
            <p:cNvSpPr/>
            <p:nvPr/>
          </p:nvSpPr>
          <p:spPr>
            <a:xfrm>
              <a:off x="549428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8" name="燕尾形 347"/>
            <p:cNvSpPr/>
            <p:nvPr/>
          </p:nvSpPr>
          <p:spPr>
            <a:xfrm>
              <a:off x="593352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9" name="燕尾形 348"/>
            <p:cNvSpPr/>
            <p:nvPr/>
          </p:nvSpPr>
          <p:spPr>
            <a:xfrm>
              <a:off x="637277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0" name="燕尾形 349"/>
            <p:cNvSpPr/>
            <p:nvPr/>
          </p:nvSpPr>
          <p:spPr>
            <a:xfrm>
              <a:off x="681201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1" name="燕尾形 350"/>
            <p:cNvSpPr/>
            <p:nvPr/>
          </p:nvSpPr>
          <p:spPr>
            <a:xfrm>
              <a:off x="725126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2" name="燕尾形 351"/>
            <p:cNvSpPr/>
            <p:nvPr/>
          </p:nvSpPr>
          <p:spPr>
            <a:xfrm>
              <a:off x="769050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3" name="燕尾形 352"/>
            <p:cNvSpPr/>
            <p:nvPr/>
          </p:nvSpPr>
          <p:spPr>
            <a:xfrm>
              <a:off x="812975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4" name="燕尾形 353"/>
            <p:cNvSpPr/>
            <p:nvPr/>
          </p:nvSpPr>
          <p:spPr>
            <a:xfrm>
              <a:off x="856899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5" name="燕尾形 354"/>
            <p:cNvSpPr/>
            <p:nvPr/>
          </p:nvSpPr>
          <p:spPr>
            <a:xfrm>
              <a:off x="900824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5456" y="241925"/>
            <a:ext cx="2155344" cy="820661"/>
            <a:chOff x="435456" y="250890"/>
            <a:chExt cx="2600524" cy="990165"/>
          </a:xfrm>
        </p:grpSpPr>
        <p:sp>
          <p:nvSpPr>
            <p:cNvPr id="256" name="文本框 255"/>
            <p:cNvSpPr txBox="1"/>
            <p:nvPr/>
          </p:nvSpPr>
          <p:spPr>
            <a:xfrm>
              <a:off x="1874586" y="608055"/>
              <a:ext cx="1161394" cy="315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 smtClean="0">
                  <a:solidFill>
                    <a:schemeClr val="bg1"/>
                  </a:solidFill>
                </a:rPr>
                <a:t>GRAND PRIX</a:t>
              </a:r>
              <a:endParaRPr lang="zh-CN" altLang="en-US" sz="8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35456" y="250890"/>
              <a:ext cx="2453031" cy="990165"/>
              <a:chOff x="435456" y="250890"/>
              <a:chExt cx="2453031" cy="990165"/>
            </a:xfrm>
          </p:grpSpPr>
          <p:grpSp>
            <p:nvGrpSpPr>
              <p:cNvPr id="255" name="组合 254"/>
              <p:cNvGrpSpPr/>
              <p:nvPr/>
            </p:nvGrpSpPr>
            <p:grpSpPr>
              <a:xfrm>
                <a:off x="435456" y="291150"/>
                <a:ext cx="1686516" cy="828002"/>
                <a:chOff x="2305050" y="1651000"/>
                <a:chExt cx="7243032" cy="3556000"/>
              </a:xfrm>
            </p:grpSpPr>
            <p:sp>
              <p:nvSpPr>
                <p:cNvPr id="263" name="Freeform 5"/>
                <p:cNvSpPr>
                  <a:spLocks/>
                </p:cNvSpPr>
                <p:nvPr/>
              </p:nvSpPr>
              <p:spPr bwMode="auto">
                <a:xfrm>
                  <a:off x="2819400" y="1651000"/>
                  <a:ext cx="3927475" cy="2806700"/>
                </a:xfrm>
                <a:custGeom>
                  <a:avLst/>
                  <a:gdLst>
                    <a:gd name="T0" fmla="*/ 523 w 1046"/>
                    <a:gd name="T1" fmla="*/ 0 h 746"/>
                    <a:gd name="T2" fmla="*/ 0 w 1046"/>
                    <a:gd name="T3" fmla="*/ 746 h 746"/>
                    <a:gd name="T4" fmla="*/ 275 w 1046"/>
                    <a:gd name="T5" fmla="*/ 746 h 746"/>
                    <a:gd name="T6" fmla="*/ 423 w 1046"/>
                    <a:gd name="T7" fmla="*/ 534 h 746"/>
                    <a:gd name="T8" fmla="*/ 618 w 1046"/>
                    <a:gd name="T9" fmla="*/ 534 h 746"/>
                    <a:gd name="T10" fmla="*/ 760 w 1046"/>
                    <a:gd name="T11" fmla="*/ 332 h 746"/>
                    <a:gd name="T12" fmla="*/ 565 w 1046"/>
                    <a:gd name="T13" fmla="*/ 332 h 746"/>
                    <a:gd name="T14" fmla="*/ 662 w 1046"/>
                    <a:gd name="T15" fmla="*/ 193 h 746"/>
                    <a:gd name="T16" fmla="*/ 1046 w 1046"/>
                    <a:gd name="T17" fmla="*/ 0 h 746"/>
                    <a:gd name="T18" fmla="*/ 523 w 1046"/>
                    <a:gd name="T19" fmla="*/ 0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6" h="746">
                      <a:moveTo>
                        <a:pt x="523" y="0"/>
                      </a:moveTo>
                      <a:cubicBezTo>
                        <a:pt x="0" y="746"/>
                        <a:pt x="0" y="746"/>
                        <a:pt x="0" y="746"/>
                      </a:cubicBezTo>
                      <a:cubicBezTo>
                        <a:pt x="275" y="746"/>
                        <a:pt x="275" y="746"/>
                        <a:pt x="275" y="746"/>
                      </a:cubicBezTo>
                      <a:cubicBezTo>
                        <a:pt x="423" y="534"/>
                        <a:pt x="423" y="534"/>
                        <a:pt x="423" y="534"/>
                      </a:cubicBezTo>
                      <a:cubicBezTo>
                        <a:pt x="618" y="534"/>
                        <a:pt x="618" y="534"/>
                        <a:pt x="618" y="534"/>
                      </a:cubicBezTo>
                      <a:cubicBezTo>
                        <a:pt x="760" y="332"/>
                        <a:pt x="760" y="332"/>
                        <a:pt x="760" y="332"/>
                      </a:cubicBezTo>
                      <a:cubicBezTo>
                        <a:pt x="565" y="332"/>
                        <a:pt x="565" y="332"/>
                        <a:pt x="565" y="332"/>
                      </a:cubicBezTo>
                      <a:cubicBezTo>
                        <a:pt x="662" y="193"/>
                        <a:pt x="662" y="193"/>
                        <a:pt x="662" y="193"/>
                      </a:cubicBezTo>
                      <a:cubicBezTo>
                        <a:pt x="827" y="193"/>
                        <a:pt x="949" y="98"/>
                        <a:pt x="1046" y="0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4" name="Freeform 6"/>
                <p:cNvSpPr>
                  <a:spLocks/>
                </p:cNvSpPr>
                <p:nvPr/>
              </p:nvSpPr>
              <p:spPr bwMode="auto">
                <a:xfrm>
                  <a:off x="6038118" y="3641724"/>
                  <a:ext cx="2117727" cy="815976"/>
                </a:xfrm>
                <a:custGeom>
                  <a:avLst/>
                  <a:gdLst>
                    <a:gd name="T0" fmla="*/ 1242 w 1334"/>
                    <a:gd name="T1" fmla="*/ 194 h 514"/>
                    <a:gd name="T2" fmla="*/ 1244 w 1334"/>
                    <a:gd name="T3" fmla="*/ 190 h 514"/>
                    <a:gd name="T4" fmla="*/ 395 w 1334"/>
                    <a:gd name="T5" fmla="*/ 133 h 514"/>
                    <a:gd name="T6" fmla="*/ 399 w 1334"/>
                    <a:gd name="T7" fmla="*/ 128 h 514"/>
                    <a:gd name="T8" fmla="*/ 1329 w 1334"/>
                    <a:gd name="T9" fmla="*/ 66 h 514"/>
                    <a:gd name="T10" fmla="*/ 1334 w 1334"/>
                    <a:gd name="T11" fmla="*/ 62 h 514"/>
                    <a:gd name="T12" fmla="*/ 359 w 1334"/>
                    <a:gd name="T13" fmla="*/ 0 h 514"/>
                    <a:gd name="T14" fmla="*/ 0 w 1334"/>
                    <a:gd name="T15" fmla="*/ 514 h 514"/>
                    <a:gd name="T16" fmla="*/ 1064 w 1334"/>
                    <a:gd name="T17" fmla="*/ 448 h 514"/>
                    <a:gd name="T18" fmla="*/ 1066 w 1334"/>
                    <a:gd name="T19" fmla="*/ 443 h 514"/>
                    <a:gd name="T20" fmla="*/ 217 w 1334"/>
                    <a:gd name="T21" fmla="*/ 386 h 514"/>
                    <a:gd name="T22" fmla="*/ 220 w 1334"/>
                    <a:gd name="T23" fmla="*/ 382 h 514"/>
                    <a:gd name="T24" fmla="*/ 1152 w 1334"/>
                    <a:gd name="T25" fmla="*/ 320 h 514"/>
                    <a:gd name="T26" fmla="*/ 1156 w 1334"/>
                    <a:gd name="T27" fmla="*/ 315 h 514"/>
                    <a:gd name="T28" fmla="*/ 307 w 1334"/>
                    <a:gd name="T29" fmla="*/ 258 h 514"/>
                    <a:gd name="T30" fmla="*/ 310 w 1334"/>
                    <a:gd name="T31" fmla="*/ 254 h 514"/>
                    <a:gd name="T32" fmla="*/ 1242 w 1334"/>
                    <a:gd name="T33" fmla="*/ 194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34" h="514">
                      <a:moveTo>
                        <a:pt x="1242" y="194"/>
                      </a:moveTo>
                      <a:lnTo>
                        <a:pt x="1244" y="190"/>
                      </a:lnTo>
                      <a:lnTo>
                        <a:pt x="395" y="133"/>
                      </a:lnTo>
                      <a:lnTo>
                        <a:pt x="399" y="128"/>
                      </a:lnTo>
                      <a:lnTo>
                        <a:pt x="1329" y="66"/>
                      </a:lnTo>
                      <a:lnTo>
                        <a:pt x="1334" y="62"/>
                      </a:lnTo>
                      <a:lnTo>
                        <a:pt x="359" y="0"/>
                      </a:lnTo>
                      <a:lnTo>
                        <a:pt x="0" y="514"/>
                      </a:lnTo>
                      <a:lnTo>
                        <a:pt x="1064" y="448"/>
                      </a:lnTo>
                      <a:lnTo>
                        <a:pt x="1066" y="443"/>
                      </a:lnTo>
                      <a:lnTo>
                        <a:pt x="217" y="386"/>
                      </a:lnTo>
                      <a:lnTo>
                        <a:pt x="220" y="382"/>
                      </a:lnTo>
                      <a:lnTo>
                        <a:pt x="1152" y="320"/>
                      </a:lnTo>
                      <a:lnTo>
                        <a:pt x="1156" y="315"/>
                      </a:lnTo>
                      <a:lnTo>
                        <a:pt x="307" y="258"/>
                      </a:lnTo>
                      <a:lnTo>
                        <a:pt x="310" y="254"/>
                      </a:lnTo>
                      <a:lnTo>
                        <a:pt x="1242" y="19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5" name="Freeform 7"/>
                <p:cNvSpPr>
                  <a:spLocks/>
                </p:cNvSpPr>
                <p:nvPr/>
              </p:nvSpPr>
              <p:spPr bwMode="auto">
                <a:xfrm>
                  <a:off x="5826982" y="1651000"/>
                  <a:ext cx="3721100" cy="2009774"/>
                </a:xfrm>
                <a:custGeom>
                  <a:avLst/>
                  <a:gdLst>
                    <a:gd name="T0" fmla="*/ 1727 w 2344"/>
                    <a:gd name="T1" fmla="*/ 944 h 1266"/>
                    <a:gd name="T2" fmla="*/ 1729 w 2344"/>
                    <a:gd name="T3" fmla="*/ 939 h 1266"/>
                    <a:gd name="T4" fmla="*/ 398 w 2344"/>
                    <a:gd name="T5" fmla="*/ 887 h 1266"/>
                    <a:gd name="T6" fmla="*/ 400 w 2344"/>
                    <a:gd name="T7" fmla="*/ 882 h 1266"/>
                    <a:gd name="T8" fmla="*/ 1815 w 2344"/>
                    <a:gd name="T9" fmla="*/ 818 h 1266"/>
                    <a:gd name="T10" fmla="*/ 1817 w 2344"/>
                    <a:gd name="T11" fmla="*/ 813 h 1266"/>
                    <a:gd name="T12" fmla="*/ 485 w 2344"/>
                    <a:gd name="T13" fmla="*/ 761 h 1266"/>
                    <a:gd name="T14" fmla="*/ 487 w 2344"/>
                    <a:gd name="T15" fmla="*/ 756 h 1266"/>
                    <a:gd name="T16" fmla="*/ 1902 w 2344"/>
                    <a:gd name="T17" fmla="*/ 692 h 1266"/>
                    <a:gd name="T18" fmla="*/ 1904 w 2344"/>
                    <a:gd name="T19" fmla="*/ 688 h 1266"/>
                    <a:gd name="T20" fmla="*/ 573 w 2344"/>
                    <a:gd name="T21" fmla="*/ 635 h 1266"/>
                    <a:gd name="T22" fmla="*/ 575 w 2344"/>
                    <a:gd name="T23" fmla="*/ 631 h 1266"/>
                    <a:gd name="T24" fmla="*/ 1990 w 2344"/>
                    <a:gd name="T25" fmla="*/ 567 h 1266"/>
                    <a:gd name="T26" fmla="*/ 1994 w 2344"/>
                    <a:gd name="T27" fmla="*/ 562 h 1266"/>
                    <a:gd name="T28" fmla="*/ 660 w 2344"/>
                    <a:gd name="T29" fmla="*/ 510 h 1266"/>
                    <a:gd name="T30" fmla="*/ 665 w 2344"/>
                    <a:gd name="T31" fmla="*/ 505 h 1266"/>
                    <a:gd name="T32" fmla="*/ 2079 w 2344"/>
                    <a:gd name="T33" fmla="*/ 441 h 1266"/>
                    <a:gd name="T34" fmla="*/ 2082 w 2344"/>
                    <a:gd name="T35" fmla="*/ 436 h 1266"/>
                    <a:gd name="T36" fmla="*/ 748 w 2344"/>
                    <a:gd name="T37" fmla="*/ 384 h 1266"/>
                    <a:gd name="T38" fmla="*/ 752 w 2344"/>
                    <a:gd name="T39" fmla="*/ 379 h 1266"/>
                    <a:gd name="T40" fmla="*/ 2167 w 2344"/>
                    <a:gd name="T41" fmla="*/ 315 h 1266"/>
                    <a:gd name="T42" fmla="*/ 2169 w 2344"/>
                    <a:gd name="T43" fmla="*/ 311 h 1266"/>
                    <a:gd name="T44" fmla="*/ 838 w 2344"/>
                    <a:gd name="T45" fmla="*/ 256 h 1266"/>
                    <a:gd name="T46" fmla="*/ 840 w 2344"/>
                    <a:gd name="T47" fmla="*/ 254 h 1266"/>
                    <a:gd name="T48" fmla="*/ 2255 w 2344"/>
                    <a:gd name="T49" fmla="*/ 190 h 1266"/>
                    <a:gd name="T50" fmla="*/ 2257 w 2344"/>
                    <a:gd name="T51" fmla="*/ 185 h 1266"/>
                    <a:gd name="T52" fmla="*/ 925 w 2344"/>
                    <a:gd name="T53" fmla="*/ 133 h 1266"/>
                    <a:gd name="T54" fmla="*/ 927 w 2344"/>
                    <a:gd name="T55" fmla="*/ 128 h 1266"/>
                    <a:gd name="T56" fmla="*/ 2342 w 2344"/>
                    <a:gd name="T57" fmla="*/ 64 h 1266"/>
                    <a:gd name="T58" fmla="*/ 2344 w 2344"/>
                    <a:gd name="T59" fmla="*/ 59 h 1266"/>
                    <a:gd name="T60" fmla="*/ 887 w 2344"/>
                    <a:gd name="T61" fmla="*/ 0 h 1266"/>
                    <a:gd name="T62" fmla="*/ 0 w 2344"/>
                    <a:gd name="T63" fmla="*/ 1266 h 1266"/>
                    <a:gd name="T64" fmla="*/ 1552 w 2344"/>
                    <a:gd name="T65" fmla="*/ 1195 h 1266"/>
                    <a:gd name="T66" fmla="*/ 1554 w 2344"/>
                    <a:gd name="T67" fmla="*/ 1190 h 1266"/>
                    <a:gd name="T68" fmla="*/ 223 w 2344"/>
                    <a:gd name="T69" fmla="*/ 1138 h 1266"/>
                    <a:gd name="T70" fmla="*/ 225 w 2344"/>
                    <a:gd name="T71" fmla="*/ 1133 h 1266"/>
                    <a:gd name="T72" fmla="*/ 1639 w 2344"/>
                    <a:gd name="T73" fmla="*/ 1069 h 1266"/>
                    <a:gd name="T74" fmla="*/ 1642 w 2344"/>
                    <a:gd name="T75" fmla="*/ 1064 h 1266"/>
                    <a:gd name="T76" fmla="*/ 310 w 2344"/>
                    <a:gd name="T77" fmla="*/ 1012 h 1266"/>
                    <a:gd name="T78" fmla="*/ 312 w 2344"/>
                    <a:gd name="T79" fmla="*/ 1008 h 1266"/>
                    <a:gd name="T80" fmla="*/ 1727 w 2344"/>
                    <a:gd name="T81" fmla="*/ 944 h 1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344" h="1266">
                      <a:moveTo>
                        <a:pt x="1727" y="944"/>
                      </a:moveTo>
                      <a:lnTo>
                        <a:pt x="1729" y="939"/>
                      </a:lnTo>
                      <a:lnTo>
                        <a:pt x="398" y="887"/>
                      </a:lnTo>
                      <a:lnTo>
                        <a:pt x="400" y="882"/>
                      </a:lnTo>
                      <a:lnTo>
                        <a:pt x="1815" y="818"/>
                      </a:lnTo>
                      <a:lnTo>
                        <a:pt x="1817" y="813"/>
                      </a:lnTo>
                      <a:lnTo>
                        <a:pt x="485" y="761"/>
                      </a:lnTo>
                      <a:lnTo>
                        <a:pt x="487" y="756"/>
                      </a:lnTo>
                      <a:lnTo>
                        <a:pt x="1902" y="692"/>
                      </a:lnTo>
                      <a:lnTo>
                        <a:pt x="1904" y="688"/>
                      </a:lnTo>
                      <a:lnTo>
                        <a:pt x="573" y="635"/>
                      </a:lnTo>
                      <a:lnTo>
                        <a:pt x="575" y="631"/>
                      </a:lnTo>
                      <a:lnTo>
                        <a:pt x="1990" y="567"/>
                      </a:lnTo>
                      <a:lnTo>
                        <a:pt x="1994" y="562"/>
                      </a:lnTo>
                      <a:lnTo>
                        <a:pt x="660" y="510"/>
                      </a:lnTo>
                      <a:lnTo>
                        <a:pt x="665" y="505"/>
                      </a:lnTo>
                      <a:lnTo>
                        <a:pt x="2079" y="441"/>
                      </a:lnTo>
                      <a:lnTo>
                        <a:pt x="2082" y="436"/>
                      </a:lnTo>
                      <a:lnTo>
                        <a:pt x="748" y="384"/>
                      </a:lnTo>
                      <a:lnTo>
                        <a:pt x="752" y="379"/>
                      </a:lnTo>
                      <a:lnTo>
                        <a:pt x="2167" y="315"/>
                      </a:lnTo>
                      <a:lnTo>
                        <a:pt x="2169" y="311"/>
                      </a:lnTo>
                      <a:lnTo>
                        <a:pt x="838" y="256"/>
                      </a:lnTo>
                      <a:lnTo>
                        <a:pt x="840" y="254"/>
                      </a:lnTo>
                      <a:lnTo>
                        <a:pt x="2255" y="190"/>
                      </a:lnTo>
                      <a:lnTo>
                        <a:pt x="2257" y="185"/>
                      </a:lnTo>
                      <a:lnTo>
                        <a:pt x="925" y="133"/>
                      </a:lnTo>
                      <a:lnTo>
                        <a:pt x="927" y="128"/>
                      </a:lnTo>
                      <a:lnTo>
                        <a:pt x="2342" y="64"/>
                      </a:lnTo>
                      <a:lnTo>
                        <a:pt x="2344" y="59"/>
                      </a:lnTo>
                      <a:lnTo>
                        <a:pt x="887" y="0"/>
                      </a:lnTo>
                      <a:lnTo>
                        <a:pt x="0" y="1266"/>
                      </a:lnTo>
                      <a:lnTo>
                        <a:pt x="1552" y="1195"/>
                      </a:lnTo>
                      <a:lnTo>
                        <a:pt x="1554" y="1190"/>
                      </a:lnTo>
                      <a:lnTo>
                        <a:pt x="223" y="1138"/>
                      </a:lnTo>
                      <a:lnTo>
                        <a:pt x="225" y="1133"/>
                      </a:lnTo>
                      <a:lnTo>
                        <a:pt x="1639" y="1069"/>
                      </a:lnTo>
                      <a:lnTo>
                        <a:pt x="1642" y="1064"/>
                      </a:lnTo>
                      <a:lnTo>
                        <a:pt x="310" y="1012"/>
                      </a:lnTo>
                      <a:lnTo>
                        <a:pt x="312" y="1008"/>
                      </a:lnTo>
                      <a:lnTo>
                        <a:pt x="1727" y="94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6" name="Freeform 8"/>
                <p:cNvSpPr>
                  <a:spLocks/>
                </p:cNvSpPr>
                <p:nvPr/>
              </p:nvSpPr>
              <p:spPr bwMode="auto">
                <a:xfrm>
                  <a:off x="5613400" y="4737100"/>
                  <a:ext cx="571500" cy="458788"/>
                </a:xfrm>
                <a:custGeom>
                  <a:avLst/>
                  <a:gdLst>
                    <a:gd name="T0" fmla="*/ 115 w 152"/>
                    <a:gd name="T1" fmla="*/ 0 h 122"/>
                    <a:gd name="T2" fmla="*/ 64 w 152"/>
                    <a:gd name="T3" fmla="*/ 24 h 122"/>
                    <a:gd name="T4" fmla="*/ 45 w 152"/>
                    <a:gd name="T5" fmla="*/ 50 h 122"/>
                    <a:gd name="T6" fmla="*/ 74 w 152"/>
                    <a:gd name="T7" fmla="*/ 50 h 122"/>
                    <a:gd name="T8" fmla="*/ 47 w 152"/>
                    <a:gd name="T9" fmla="*/ 90 h 122"/>
                    <a:gd name="T10" fmla="*/ 23 w 152"/>
                    <a:gd name="T11" fmla="*/ 90 h 122"/>
                    <a:gd name="T12" fmla="*/ 0 w 152"/>
                    <a:gd name="T13" fmla="*/ 122 h 122"/>
                    <a:gd name="T14" fmla="*/ 93 w 152"/>
                    <a:gd name="T15" fmla="*/ 122 h 122"/>
                    <a:gd name="T16" fmla="*/ 116 w 152"/>
                    <a:gd name="T17" fmla="*/ 90 h 122"/>
                    <a:gd name="T18" fmla="*/ 89 w 152"/>
                    <a:gd name="T19" fmla="*/ 90 h 122"/>
                    <a:gd name="T20" fmla="*/ 152 w 152"/>
                    <a:gd name="T21" fmla="*/ 0 h 122"/>
                    <a:gd name="T22" fmla="*/ 115 w 152"/>
                    <a:gd name="T23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2" h="122">
                      <a:moveTo>
                        <a:pt x="115" y="0"/>
                      </a:moveTo>
                      <a:cubicBezTo>
                        <a:pt x="99" y="15"/>
                        <a:pt x="87" y="24"/>
                        <a:pt x="64" y="24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23" y="90"/>
                        <a:pt x="23" y="90"/>
                        <a:pt x="23" y="90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93" y="122"/>
                        <a:pt x="93" y="122"/>
                        <a:pt x="93" y="122"/>
                      </a:cubicBezTo>
                      <a:cubicBezTo>
                        <a:pt x="116" y="90"/>
                        <a:pt x="116" y="90"/>
                        <a:pt x="116" y="90"/>
                      </a:cubicBezTo>
                      <a:cubicBezTo>
                        <a:pt x="89" y="90"/>
                        <a:pt x="89" y="90"/>
                        <a:pt x="89" y="9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7" name="Freeform 9"/>
                <p:cNvSpPr>
                  <a:spLocks/>
                </p:cNvSpPr>
                <p:nvPr/>
              </p:nvSpPr>
              <p:spPr bwMode="auto">
                <a:xfrm>
                  <a:off x="4686300" y="4759325"/>
                  <a:ext cx="454025" cy="436563"/>
                </a:xfrm>
                <a:custGeom>
                  <a:avLst/>
                  <a:gdLst>
                    <a:gd name="T0" fmla="*/ 286 w 286"/>
                    <a:gd name="T1" fmla="*/ 0 h 275"/>
                    <a:gd name="T2" fmla="*/ 191 w 286"/>
                    <a:gd name="T3" fmla="*/ 0 h 275"/>
                    <a:gd name="T4" fmla="*/ 0 w 286"/>
                    <a:gd name="T5" fmla="*/ 275 h 275"/>
                    <a:gd name="T6" fmla="*/ 94 w 286"/>
                    <a:gd name="T7" fmla="*/ 275 h 275"/>
                    <a:gd name="T8" fmla="*/ 286 w 286"/>
                    <a:gd name="T9" fmla="*/ 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" h="275">
                      <a:moveTo>
                        <a:pt x="286" y="0"/>
                      </a:moveTo>
                      <a:lnTo>
                        <a:pt x="191" y="0"/>
                      </a:lnTo>
                      <a:lnTo>
                        <a:pt x="0" y="275"/>
                      </a:lnTo>
                      <a:lnTo>
                        <a:pt x="94" y="275"/>
                      </a:lnTo>
                      <a:lnTo>
                        <a:pt x="286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8" name="Freeform 10"/>
                <p:cNvSpPr>
                  <a:spLocks/>
                </p:cNvSpPr>
                <p:nvPr/>
              </p:nvSpPr>
              <p:spPr bwMode="auto">
                <a:xfrm>
                  <a:off x="4249738" y="4860925"/>
                  <a:ext cx="563563" cy="346075"/>
                </a:xfrm>
                <a:custGeom>
                  <a:avLst/>
                  <a:gdLst>
                    <a:gd name="T0" fmla="*/ 44 w 150"/>
                    <a:gd name="T1" fmla="*/ 91 h 92"/>
                    <a:gd name="T2" fmla="*/ 107 w 150"/>
                    <a:gd name="T3" fmla="*/ 61 h 92"/>
                    <a:gd name="T4" fmla="*/ 150 w 150"/>
                    <a:gd name="T5" fmla="*/ 0 h 92"/>
                    <a:gd name="T6" fmla="*/ 110 w 150"/>
                    <a:gd name="T7" fmla="*/ 0 h 92"/>
                    <a:gd name="T8" fmla="*/ 73 w 150"/>
                    <a:gd name="T9" fmla="*/ 54 h 92"/>
                    <a:gd name="T10" fmla="*/ 55 w 150"/>
                    <a:gd name="T11" fmla="*/ 53 h 92"/>
                    <a:gd name="T12" fmla="*/ 92 w 150"/>
                    <a:gd name="T13" fmla="*/ 0 h 92"/>
                    <a:gd name="T14" fmla="*/ 52 w 150"/>
                    <a:gd name="T15" fmla="*/ 0 h 92"/>
                    <a:gd name="T16" fmla="*/ 19 w 150"/>
                    <a:gd name="T17" fmla="*/ 48 h 92"/>
                    <a:gd name="T18" fmla="*/ 44 w 150"/>
                    <a:gd name="T1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0" h="92">
                      <a:moveTo>
                        <a:pt x="44" y="91"/>
                      </a:moveTo>
                      <a:cubicBezTo>
                        <a:pt x="58" y="91"/>
                        <a:pt x="86" y="92"/>
                        <a:pt x="107" y="61"/>
                      </a:cubicBezTo>
                      <a:cubicBezTo>
                        <a:pt x="116" y="48"/>
                        <a:pt x="150" y="0"/>
                        <a:pt x="15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76" y="50"/>
                        <a:pt x="73" y="54"/>
                      </a:cubicBezTo>
                      <a:cubicBezTo>
                        <a:pt x="62" y="69"/>
                        <a:pt x="49" y="62"/>
                        <a:pt x="55" y="53"/>
                      </a:cubicBezTo>
                      <a:cubicBezTo>
                        <a:pt x="59" y="48"/>
                        <a:pt x="92" y="0"/>
                        <a:pt x="9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26" y="37"/>
                        <a:pt x="19" y="48"/>
                      </a:cubicBezTo>
                      <a:cubicBezTo>
                        <a:pt x="0" y="74"/>
                        <a:pt x="20" y="91"/>
                        <a:pt x="44" y="9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69" name="Freeform 11"/>
                <p:cNvSpPr>
                  <a:spLocks/>
                </p:cNvSpPr>
                <p:nvPr/>
              </p:nvSpPr>
              <p:spPr bwMode="auto">
                <a:xfrm>
                  <a:off x="2305050" y="4706938"/>
                  <a:ext cx="654050" cy="488950"/>
                </a:xfrm>
                <a:custGeom>
                  <a:avLst/>
                  <a:gdLst>
                    <a:gd name="T0" fmla="*/ 0 w 174"/>
                    <a:gd name="T1" fmla="*/ 130 h 130"/>
                    <a:gd name="T2" fmla="*/ 44 w 174"/>
                    <a:gd name="T3" fmla="*/ 130 h 130"/>
                    <a:gd name="T4" fmla="*/ 72 w 174"/>
                    <a:gd name="T5" fmla="*/ 90 h 130"/>
                    <a:gd name="T6" fmla="*/ 108 w 174"/>
                    <a:gd name="T7" fmla="*/ 90 h 130"/>
                    <a:gd name="T8" fmla="*/ 131 w 174"/>
                    <a:gd name="T9" fmla="*/ 57 h 130"/>
                    <a:gd name="T10" fmla="*/ 95 w 174"/>
                    <a:gd name="T11" fmla="*/ 57 h 130"/>
                    <a:gd name="T12" fmla="*/ 112 w 174"/>
                    <a:gd name="T13" fmla="*/ 32 h 130"/>
                    <a:gd name="T14" fmla="*/ 174 w 174"/>
                    <a:gd name="T15" fmla="*/ 0 h 130"/>
                    <a:gd name="T16" fmla="*/ 91 w 174"/>
                    <a:gd name="T17" fmla="*/ 0 h 130"/>
                    <a:gd name="T18" fmla="*/ 0 w 174"/>
                    <a:gd name="T19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30">
                      <a:moveTo>
                        <a:pt x="0" y="130"/>
                      </a:move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31" y="57"/>
                        <a:pt x="131" y="57"/>
                        <a:pt x="131" y="57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112" y="32"/>
                        <a:pt x="112" y="32"/>
                        <a:pt x="112" y="32"/>
                      </a:cubicBezTo>
                      <a:cubicBezTo>
                        <a:pt x="140" y="32"/>
                        <a:pt x="152" y="26"/>
                        <a:pt x="174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0" name="Freeform 12"/>
                <p:cNvSpPr>
                  <a:spLocks noEditPoints="1"/>
                </p:cNvSpPr>
                <p:nvPr/>
              </p:nvSpPr>
              <p:spPr bwMode="auto">
                <a:xfrm>
                  <a:off x="2774950" y="4849813"/>
                  <a:ext cx="476250" cy="354013"/>
                </a:xfrm>
                <a:custGeom>
                  <a:avLst/>
                  <a:gdLst>
                    <a:gd name="T0" fmla="*/ 86 w 127"/>
                    <a:gd name="T1" fmla="*/ 0 h 94"/>
                    <a:gd name="T2" fmla="*/ 17 w 127"/>
                    <a:gd name="T3" fmla="*/ 39 h 94"/>
                    <a:gd name="T4" fmla="*/ 37 w 127"/>
                    <a:gd name="T5" fmla="*/ 94 h 94"/>
                    <a:gd name="T6" fmla="*/ 112 w 127"/>
                    <a:gd name="T7" fmla="*/ 48 h 94"/>
                    <a:gd name="T8" fmla="*/ 86 w 127"/>
                    <a:gd name="T9" fmla="*/ 0 h 94"/>
                    <a:gd name="T10" fmla="*/ 48 w 127"/>
                    <a:gd name="T11" fmla="*/ 66 h 94"/>
                    <a:gd name="T12" fmla="*/ 76 w 127"/>
                    <a:gd name="T13" fmla="*/ 26 h 94"/>
                    <a:gd name="T14" fmla="*/ 48 w 127"/>
                    <a:gd name="T15" fmla="*/ 66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" h="94">
                      <a:moveTo>
                        <a:pt x="86" y="0"/>
                      </a:moveTo>
                      <a:cubicBezTo>
                        <a:pt x="61" y="0"/>
                        <a:pt x="34" y="15"/>
                        <a:pt x="17" y="39"/>
                      </a:cubicBezTo>
                      <a:cubicBezTo>
                        <a:pt x="0" y="65"/>
                        <a:pt x="2" y="94"/>
                        <a:pt x="37" y="94"/>
                      </a:cubicBezTo>
                      <a:cubicBezTo>
                        <a:pt x="71" y="94"/>
                        <a:pt x="99" y="71"/>
                        <a:pt x="112" y="48"/>
                      </a:cubicBezTo>
                      <a:cubicBezTo>
                        <a:pt x="127" y="19"/>
                        <a:pt x="118" y="0"/>
                        <a:pt x="86" y="0"/>
                      </a:cubicBezTo>
                      <a:close/>
                      <a:moveTo>
                        <a:pt x="48" y="66"/>
                      </a:moveTo>
                      <a:cubicBezTo>
                        <a:pt x="30" y="64"/>
                        <a:pt x="60" y="22"/>
                        <a:pt x="76" y="26"/>
                      </a:cubicBezTo>
                      <a:cubicBezTo>
                        <a:pt x="94" y="30"/>
                        <a:pt x="64" y="68"/>
                        <a:pt x="48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1" name="Freeform 13"/>
                <p:cNvSpPr>
                  <a:spLocks/>
                </p:cNvSpPr>
                <p:nvPr/>
              </p:nvSpPr>
              <p:spPr bwMode="auto">
                <a:xfrm>
                  <a:off x="3165475" y="4800600"/>
                  <a:ext cx="536575" cy="395288"/>
                </a:xfrm>
                <a:custGeom>
                  <a:avLst/>
                  <a:gdLst>
                    <a:gd name="T0" fmla="*/ 71 w 143"/>
                    <a:gd name="T1" fmla="*/ 61 h 105"/>
                    <a:gd name="T2" fmla="*/ 112 w 143"/>
                    <a:gd name="T3" fmla="*/ 54 h 105"/>
                    <a:gd name="T4" fmla="*/ 143 w 143"/>
                    <a:gd name="T5" fmla="*/ 23 h 105"/>
                    <a:gd name="T6" fmla="*/ 93 w 143"/>
                    <a:gd name="T7" fmla="*/ 29 h 105"/>
                    <a:gd name="T8" fmla="*/ 101 w 143"/>
                    <a:gd name="T9" fmla="*/ 16 h 105"/>
                    <a:gd name="T10" fmla="*/ 62 w 143"/>
                    <a:gd name="T11" fmla="*/ 16 h 105"/>
                    <a:gd name="T12" fmla="*/ 0 w 143"/>
                    <a:gd name="T13" fmla="*/ 105 h 105"/>
                    <a:gd name="T14" fmla="*/ 40 w 143"/>
                    <a:gd name="T15" fmla="*/ 105 h 105"/>
                    <a:gd name="T16" fmla="*/ 71 w 143"/>
                    <a:gd name="T17" fmla="*/ 61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3" h="105">
                      <a:moveTo>
                        <a:pt x="71" y="61"/>
                      </a:moveTo>
                      <a:cubicBezTo>
                        <a:pt x="78" y="50"/>
                        <a:pt x="99" y="37"/>
                        <a:pt x="112" y="54"/>
                      </a:cubicBezTo>
                      <a:cubicBezTo>
                        <a:pt x="143" y="23"/>
                        <a:pt x="143" y="23"/>
                        <a:pt x="143" y="23"/>
                      </a:cubicBezTo>
                      <a:cubicBezTo>
                        <a:pt x="143" y="23"/>
                        <a:pt x="133" y="0"/>
                        <a:pt x="93" y="29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62" y="16"/>
                        <a:pt x="62" y="16"/>
                        <a:pt x="62" y="16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40" y="105"/>
                        <a:pt x="40" y="105"/>
                        <a:pt x="40" y="105"/>
                      </a:cubicBezTo>
                      <a:cubicBezTo>
                        <a:pt x="40" y="105"/>
                        <a:pt x="67" y="65"/>
                        <a:pt x="71" y="6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72" name="Freeform 14"/>
                <p:cNvSpPr>
                  <a:spLocks/>
                </p:cNvSpPr>
                <p:nvPr/>
              </p:nvSpPr>
              <p:spPr bwMode="auto">
                <a:xfrm>
                  <a:off x="3556000" y="4808538"/>
                  <a:ext cx="803275" cy="387350"/>
                </a:xfrm>
                <a:custGeom>
                  <a:avLst/>
                  <a:gdLst>
                    <a:gd name="T0" fmla="*/ 114 w 214"/>
                    <a:gd name="T1" fmla="*/ 103 h 103"/>
                    <a:gd name="T2" fmla="*/ 153 w 214"/>
                    <a:gd name="T3" fmla="*/ 103 h 103"/>
                    <a:gd name="T4" fmla="*/ 193 w 214"/>
                    <a:gd name="T5" fmla="*/ 45 h 103"/>
                    <a:gd name="T6" fmla="*/ 145 w 214"/>
                    <a:gd name="T7" fmla="*/ 26 h 103"/>
                    <a:gd name="T8" fmla="*/ 92 w 214"/>
                    <a:gd name="T9" fmla="*/ 28 h 103"/>
                    <a:gd name="T10" fmla="*/ 102 w 214"/>
                    <a:gd name="T11" fmla="*/ 14 h 103"/>
                    <a:gd name="T12" fmla="*/ 62 w 214"/>
                    <a:gd name="T13" fmla="*/ 14 h 103"/>
                    <a:gd name="T14" fmla="*/ 0 w 214"/>
                    <a:gd name="T15" fmla="*/ 103 h 103"/>
                    <a:gd name="T16" fmla="*/ 39 w 214"/>
                    <a:gd name="T17" fmla="*/ 103 h 103"/>
                    <a:gd name="T18" fmla="*/ 77 w 214"/>
                    <a:gd name="T19" fmla="*/ 49 h 103"/>
                    <a:gd name="T20" fmla="*/ 95 w 214"/>
                    <a:gd name="T21" fmla="*/ 49 h 103"/>
                    <a:gd name="T22" fmla="*/ 57 w 214"/>
                    <a:gd name="T23" fmla="*/ 103 h 103"/>
                    <a:gd name="T24" fmla="*/ 96 w 214"/>
                    <a:gd name="T25" fmla="*/ 103 h 103"/>
                    <a:gd name="T26" fmla="*/ 134 w 214"/>
                    <a:gd name="T27" fmla="*/ 49 h 103"/>
                    <a:gd name="T28" fmla="*/ 152 w 214"/>
                    <a:gd name="T29" fmla="*/ 49 h 103"/>
                    <a:gd name="T30" fmla="*/ 114 w 214"/>
                    <a:gd name="T31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4" h="103">
                      <a:moveTo>
                        <a:pt x="114" y="103"/>
                      </a:moveTo>
                      <a:cubicBezTo>
                        <a:pt x="153" y="103"/>
                        <a:pt x="153" y="103"/>
                        <a:pt x="153" y="103"/>
                      </a:cubicBezTo>
                      <a:cubicBezTo>
                        <a:pt x="153" y="103"/>
                        <a:pt x="188" y="52"/>
                        <a:pt x="193" y="45"/>
                      </a:cubicBezTo>
                      <a:cubicBezTo>
                        <a:pt x="214" y="16"/>
                        <a:pt x="178" y="0"/>
                        <a:pt x="145" y="26"/>
                      </a:cubicBezTo>
                      <a:cubicBezTo>
                        <a:pt x="139" y="4"/>
                        <a:pt x="111" y="14"/>
                        <a:pt x="92" y="28"/>
                      </a:cubicBez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39" y="103"/>
                        <a:pt x="39" y="103"/>
                        <a:pt x="39" y="103"/>
                      </a:cubicBezTo>
                      <a:cubicBezTo>
                        <a:pt x="39" y="103"/>
                        <a:pt x="73" y="54"/>
                        <a:pt x="77" y="49"/>
                      </a:cubicBezTo>
                      <a:cubicBezTo>
                        <a:pt x="85" y="37"/>
                        <a:pt x="101" y="40"/>
                        <a:pt x="95" y="49"/>
                      </a:cubicBezTo>
                      <a:cubicBezTo>
                        <a:pt x="91" y="54"/>
                        <a:pt x="57" y="103"/>
                        <a:pt x="57" y="103"/>
                      </a:cubicBezTo>
                      <a:cubicBezTo>
                        <a:pt x="96" y="103"/>
                        <a:pt x="96" y="103"/>
                        <a:pt x="96" y="103"/>
                      </a:cubicBezTo>
                      <a:cubicBezTo>
                        <a:pt x="96" y="103"/>
                        <a:pt x="130" y="54"/>
                        <a:pt x="134" y="49"/>
                      </a:cubicBezTo>
                      <a:cubicBezTo>
                        <a:pt x="142" y="37"/>
                        <a:pt x="158" y="40"/>
                        <a:pt x="152" y="49"/>
                      </a:cubicBezTo>
                      <a:cubicBezTo>
                        <a:pt x="149" y="54"/>
                        <a:pt x="114" y="103"/>
                        <a:pt x="114" y="103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3" name="Freeform 15"/>
                <p:cNvSpPr>
                  <a:spLocks noEditPoints="1"/>
                </p:cNvSpPr>
                <p:nvPr/>
              </p:nvSpPr>
              <p:spPr bwMode="auto">
                <a:xfrm>
                  <a:off x="5000625" y="4852988"/>
                  <a:ext cx="563563" cy="350838"/>
                </a:xfrm>
                <a:custGeom>
                  <a:avLst/>
                  <a:gdLst>
                    <a:gd name="T0" fmla="*/ 88 w 150"/>
                    <a:gd name="T1" fmla="*/ 91 h 93"/>
                    <a:gd name="T2" fmla="*/ 150 w 150"/>
                    <a:gd name="T3" fmla="*/ 2 h 93"/>
                    <a:gd name="T4" fmla="*/ 110 w 150"/>
                    <a:gd name="T5" fmla="*/ 2 h 93"/>
                    <a:gd name="T6" fmla="*/ 105 w 150"/>
                    <a:gd name="T7" fmla="*/ 10 h 93"/>
                    <a:gd name="T8" fmla="*/ 85 w 150"/>
                    <a:gd name="T9" fmla="*/ 0 h 93"/>
                    <a:gd name="T10" fmla="*/ 11 w 150"/>
                    <a:gd name="T11" fmla="*/ 50 h 93"/>
                    <a:gd name="T12" fmla="*/ 29 w 150"/>
                    <a:gd name="T13" fmla="*/ 93 h 93"/>
                    <a:gd name="T14" fmla="*/ 59 w 150"/>
                    <a:gd name="T15" fmla="*/ 82 h 93"/>
                    <a:gd name="T16" fmla="*/ 53 w 150"/>
                    <a:gd name="T17" fmla="*/ 91 h 93"/>
                    <a:gd name="T18" fmla="*/ 88 w 150"/>
                    <a:gd name="T19" fmla="*/ 91 h 93"/>
                    <a:gd name="T20" fmla="*/ 52 w 150"/>
                    <a:gd name="T21" fmla="*/ 66 h 93"/>
                    <a:gd name="T22" fmla="*/ 51 w 150"/>
                    <a:gd name="T23" fmla="*/ 44 h 93"/>
                    <a:gd name="T24" fmla="*/ 80 w 150"/>
                    <a:gd name="T25" fmla="*/ 26 h 93"/>
                    <a:gd name="T26" fmla="*/ 52 w 150"/>
                    <a:gd name="T27" fmla="*/ 6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0" h="93">
                      <a:moveTo>
                        <a:pt x="88" y="91"/>
                      </a:moveTo>
                      <a:cubicBezTo>
                        <a:pt x="150" y="2"/>
                        <a:pt x="150" y="2"/>
                        <a:pt x="15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5" y="10"/>
                        <a:pt x="105" y="10"/>
                        <a:pt x="105" y="10"/>
                      </a:cubicBezTo>
                      <a:cubicBezTo>
                        <a:pt x="103" y="5"/>
                        <a:pt x="97" y="0"/>
                        <a:pt x="85" y="0"/>
                      </a:cubicBezTo>
                      <a:cubicBezTo>
                        <a:pt x="51" y="0"/>
                        <a:pt x="22" y="25"/>
                        <a:pt x="11" y="50"/>
                      </a:cubicBezTo>
                      <a:cubicBezTo>
                        <a:pt x="0" y="74"/>
                        <a:pt x="8" y="93"/>
                        <a:pt x="29" y="93"/>
                      </a:cubicBezTo>
                      <a:cubicBezTo>
                        <a:pt x="43" y="93"/>
                        <a:pt x="55" y="85"/>
                        <a:pt x="59" y="82"/>
                      </a:cubicBezTo>
                      <a:cubicBezTo>
                        <a:pt x="53" y="91"/>
                        <a:pt x="53" y="91"/>
                        <a:pt x="53" y="91"/>
                      </a:cubicBezTo>
                      <a:cubicBezTo>
                        <a:pt x="88" y="91"/>
                        <a:pt x="88" y="91"/>
                        <a:pt x="88" y="91"/>
                      </a:cubicBezTo>
                      <a:close/>
                      <a:moveTo>
                        <a:pt x="52" y="66"/>
                      </a:moveTo>
                      <a:cubicBezTo>
                        <a:pt x="43" y="64"/>
                        <a:pt x="43" y="56"/>
                        <a:pt x="51" y="44"/>
                      </a:cubicBezTo>
                      <a:cubicBezTo>
                        <a:pt x="58" y="34"/>
                        <a:pt x="72" y="23"/>
                        <a:pt x="80" y="26"/>
                      </a:cubicBezTo>
                      <a:cubicBezTo>
                        <a:pt x="98" y="30"/>
                        <a:pt x="68" y="67"/>
                        <a:pt x="52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</p:grpSp>
          <p:sp>
            <p:nvSpPr>
              <p:cNvPr id="257" name="矩形 256"/>
              <p:cNvSpPr/>
              <p:nvPr/>
            </p:nvSpPr>
            <p:spPr>
              <a:xfrm>
                <a:off x="2146513" y="250890"/>
                <a:ext cx="507121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UBS</a:t>
                </a:r>
              </a:p>
            </p:txBody>
          </p:sp>
          <p:sp>
            <p:nvSpPr>
              <p:cNvPr id="258" name="矩形 257"/>
              <p:cNvSpPr/>
              <p:nvPr/>
            </p:nvSpPr>
            <p:spPr>
              <a:xfrm>
                <a:off x="2036670" y="429472"/>
                <a:ext cx="822379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CHINESE</a:t>
                </a:r>
              </a:p>
            </p:txBody>
          </p:sp>
          <p:sp>
            <p:nvSpPr>
              <p:cNvPr id="259" name="矩形 258"/>
              <p:cNvSpPr/>
              <p:nvPr/>
            </p:nvSpPr>
            <p:spPr>
              <a:xfrm>
                <a:off x="1648268" y="838350"/>
                <a:ext cx="762422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SHANGAI</a:t>
                </a:r>
              </a:p>
            </p:txBody>
          </p:sp>
          <p:sp>
            <p:nvSpPr>
              <p:cNvPr id="260" name="矩形 259"/>
              <p:cNvSpPr/>
              <p:nvPr/>
            </p:nvSpPr>
            <p:spPr>
              <a:xfrm>
                <a:off x="1489746" y="962545"/>
                <a:ext cx="1398741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10-11-12 APRIL 2015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639418" y="294913"/>
            <a:ext cx="3463358" cy="714684"/>
            <a:chOff x="2639418" y="288712"/>
            <a:chExt cx="3463358" cy="714684"/>
          </a:xfrm>
        </p:grpSpPr>
        <p:sp>
          <p:nvSpPr>
            <p:cNvPr id="261" name="矩形 260"/>
            <p:cNvSpPr/>
            <p:nvPr/>
          </p:nvSpPr>
          <p:spPr>
            <a:xfrm>
              <a:off x="2639418" y="288712"/>
              <a:ext cx="34633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积分排名</a:t>
              </a:r>
              <a:endParaRPr lang="en-US" altLang="zh-CN" sz="2400" b="1" spc="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2" name="矩形 261"/>
            <p:cNvSpPr/>
            <p:nvPr/>
          </p:nvSpPr>
          <p:spPr>
            <a:xfrm>
              <a:off x="2639418" y="664842"/>
              <a:ext cx="34633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b="1" cap="all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ranking </a:t>
              </a:r>
              <a:r>
                <a:rPr lang="en-US" altLang="zh-CN" sz="1600" b="1" cap="all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list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83744" y="1261304"/>
            <a:ext cx="2489992" cy="2489992"/>
            <a:chOff x="1194572" y="1261304"/>
            <a:chExt cx="2489992" cy="2489992"/>
          </a:xfrm>
        </p:grpSpPr>
        <p:sp>
          <p:nvSpPr>
            <p:cNvPr id="406" name="椭圆 405"/>
            <p:cNvSpPr/>
            <p:nvPr/>
          </p:nvSpPr>
          <p:spPr>
            <a:xfrm>
              <a:off x="1194572" y="1261304"/>
              <a:ext cx="2489992" cy="24899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2" name="组合 71"/>
            <p:cNvGrpSpPr>
              <a:grpSpLocks noChangeAspect="1"/>
            </p:cNvGrpSpPr>
            <p:nvPr/>
          </p:nvGrpSpPr>
          <p:grpSpPr>
            <a:xfrm>
              <a:off x="1263761" y="1318300"/>
              <a:ext cx="2351614" cy="2376000"/>
              <a:chOff x="1219218" y="1657316"/>
              <a:chExt cx="2494326" cy="2520195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1219218" y="1657910"/>
                <a:ext cx="2494326" cy="2519007"/>
                <a:chOff x="1969279" y="2593325"/>
                <a:chExt cx="3337559" cy="3370584"/>
              </a:xfrm>
            </p:grpSpPr>
            <p:sp>
              <p:nvSpPr>
                <p:cNvPr id="165" name="椭圆 164"/>
                <p:cNvSpPr/>
                <p:nvPr/>
              </p:nvSpPr>
              <p:spPr>
                <a:xfrm>
                  <a:off x="1969279" y="2633943"/>
                  <a:ext cx="3329966" cy="3329966"/>
                </a:xfrm>
                <a:prstGeom prst="ellipse">
                  <a:avLst/>
                </a:prstGeom>
                <a:gradFill>
                  <a:gsLst>
                    <a:gs pos="36000">
                      <a:srgbClr val="FEF37E"/>
                    </a:gs>
                    <a:gs pos="50000">
                      <a:srgbClr val="E8D470"/>
                    </a:gs>
                    <a:gs pos="77000">
                      <a:srgbClr val="9F7D3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Freeform 130"/>
                <p:cNvSpPr>
                  <a:spLocks/>
                </p:cNvSpPr>
                <p:nvPr/>
              </p:nvSpPr>
              <p:spPr bwMode="auto">
                <a:xfrm>
                  <a:off x="1970865" y="2593325"/>
                  <a:ext cx="3335973" cy="2108858"/>
                </a:xfrm>
                <a:custGeom>
                  <a:avLst/>
                  <a:gdLst>
                    <a:gd name="T0" fmla="*/ 538 w 1076"/>
                    <a:gd name="T1" fmla="*/ 0 h 679"/>
                    <a:gd name="T2" fmla="*/ 1076 w 1076"/>
                    <a:gd name="T3" fmla="*/ 534 h 679"/>
                    <a:gd name="T4" fmla="*/ 1059 w 1076"/>
                    <a:gd name="T5" fmla="*/ 669 h 679"/>
                    <a:gd name="T6" fmla="*/ 1012 w 1076"/>
                    <a:gd name="T7" fmla="*/ 679 h 679"/>
                    <a:gd name="T8" fmla="*/ 901 w 1076"/>
                    <a:gd name="T9" fmla="*/ 617 h 679"/>
                    <a:gd name="T10" fmla="*/ 538 w 1076"/>
                    <a:gd name="T11" fmla="*/ 679 h 679"/>
                    <a:gd name="T12" fmla="*/ 174 w 1076"/>
                    <a:gd name="T13" fmla="*/ 617 h 679"/>
                    <a:gd name="T14" fmla="*/ 64 w 1076"/>
                    <a:gd name="T15" fmla="*/ 679 h 679"/>
                    <a:gd name="T16" fmla="*/ 17 w 1076"/>
                    <a:gd name="T17" fmla="*/ 669 h 679"/>
                    <a:gd name="T18" fmla="*/ 0 w 1076"/>
                    <a:gd name="T19" fmla="*/ 534 h 679"/>
                    <a:gd name="T20" fmla="*/ 538 w 1076"/>
                    <a:gd name="T21" fmla="*/ 0 h 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76" h="679">
                      <a:moveTo>
                        <a:pt x="538" y="0"/>
                      </a:moveTo>
                      <a:cubicBezTo>
                        <a:pt x="835" y="0"/>
                        <a:pt x="1076" y="239"/>
                        <a:pt x="1076" y="534"/>
                      </a:cubicBezTo>
                      <a:cubicBezTo>
                        <a:pt x="1076" y="581"/>
                        <a:pt x="1070" y="626"/>
                        <a:pt x="1059" y="669"/>
                      </a:cubicBezTo>
                      <a:cubicBezTo>
                        <a:pt x="1044" y="676"/>
                        <a:pt x="1028" y="679"/>
                        <a:pt x="1012" y="679"/>
                      </a:cubicBezTo>
                      <a:cubicBezTo>
                        <a:pt x="971" y="679"/>
                        <a:pt x="933" y="656"/>
                        <a:pt x="901" y="617"/>
                      </a:cubicBezTo>
                      <a:cubicBezTo>
                        <a:pt x="796" y="656"/>
                        <a:pt x="671" y="679"/>
                        <a:pt x="538" y="679"/>
                      </a:cubicBezTo>
                      <a:cubicBezTo>
                        <a:pt x="404" y="679"/>
                        <a:pt x="279" y="656"/>
                        <a:pt x="174" y="617"/>
                      </a:cubicBezTo>
                      <a:cubicBezTo>
                        <a:pt x="142" y="656"/>
                        <a:pt x="104" y="679"/>
                        <a:pt x="64" y="679"/>
                      </a:cubicBezTo>
                      <a:cubicBezTo>
                        <a:pt x="48" y="679"/>
                        <a:pt x="32" y="676"/>
                        <a:pt x="17" y="669"/>
                      </a:cubicBezTo>
                      <a:cubicBezTo>
                        <a:pt x="6" y="626"/>
                        <a:pt x="0" y="581"/>
                        <a:pt x="0" y="534"/>
                      </a:cubicBezTo>
                      <a:cubicBezTo>
                        <a:pt x="0" y="239"/>
                        <a:pt x="241" y="0"/>
                        <a:pt x="53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E720A"/>
                    </a:gs>
                    <a:gs pos="43000">
                      <a:srgbClr val="AB9335"/>
                    </a:gs>
                    <a:gs pos="78000">
                      <a:srgbClr val="E1D376"/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4" name="组合 73"/>
              <p:cNvGrpSpPr/>
              <p:nvPr/>
            </p:nvGrpSpPr>
            <p:grpSpPr>
              <a:xfrm>
                <a:off x="1558943" y="2000997"/>
                <a:ext cx="1814876" cy="1832834"/>
                <a:chOff x="1969279" y="2593325"/>
                <a:chExt cx="3337559" cy="3370584"/>
              </a:xfrm>
            </p:grpSpPr>
            <p:sp>
              <p:nvSpPr>
                <p:cNvPr id="163" name="椭圆 162"/>
                <p:cNvSpPr/>
                <p:nvPr/>
              </p:nvSpPr>
              <p:spPr>
                <a:xfrm>
                  <a:off x="1969279" y="2633943"/>
                  <a:ext cx="3329966" cy="3329966"/>
                </a:xfrm>
                <a:prstGeom prst="ellipse">
                  <a:avLst/>
                </a:prstGeom>
                <a:gradFill>
                  <a:gsLst>
                    <a:gs pos="40000">
                      <a:srgbClr val="FFFCE2"/>
                    </a:gs>
                    <a:gs pos="61000">
                      <a:srgbClr val="E5C069"/>
                    </a:gs>
                    <a:gs pos="100000">
                      <a:srgbClr val="593202"/>
                    </a:gs>
                    <a:gs pos="82000">
                      <a:srgbClr val="9D763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Freeform 130"/>
                <p:cNvSpPr>
                  <a:spLocks/>
                </p:cNvSpPr>
                <p:nvPr/>
              </p:nvSpPr>
              <p:spPr bwMode="auto">
                <a:xfrm>
                  <a:off x="1970865" y="2593325"/>
                  <a:ext cx="3335973" cy="2108858"/>
                </a:xfrm>
                <a:custGeom>
                  <a:avLst/>
                  <a:gdLst>
                    <a:gd name="T0" fmla="*/ 538 w 1076"/>
                    <a:gd name="T1" fmla="*/ 0 h 679"/>
                    <a:gd name="T2" fmla="*/ 1076 w 1076"/>
                    <a:gd name="T3" fmla="*/ 534 h 679"/>
                    <a:gd name="T4" fmla="*/ 1059 w 1076"/>
                    <a:gd name="T5" fmla="*/ 669 h 679"/>
                    <a:gd name="T6" fmla="*/ 1012 w 1076"/>
                    <a:gd name="T7" fmla="*/ 679 h 679"/>
                    <a:gd name="T8" fmla="*/ 901 w 1076"/>
                    <a:gd name="T9" fmla="*/ 617 h 679"/>
                    <a:gd name="T10" fmla="*/ 538 w 1076"/>
                    <a:gd name="T11" fmla="*/ 679 h 679"/>
                    <a:gd name="T12" fmla="*/ 174 w 1076"/>
                    <a:gd name="T13" fmla="*/ 617 h 679"/>
                    <a:gd name="T14" fmla="*/ 64 w 1076"/>
                    <a:gd name="T15" fmla="*/ 679 h 679"/>
                    <a:gd name="T16" fmla="*/ 17 w 1076"/>
                    <a:gd name="T17" fmla="*/ 669 h 679"/>
                    <a:gd name="T18" fmla="*/ 0 w 1076"/>
                    <a:gd name="T19" fmla="*/ 534 h 679"/>
                    <a:gd name="T20" fmla="*/ 538 w 1076"/>
                    <a:gd name="T21" fmla="*/ 0 h 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76" h="679">
                      <a:moveTo>
                        <a:pt x="538" y="0"/>
                      </a:moveTo>
                      <a:cubicBezTo>
                        <a:pt x="835" y="0"/>
                        <a:pt x="1076" y="239"/>
                        <a:pt x="1076" y="534"/>
                      </a:cubicBezTo>
                      <a:cubicBezTo>
                        <a:pt x="1076" y="581"/>
                        <a:pt x="1070" y="626"/>
                        <a:pt x="1059" y="669"/>
                      </a:cubicBezTo>
                      <a:cubicBezTo>
                        <a:pt x="1044" y="676"/>
                        <a:pt x="1028" y="679"/>
                        <a:pt x="1012" y="679"/>
                      </a:cubicBezTo>
                      <a:cubicBezTo>
                        <a:pt x="971" y="679"/>
                        <a:pt x="933" y="656"/>
                        <a:pt x="901" y="617"/>
                      </a:cubicBezTo>
                      <a:cubicBezTo>
                        <a:pt x="796" y="656"/>
                        <a:pt x="671" y="679"/>
                        <a:pt x="538" y="679"/>
                      </a:cubicBezTo>
                      <a:cubicBezTo>
                        <a:pt x="404" y="679"/>
                        <a:pt x="279" y="656"/>
                        <a:pt x="174" y="617"/>
                      </a:cubicBezTo>
                      <a:cubicBezTo>
                        <a:pt x="142" y="656"/>
                        <a:pt x="104" y="679"/>
                        <a:pt x="64" y="679"/>
                      </a:cubicBezTo>
                      <a:cubicBezTo>
                        <a:pt x="48" y="679"/>
                        <a:pt x="32" y="676"/>
                        <a:pt x="17" y="669"/>
                      </a:cubicBezTo>
                      <a:cubicBezTo>
                        <a:pt x="6" y="626"/>
                        <a:pt x="0" y="581"/>
                        <a:pt x="0" y="534"/>
                      </a:cubicBezTo>
                      <a:cubicBezTo>
                        <a:pt x="0" y="239"/>
                        <a:pt x="241" y="0"/>
                        <a:pt x="53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EF4CF"/>
                    </a:gs>
                    <a:gs pos="34000">
                      <a:srgbClr val="FCD261"/>
                    </a:gs>
                    <a:gs pos="93000">
                      <a:srgbClr val="A07700"/>
                    </a:gs>
                    <a:gs pos="65000">
                      <a:srgbClr val="ECBA00"/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3"/>
              <a:srcRect t="266" r="864" b="19064"/>
              <a:stretch>
                <a:fillRect/>
              </a:stretch>
            </p:blipFill>
            <p:spPr>
              <a:xfrm>
                <a:off x="1644501" y="2095534"/>
                <a:ext cx="1643758" cy="1643758"/>
              </a:xfrm>
              <a:custGeom>
                <a:avLst/>
                <a:gdLst>
                  <a:gd name="connsiteX0" fmla="*/ 1380156 w 2760312"/>
                  <a:gd name="connsiteY0" fmla="*/ 0 h 2760312"/>
                  <a:gd name="connsiteX1" fmla="*/ 2760312 w 2760312"/>
                  <a:gd name="connsiteY1" fmla="*/ 1380156 h 2760312"/>
                  <a:gd name="connsiteX2" fmla="*/ 1380156 w 2760312"/>
                  <a:gd name="connsiteY2" fmla="*/ 2760312 h 2760312"/>
                  <a:gd name="connsiteX3" fmla="*/ 0 w 2760312"/>
                  <a:gd name="connsiteY3" fmla="*/ 1380156 h 2760312"/>
                  <a:gd name="connsiteX4" fmla="*/ 1380156 w 2760312"/>
                  <a:gd name="connsiteY4" fmla="*/ 0 h 276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312" h="2760312">
                    <a:moveTo>
                      <a:pt x="1380156" y="0"/>
                    </a:moveTo>
                    <a:cubicBezTo>
                      <a:pt x="2142395" y="0"/>
                      <a:pt x="2760312" y="617917"/>
                      <a:pt x="2760312" y="1380156"/>
                    </a:cubicBezTo>
                    <a:cubicBezTo>
                      <a:pt x="2760312" y="2142395"/>
                      <a:pt x="2142395" y="2760312"/>
                      <a:pt x="1380156" y="2760312"/>
                    </a:cubicBezTo>
                    <a:cubicBezTo>
                      <a:pt x="617917" y="2760312"/>
                      <a:pt x="0" y="2142395"/>
                      <a:pt x="0" y="1380156"/>
                    </a:cubicBezTo>
                    <a:cubicBezTo>
                      <a:pt x="0" y="617917"/>
                      <a:pt x="617917" y="0"/>
                      <a:pt x="1380156" y="0"/>
                    </a:cubicBezTo>
                    <a:close/>
                  </a:path>
                </a:pathLst>
              </a:custGeom>
              <a:ln w="69850">
                <a:solidFill>
                  <a:srgbClr val="820000"/>
                </a:solidFill>
              </a:ln>
            </p:spPr>
          </p:pic>
          <p:grpSp>
            <p:nvGrpSpPr>
              <p:cNvPr id="76" name="组合 75"/>
              <p:cNvGrpSpPr/>
              <p:nvPr/>
            </p:nvGrpSpPr>
            <p:grpSpPr>
              <a:xfrm>
                <a:off x="1284311" y="1657316"/>
                <a:ext cx="2364141" cy="2520195"/>
                <a:chOff x="1412616" y="1812117"/>
                <a:chExt cx="2573337" cy="2743200"/>
              </a:xfrm>
            </p:grpSpPr>
            <p:sp>
              <p:nvSpPr>
                <p:cNvPr id="77" name="Freeform 11"/>
                <p:cNvSpPr>
                  <a:spLocks/>
                </p:cNvSpPr>
                <p:nvPr/>
              </p:nvSpPr>
              <p:spPr bwMode="auto">
                <a:xfrm>
                  <a:off x="2971541" y="4201305"/>
                  <a:ext cx="282575" cy="192087"/>
                </a:xfrm>
                <a:custGeom>
                  <a:avLst/>
                  <a:gdLst>
                    <a:gd name="T0" fmla="*/ 95 w 155"/>
                    <a:gd name="T1" fmla="*/ 66 h 105"/>
                    <a:gd name="T2" fmla="*/ 2 w 155"/>
                    <a:gd name="T3" fmla="*/ 75 h 105"/>
                    <a:gd name="T4" fmla="*/ 155 w 155"/>
                    <a:gd name="T5" fmla="*/ 42 h 105"/>
                    <a:gd name="T6" fmla="*/ 6 w 155"/>
                    <a:gd name="T7" fmla="*/ 57 h 105"/>
                    <a:gd name="T8" fmla="*/ 3 w 155"/>
                    <a:gd name="T9" fmla="*/ 61 h 105"/>
                    <a:gd name="T10" fmla="*/ 95 w 155"/>
                    <a:gd name="T11" fmla="*/ 66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5" h="105">
                      <a:moveTo>
                        <a:pt x="95" y="66"/>
                      </a:moveTo>
                      <a:cubicBezTo>
                        <a:pt x="58" y="83"/>
                        <a:pt x="0" y="74"/>
                        <a:pt x="2" y="75"/>
                      </a:cubicBezTo>
                      <a:cubicBezTo>
                        <a:pt x="62" y="105"/>
                        <a:pt x="133" y="94"/>
                        <a:pt x="155" y="42"/>
                      </a:cubicBezTo>
                      <a:cubicBezTo>
                        <a:pt x="78" y="47"/>
                        <a:pt x="49" y="0"/>
                        <a:pt x="6" y="57"/>
                      </a:cubicBezTo>
                      <a:cubicBezTo>
                        <a:pt x="5" y="58"/>
                        <a:pt x="4" y="60"/>
                        <a:pt x="3" y="61"/>
                      </a:cubicBezTo>
                      <a:cubicBezTo>
                        <a:pt x="1" y="64"/>
                        <a:pt x="49" y="70"/>
                        <a:pt x="95" y="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12"/>
                <p:cNvSpPr>
                  <a:spLocks/>
                </p:cNvSpPr>
                <p:nvPr/>
              </p:nvSpPr>
              <p:spPr bwMode="auto">
                <a:xfrm>
                  <a:off x="2976303" y="4090180"/>
                  <a:ext cx="204787" cy="198437"/>
                </a:xfrm>
                <a:custGeom>
                  <a:avLst/>
                  <a:gdLst>
                    <a:gd name="T0" fmla="*/ 112 w 112"/>
                    <a:gd name="T1" fmla="*/ 11 h 109"/>
                    <a:gd name="T2" fmla="*/ 72 w 112"/>
                    <a:gd name="T3" fmla="*/ 87 h 109"/>
                    <a:gd name="T4" fmla="*/ 43 w 112"/>
                    <a:gd name="T5" fmla="*/ 83 h 109"/>
                    <a:gd name="T6" fmla="*/ 72 w 112"/>
                    <a:gd name="T7" fmla="*/ 31 h 109"/>
                    <a:gd name="T8" fmla="*/ 28 w 112"/>
                    <a:gd name="T9" fmla="*/ 87 h 109"/>
                    <a:gd name="T10" fmla="*/ 3 w 112"/>
                    <a:gd name="T11" fmla="*/ 109 h 109"/>
                    <a:gd name="T12" fmla="*/ 112 w 112"/>
                    <a:gd name="T13" fmla="*/ 11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09">
                      <a:moveTo>
                        <a:pt x="112" y="11"/>
                      </a:moveTo>
                      <a:cubicBezTo>
                        <a:pt x="75" y="55"/>
                        <a:pt x="95" y="67"/>
                        <a:pt x="72" y="87"/>
                      </a:cubicBezTo>
                      <a:cubicBezTo>
                        <a:pt x="63" y="84"/>
                        <a:pt x="53" y="81"/>
                        <a:pt x="43" y="83"/>
                      </a:cubicBezTo>
                      <a:cubicBezTo>
                        <a:pt x="50" y="51"/>
                        <a:pt x="74" y="30"/>
                        <a:pt x="72" y="31"/>
                      </a:cubicBezTo>
                      <a:cubicBezTo>
                        <a:pt x="70" y="31"/>
                        <a:pt x="37" y="52"/>
                        <a:pt x="28" y="87"/>
                      </a:cubicBezTo>
                      <a:cubicBezTo>
                        <a:pt x="18" y="91"/>
                        <a:pt x="10" y="100"/>
                        <a:pt x="3" y="109"/>
                      </a:cubicBezTo>
                      <a:cubicBezTo>
                        <a:pt x="0" y="42"/>
                        <a:pt x="60" y="0"/>
                        <a:pt x="112" y="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13"/>
                <p:cNvSpPr>
                  <a:spLocks/>
                </p:cNvSpPr>
                <p:nvPr/>
              </p:nvSpPr>
              <p:spPr bwMode="auto">
                <a:xfrm>
                  <a:off x="2895341" y="4298142"/>
                  <a:ext cx="128587" cy="34925"/>
                </a:xfrm>
                <a:custGeom>
                  <a:avLst/>
                  <a:gdLst>
                    <a:gd name="T0" fmla="*/ 71 w 71"/>
                    <a:gd name="T1" fmla="*/ 19 h 19"/>
                    <a:gd name="T2" fmla="*/ 26 w 71"/>
                    <a:gd name="T3" fmla="*/ 12 h 19"/>
                    <a:gd name="T4" fmla="*/ 46 w 71"/>
                    <a:gd name="T5" fmla="*/ 0 h 19"/>
                    <a:gd name="T6" fmla="*/ 0 w 71"/>
                    <a:gd name="T7" fmla="*/ 14 h 19"/>
                    <a:gd name="T8" fmla="*/ 2 w 71"/>
                    <a:gd name="T9" fmla="*/ 16 h 19"/>
                    <a:gd name="T10" fmla="*/ 71 w 71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1" h="19">
                      <a:moveTo>
                        <a:pt x="71" y="19"/>
                      </a:moveTo>
                      <a:cubicBezTo>
                        <a:pt x="56" y="17"/>
                        <a:pt x="40" y="15"/>
                        <a:pt x="26" y="12"/>
                      </a:cubicBezTo>
                      <a:cubicBezTo>
                        <a:pt x="32" y="10"/>
                        <a:pt x="41" y="7"/>
                        <a:pt x="46" y="0"/>
                      </a:cubicBezTo>
                      <a:cubicBezTo>
                        <a:pt x="32" y="8"/>
                        <a:pt x="16" y="9"/>
                        <a:pt x="0" y="14"/>
                      </a:cubicBezTo>
                      <a:cubicBezTo>
                        <a:pt x="0" y="15"/>
                        <a:pt x="0" y="16"/>
                        <a:pt x="2" y="16"/>
                      </a:cubicBezTo>
                      <a:cubicBezTo>
                        <a:pt x="23" y="18"/>
                        <a:pt x="50" y="19"/>
                        <a:pt x="71" y="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14"/>
                <p:cNvSpPr>
                  <a:spLocks/>
                </p:cNvSpPr>
                <p:nvPr/>
              </p:nvSpPr>
              <p:spPr bwMode="auto">
                <a:xfrm>
                  <a:off x="3196966" y="4102880"/>
                  <a:ext cx="261937" cy="179387"/>
                </a:xfrm>
                <a:custGeom>
                  <a:avLst/>
                  <a:gdLst>
                    <a:gd name="T0" fmla="*/ 91 w 144"/>
                    <a:gd name="T1" fmla="*/ 54 h 98"/>
                    <a:gd name="T2" fmla="*/ 3 w 144"/>
                    <a:gd name="T3" fmla="*/ 80 h 98"/>
                    <a:gd name="T4" fmla="*/ 144 w 144"/>
                    <a:gd name="T5" fmla="*/ 20 h 98"/>
                    <a:gd name="T6" fmla="*/ 4 w 144"/>
                    <a:gd name="T7" fmla="*/ 62 h 98"/>
                    <a:gd name="T8" fmla="*/ 2 w 144"/>
                    <a:gd name="T9" fmla="*/ 67 h 98"/>
                    <a:gd name="T10" fmla="*/ 91 w 144"/>
                    <a:gd name="T11" fmla="*/ 54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4" h="98">
                      <a:moveTo>
                        <a:pt x="91" y="54"/>
                      </a:moveTo>
                      <a:cubicBezTo>
                        <a:pt x="59" y="78"/>
                        <a:pt x="1" y="79"/>
                        <a:pt x="3" y="80"/>
                      </a:cubicBezTo>
                      <a:cubicBezTo>
                        <a:pt x="66" y="98"/>
                        <a:pt x="133" y="75"/>
                        <a:pt x="144" y="20"/>
                      </a:cubicBezTo>
                      <a:cubicBezTo>
                        <a:pt x="71" y="40"/>
                        <a:pt x="35" y="0"/>
                        <a:pt x="4" y="62"/>
                      </a:cubicBezTo>
                      <a:cubicBezTo>
                        <a:pt x="3" y="64"/>
                        <a:pt x="2" y="65"/>
                        <a:pt x="2" y="67"/>
                      </a:cubicBezTo>
                      <a:cubicBezTo>
                        <a:pt x="0" y="70"/>
                        <a:pt x="48" y="67"/>
                        <a:pt x="91" y="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15"/>
                <p:cNvSpPr>
                  <a:spLocks/>
                </p:cNvSpPr>
                <p:nvPr/>
              </p:nvSpPr>
              <p:spPr bwMode="auto">
                <a:xfrm>
                  <a:off x="3173153" y="3990167"/>
                  <a:ext cx="185737" cy="209550"/>
                </a:xfrm>
                <a:custGeom>
                  <a:avLst/>
                  <a:gdLst>
                    <a:gd name="T0" fmla="*/ 102 w 102"/>
                    <a:gd name="T1" fmla="*/ 1 h 115"/>
                    <a:gd name="T2" fmla="*/ 78 w 102"/>
                    <a:gd name="T3" fmla="*/ 82 h 115"/>
                    <a:gd name="T4" fmla="*/ 49 w 102"/>
                    <a:gd name="T5" fmla="*/ 83 h 115"/>
                    <a:gd name="T6" fmla="*/ 67 w 102"/>
                    <a:gd name="T7" fmla="*/ 28 h 115"/>
                    <a:gd name="T8" fmla="*/ 35 w 102"/>
                    <a:gd name="T9" fmla="*/ 90 h 115"/>
                    <a:gd name="T10" fmla="*/ 15 w 102"/>
                    <a:gd name="T11" fmla="*/ 115 h 115"/>
                    <a:gd name="T12" fmla="*/ 102 w 102"/>
                    <a:gd name="T13" fmla="*/ 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115">
                      <a:moveTo>
                        <a:pt x="102" y="1"/>
                      </a:moveTo>
                      <a:cubicBezTo>
                        <a:pt x="74" y="51"/>
                        <a:pt x="96" y="59"/>
                        <a:pt x="78" y="82"/>
                      </a:cubicBezTo>
                      <a:cubicBezTo>
                        <a:pt x="68" y="80"/>
                        <a:pt x="58" y="80"/>
                        <a:pt x="49" y="83"/>
                      </a:cubicBezTo>
                      <a:cubicBezTo>
                        <a:pt x="50" y="52"/>
                        <a:pt x="69" y="27"/>
                        <a:pt x="67" y="28"/>
                      </a:cubicBezTo>
                      <a:cubicBezTo>
                        <a:pt x="65" y="29"/>
                        <a:pt x="37" y="55"/>
                        <a:pt x="35" y="90"/>
                      </a:cubicBezTo>
                      <a:cubicBezTo>
                        <a:pt x="27" y="96"/>
                        <a:pt x="20" y="105"/>
                        <a:pt x="15" y="115"/>
                      </a:cubicBezTo>
                      <a:cubicBezTo>
                        <a:pt x="0" y="52"/>
                        <a:pt x="50" y="0"/>
                        <a:pt x="10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16"/>
                <p:cNvSpPr>
                  <a:spLocks/>
                </p:cNvSpPr>
                <p:nvPr/>
              </p:nvSpPr>
              <p:spPr bwMode="auto">
                <a:xfrm>
                  <a:off x="3123941" y="4210830"/>
                  <a:ext cx="123825" cy="44450"/>
                </a:xfrm>
                <a:custGeom>
                  <a:avLst/>
                  <a:gdLst>
                    <a:gd name="T0" fmla="*/ 68 w 68"/>
                    <a:gd name="T1" fmla="*/ 14 h 24"/>
                    <a:gd name="T2" fmla="*/ 24 w 68"/>
                    <a:gd name="T3" fmla="*/ 15 h 24"/>
                    <a:gd name="T4" fmla="*/ 41 w 68"/>
                    <a:gd name="T5" fmla="*/ 0 h 24"/>
                    <a:gd name="T6" fmla="*/ 0 w 68"/>
                    <a:gd name="T7" fmla="*/ 22 h 24"/>
                    <a:gd name="T8" fmla="*/ 2 w 68"/>
                    <a:gd name="T9" fmla="*/ 23 h 24"/>
                    <a:gd name="T10" fmla="*/ 68 w 68"/>
                    <a:gd name="T11" fmla="*/ 1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24">
                      <a:moveTo>
                        <a:pt x="68" y="14"/>
                      </a:moveTo>
                      <a:cubicBezTo>
                        <a:pt x="54" y="14"/>
                        <a:pt x="38" y="15"/>
                        <a:pt x="24" y="15"/>
                      </a:cubicBezTo>
                      <a:cubicBezTo>
                        <a:pt x="29" y="12"/>
                        <a:pt x="37" y="8"/>
                        <a:pt x="41" y="0"/>
                      </a:cubicBezTo>
                      <a:cubicBezTo>
                        <a:pt x="29" y="10"/>
                        <a:pt x="14" y="14"/>
                        <a:pt x="0" y="22"/>
                      </a:cubicBezTo>
                      <a:cubicBezTo>
                        <a:pt x="0" y="23"/>
                        <a:pt x="0" y="24"/>
                        <a:pt x="2" y="23"/>
                      </a:cubicBezTo>
                      <a:cubicBezTo>
                        <a:pt x="23" y="21"/>
                        <a:pt x="49" y="17"/>
                        <a:pt x="68" y="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17"/>
                <p:cNvSpPr>
                  <a:spLocks/>
                </p:cNvSpPr>
                <p:nvPr/>
              </p:nvSpPr>
              <p:spPr bwMode="auto">
                <a:xfrm>
                  <a:off x="3398578" y="3966355"/>
                  <a:ext cx="234950" cy="161925"/>
                </a:xfrm>
                <a:custGeom>
                  <a:avLst/>
                  <a:gdLst>
                    <a:gd name="T0" fmla="*/ 84 w 129"/>
                    <a:gd name="T1" fmla="*/ 42 h 89"/>
                    <a:gd name="T2" fmla="*/ 5 w 129"/>
                    <a:gd name="T3" fmla="*/ 83 h 89"/>
                    <a:gd name="T4" fmla="*/ 129 w 129"/>
                    <a:gd name="T5" fmla="*/ 0 h 89"/>
                    <a:gd name="T6" fmla="*/ 2 w 129"/>
                    <a:gd name="T7" fmla="*/ 66 h 89"/>
                    <a:gd name="T8" fmla="*/ 1 w 129"/>
                    <a:gd name="T9" fmla="*/ 71 h 89"/>
                    <a:gd name="T10" fmla="*/ 84 w 129"/>
                    <a:gd name="T11" fmla="*/ 42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9" h="89">
                      <a:moveTo>
                        <a:pt x="84" y="42"/>
                      </a:moveTo>
                      <a:cubicBezTo>
                        <a:pt x="58" y="71"/>
                        <a:pt x="3" y="83"/>
                        <a:pt x="5" y="83"/>
                      </a:cubicBezTo>
                      <a:cubicBezTo>
                        <a:pt x="69" y="89"/>
                        <a:pt x="128" y="54"/>
                        <a:pt x="129" y="0"/>
                      </a:cubicBezTo>
                      <a:cubicBezTo>
                        <a:pt x="63" y="32"/>
                        <a:pt x="20" y="0"/>
                        <a:pt x="2" y="66"/>
                      </a:cubicBezTo>
                      <a:cubicBezTo>
                        <a:pt x="2" y="68"/>
                        <a:pt x="1" y="69"/>
                        <a:pt x="1" y="71"/>
                      </a:cubicBezTo>
                      <a:cubicBezTo>
                        <a:pt x="0" y="74"/>
                        <a:pt x="45" y="63"/>
                        <a:pt x="84" y="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18"/>
                <p:cNvSpPr>
                  <a:spLocks/>
                </p:cNvSpPr>
                <p:nvPr/>
              </p:nvSpPr>
              <p:spPr bwMode="auto">
                <a:xfrm>
                  <a:off x="3349366" y="3845705"/>
                  <a:ext cx="169862" cy="227012"/>
                </a:xfrm>
                <a:custGeom>
                  <a:avLst/>
                  <a:gdLst>
                    <a:gd name="T0" fmla="*/ 88 w 93"/>
                    <a:gd name="T1" fmla="*/ 0 h 125"/>
                    <a:gd name="T2" fmla="*/ 80 w 93"/>
                    <a:gd name="T3" fmla="*/ 81 h 125"/>
                    <a:gd name="T4" fmla="*/ 52 w 93"/>
                    <a:gd name="T5" fmla="*/ 88 h 125"/>
                    <a:gd name="T6" fmla="*/ 60 w 93"/>
                    <a:gd name="T7" fmla="*/ 31 h 125"/>
                    <a:gd name="T8" fmla="*/ 41 w 93"/>
                    <a:gd name="T9" fmla="*/ 96 h 125"/>
                    <a:gd name="T10" fmla="*/ 26 w 93"/>
                    <a:gd name="T11" fmla="*/ 125 h 125"/>
                    <a:gd name="T12" fmla="*/ 88 w 93"/>
                    <a:gd name="T13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3" h="125">
                      <a:moveTo>
                        <a:pt x="88" y="0"/>
                      </a:moveTo>
                      <a:cubicBezTo>
                        <a:pt x="71" y="52"/>
                        <a:pt x="93" y="55"/>
                        <a:pt x="80" y="81"/>
                      </a:cubicBezTo>
                      <a:cubicBezTo>
                        <a:pt x="70" y="81"/>
                        <a:pt x="60" y="83"/>
                        <a:pt x="52" y="88"/>
                      </a:cubicBezTo>
                      <a:cubicBezTo>
                        <a:pt x="48" y="57"/>
                        <a:pt x="62" y="30"/>
                        <a:pt x="60" y="31"/>
                      </a:cubicBezTo>
                      <a:cubicBezTo>
                        <a:pt x="58" y="33"/>
                        <a:pt x="36" y="63"/>
                        <a:pt x="41" y="96"/>
                      </a:cubicBezTo>
                      <a:cubicBezTo>
                        <a:pt x="33" y="104"/>
                        <a:pt x="29" y="114"/>
                        <a:pt x="26" y="125"/>
                      </a:cubicBezTo>
                      <a:cubicBezTo>
                        <a:pt x="0" y="67"/>
                        <a:pt x="38" y="8"/>
                        <a:pt x="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19"/>
                <p:cNvSpPr>
                  <a:spLocks/>
                </p:cNvSpPr>
                <p:nvPr/>
              </p:nvSpPr>
              <p:spPr bwMode="auto">
                <a:xfrm>
                  <a:off x="3331903" y="4082242"/>
                  <a:ext cx="117475" cy="53975"/>
                </a:xfrm>
                <a:custGeom>
                  <a:avLst/>
                  <a:gdLst>
                    <a:gd name="T0" fmla="*/ 65 w 65"/>
                    <a:gd name="T1" fmla="*/ 9 h 30"/>
                    <a:gd name="T2" fmla="*/ 23 w 65"/>
                    <a:gd name="T3" fmla="*/ 18 h 30"/>
                    <a:gd name="T4" fmla="*/ 36 w 65"/>
                    <a:gd name="T5" fmla="*/ 0 h 30"/>
                    <a:gd name="T6" fmla="*/ 1 w 65"/>
                    <a:gd name="T7" fmla="*/ 29 h 30"/>
                    <a:gd name="T8" fmla="*/ 3 w 65"/>
                    <a:gd name="T9" fmla="*/ 30 h 30"/>
                    <a:gd name="T10" fmla="*/ 65 w 65"/>
                    <a:gd name="T11" fmla="*/ 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30">
                      <a:moveTo>
                        <a:pt x="65" y="9"/>
                      </a:moveTo>
                      <a:cubicBezTo>
                        <a:pt x="51" y="12"/>
                        <a:pt x="36" y="16"/>
                        <a:pt x="23" y="18"/>
                      </a:cubicBezTo>
                      <a:cubicBezTo>
                        <a:pt x="27" y="14"/>
                        <a:pt x="34" y="9"/>
                        <a:pt x="36" y="0"/>
                      </a:cubicBezTo>
                      <a:cubicBezTo>
                        <a:pt x="26" y="12"/>
                        <a:pt x="12" y="19"/>
                        <a:pt x="1" y="29"/>
                      </a:cubicBezTo>
                      <a:cubicBezTo>
                        <a:pt x="0" y="30"/>
                        <a:pt x="1" y="30"/>
                        <a:pt x="3" y="30"/>
                      </a:cubicBezTo>
                      <a:cubicBezTo>
                        <a:pt x="22" y="24"/>
                        <a:pt x="46" y="16"/>
                        <a:pt x="65" y="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20"/>
                <p:cNvSpPr>
                  <a:spLocks/>
                </p:cNvSpPr>
                <p:nvPr/>
              </p:nvSpPr>
              <p:spPr bwMode="auto">
                <a:xfrm>
                  <a:off x="3571616" y="3759980"/>
                  <a:ext cx="217487" cy="187325"/>
                </a:xfrm>
                <a:custGeom>
                  <a:avLst/>
                  <a:gdLst>
                    <a:gd name="T0" fmla="*/ 75 w 119"/>
                    <a:gd name="T1" fmla="*/ 49 h 103"/>
                    <a:gd name="T2" fmla="*/ 6 w 119"/>
                    <a:gd name="T3" fmla="*/ 103 h 103"/>
                    <a:gd name="T4" fmla="*/ 110 w 119"/>
                    <a:gd name="T5" fmla="*/ 0 h 103"/>
                    <a:gd name="T6" fmla="*/ 0 w 119"/>
                    <a:gd name="T7" fmla="*/ 87 h 103"/>
                    <a:gd name="T8" fmla="*/ 0 w 119"/>
                    <a:gd name="T9" fmla="*/ 92 h 103"/>
                    <a:gd name="T10" fmla="*/ 75 w 119"/>
                    <a:gd name="T11" fmla="*/ 49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9" h="103">
                      <a:moveTo>
                        <a:pt x="75" y="49"/>
                      </a:moveTo>
                      <a:cubicBezTo>
                        <a:pt x="55" y="81"/>
                        <a:pt x="4" y="103"/>
                        <a:pt x="6" y="103"/>
                      </a:cubicBezTo>
                      <a:cubicBezTo>
                        <a:pt x="68" y="97"/>
                        <a:pt x="119" y="52"/>
                        <a:pt x="110" y="0"/>
                      </a:cubicBezTo>
                      <a:cubicBezTo>
                        <a:pt x="52" y="43"/>
                        <a:pt x="6" y="20"/>
                        <a:pt x="0" y="87"/>
                      </a:cubicBezTo>
                      <a:cubicBezTo>
                        <a:pt x="0" y="88"/>
                        <a:pt x="0" y="90"/>
                        <a:pt x="0" y="92"/>
                      </a:cubicBezTo>
                      <a:cubicBezTo>
                        <a:pt x="0" y="95"/>
                        <a:pt x="41" y="76"/>
                        <a:pt x="75" y="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21"/>
                <p:cNvSpPr>
                  <a:spLocks/>
                </p:cNvSpPr>
                <p:nvPr/>
              </p:nvSpPr>
              <p:spPr bwMode="auto">
                <a:xfrm>
                  <a:off x="3498591" y="3664730"/>
                  <a:ext cx="160337" cy="238125"/>
                </a:xfrm>
                <a:custGeom>
                  <a:avLst/>
                  <a:gdLst>
                    <a:gd name="T0" fmla="*/ 72 w 88"/>
                    <a:gd name="T1" fmla="*/ 0 h 131"/>
                    <a:gd name="T2" fmla="*/ 79 w 88"/>
                    <a:gd name="T3" fmla="*/ 79 h 131"/>
                    <a:gd name="T4" fmla="*/ 54 w 88"/>
                    <a:gd name="T5" fmla="*/ 91 h 131"/>
                    <a:gd name="T6" fmla="*/ 51 w 88"/>
                    <a:gd name="T7" fmla="*/ 35 h 131"/>
                    <a:gd name="T8" fmla="*/ 44 w 88"/>
                    <a:gd name="T9" fmla="*/ 102 h 131"/>
                    <a:gd name="T10" fmla="*/ 35 w 88"/>
                    <a:gd name="T11" fmla="*/ 131 h 131"/>
                    <a:gd name="T12" fmla="*/ 72 w 88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131">
                      <a:moveTo>
                        <a:pt x="72" y="0"/>
                      </a:moveTo>
                      <a:cubicBezTo>
                        <a:pt x="65" y="54"/>
                        <a:pt x="88" y="53"/>
                        <a:pt x="79" y="79"/>
                      </a:cubicBezTo>
                      <a:cubicBezTo>
                        <a:pt x="70" y="82"/>
                        <a:pt x="61" y="85"/>
                        <a:pt x="54" y="91"/>
                      </a:cubicBezTo>
                      <a:cubicBezTo>
                        <a:pt x="44" y="63"/>
                        <a:pt x="52" y="34"/>
                        <a:pt x="51" y="35"/>
                      </a:cubicBezTo>
                      <a:cubicBezTo>
                        <a:pt x="49" y="37"/>
                        <a:pt x="34" y="70"/>
                        <a:pt x="44" y="102"/>
                      </a:cubicBezTo>
                      <a:cubicBezTo>
                        <a:pt x="39" y="110"/>
                        <a:pt x="37" y="121"/>
                        <a:pt x="35" y="131"/>
                      </a:cubicBezTo>
                      <a:cubicBezTo>
                        <a:pt x="0" y="80"/>
                        <a:pt x="26" y="17"/>
                        <a:pt x="7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22"/>
                <p:cNvSpPr>
                  <a:spLocks/>
                </p:cNvSpPr>
                <p:nvPr/>
              </p:nvSpPr>
              <p:spPr bwMode="auto">
                <a:xfrm>
                  <a:off x="3514466" y="3912380"/>
                  <a:ext cx="104775" cy="65087"/>
                </a:xfrm>
                <a:custGeom>
                  <a:avLst/>
                  <a:gdLst>
                    <a:gd name="T0" fmla="*/ 58 w 58"/>
                    <a:gd name="T1" fmla="*/ 4 h 36"/>
                    <a:gd name="T2" fmla="*/ 19 w 58"/>
                    <a:gd name="T3" fmla="*/ 20 h 36"/>
                    <a:gd name="T4" fmla="*/ 29 w 58"/>
                    <a:gd name="T5" fmla="*/ 0 h 36"/>
                    <a:gd name="T6" fmla="*/ 0 w 58"/>
                    <a:gd name="T7" fmla="*/ 35 h 36"/>
                    <a:gd name="T8" fmla="*/ 2 w 58"/>
                    <a:gd name="T9" fmla="*/ 35 h 36"/>
                    <a:gd name="T10" fmla="*/ 58 w 58"/>
                    <a:gd name="T11" fmla="*/ 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36">
                      <a:moveTo>
                        <a:pt x="58" y="4"/>
                      </a:moveTo>
                      <a:cubicBezTo>
                        <a:pt x="45" y="9"/>
                        <a:pt x="31" y="16"/>
                        <a:pt x="19" y="20"/>
                      </a:cubicBezTo>
                      <a:cubicBezTo>
                        <a:pt x="22" y="16"/>
                        <a:pt x="28" y="9"/>
                        <a:pt x="29" y="0"/>
                      </a:cubicBezTo>
                      <a:cubicBezTo>
                        <a:pt x="22" y="14"/>
                        <a:pt x="9" y="23"/>
                        <a:pt x="0" y="35"/>
                      </a:cubicBezTo>
                      <a:cubicBezTo>
                        <a:pt x="0" y="36"/>
                        <a:pt x="1" y="36"/>
                        <a:pt x="2" y="35"/>
                      </a:cubicBezTo>
                      <a:cubicBezTo>
                        <a:pt x="20" y="26"/>
                        <a:pt x="41" y="14"/>
                        <a:pt x="58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23"/>
                <p:cNvSpPr>
                  <a:spLocks/>
                </p:cNvSpPr>
                <p:nvPr/>
              </p:nvSpPr>
              <p:spPr bwMode="auto">
                <a:xfrm>
                  <a:off x="3690678" y="3536142"/>
                  <a:ext cx="206375" cy="215900"/>
                </a:xfrm>
                <a:custGeom>
                  <a:avLst/>
                  <a:gdLst>
                    <a:gd name="T0" fmla="*/ 71 w 114"/>
                    <a:gd name="T1" fmla="*/ 54 h 119"/>
                    <a:gd name="T2" fmla="*/ 15 w 114"/>
                    <a:gd name="T3" fmla="*/ 118 h 119"/>
                    <a:gd name="T4" fmla="*/ 96 w 114"/>
                    <a:gd name="T5" fmla="*/ 0 h 119"/>
                    <a:gd name="T6" fmla="*/ 7 w 114"/>
                    <a:gd name="T7" fmla="*/ 104 h 119"/>
                    <a:gd name="T8" fmla="*/ 7 w 114"/>
                    <a:gd name="T9" fmla="*/ 108 h 119"/>
                    <a:gd name="T10" fmla="*/ 71 w 114"/>
                    <a:gd name="T11" fmla="*/ 5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119">
                      <a:moveTo>
                        <a:pt x="71" y="54"/>
                      </a:moveTo>
                      <a:cubicBezTo>
                        <a:pt x="58" y="89"/>
                        <a:pt x="13" y="119"/>
                        <a:pt x="15" y="118"/>
                      </a:cubicBezTo>
                      <a:cubicBezTo>
                        <a:pt x="74" y="101"/>
                        <a:pt x="114" y="49"/>
                        <a:pt x="96" y="0"/>
                      </a:cubicBezTo>
                      <a:cubicBezTo>
                        <a:pt x="48" y="52"/>
                        <a:pt x="0" y="39"/>
                        <a:pt x="7" y="104"/>
                      </a:cubicBezTo>
                      <a:cubicBezTo>
                        <a:pt x="7" y="105"/>
                        <a:pt x="7" y="107"/>
                        <a:pt x="7" y="108"/>
                      </a:cubicBezTo>
                      <a:cubicBezTo>
                        <a:pt x="8" y="112"/>
                        <a:pt x="44" y="86"/>
                        <a:pt x="71" y="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24"/>
                <p:cNvSpPr>
                  <a:spLocks/>
                </p:cNvSpPr>
                <p:nvPr/>
              </p:nvSpPr>
              <p:spPr bwMode="auto">
                <a:xfrm>
                  <a:off x="3611303" y="3472642"/>
                  <a:ext cx="144462" cy="241300"/>
                </a:xfrm>
                <a:custGeom>
                  <a:avLst/>
                  <a:gdLst>
                    <a:gd name="T0" fmla="*/ 55 w 79"/>
                    <a:gd name="T1" fmla="*/ 0 h 133"/>
                    <a:gd name="T2" fmla="*/ 76 w 79"/>
                    <a:gd name="T3" fmla="*/ 75 h 133"/>
                    <a:gd name="T4" fmla="*/ 54 w 79"/>
                    <a:gd name="T5" fmla="*/ 90 h 133"/>
                    <a:gd name="T6" fmla="*/ 41 w 79"/>
                    <a:gd name="T7" fmla="*/ 38 h 133"/>
                    <a:gd name="T8" fmla="*/ 47 w 79"/>
                    <a:gd name="T9" fmla="*/ 102 h 133"/>
                    <a:gd name="T10" fmla="*/ 44 w 79"/>
                    <a:gd name="T11" fmla="*/ 133 h 133"/>
                    <a:gd name="T12" fmla="*/ 55 w 79"/>
                    <a:gd name="T13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33">
                      <a:moveTo>
                        <a:pt x="55" y="0"/>
                      </a:moveTo>
                      <a:cubicBezTo>
                        <a:pt x="58" y="52"/>
                        <a:pt x="79" y="47"/>
                        <a:pt x="76" y="75"/>
                      </a:cubicBezTo>
                      <a:cubicBezTo>
                        <a:pt x="68" y="79"/>
                        <a:pt x="60" y="83"/>
                        <a:pt x="54" y="90"/>
                      </a:cubicBezTo>
                      <a:cubicBezTo>
                        <a:pt x="39" y="65"/>
                        <a:pt x="42" y="36"/>
                        <a:pt x="41" y="38"/>
                      </a:cubicBezTo>
                      <a:cubicBezTo>
                        <a:pt x="40" y="39"/>
                        <a:pt x="31" y="74"/>
                        <a:pt x="47" y="102"/>
                      </a:cubicBezTo>
                      <a:cubicBezTo>
                        <a:pt x="43" y="111"/>
                        <a:pt x="43" y="122"/>
                        <a:pt x="44" y="133"/>
                      </a:cubicBezTo>
                      <a:cubicBezTo>
                        <a:pt x="0" y="90"/>
                        <a:pt x="13" y="25"/>
                        <a:pt x="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25"/>
                <p:cNvSpPr>
                  <a:spLocks/>
                </p:cNvSpPr>
                <p:nvPr/>
              </p:nvSpPr>
              <p:spPr bwMode="auto">
                <a:xfrm>
                  <a:off x="3655753" y="3717117"/>
                  <a:ext cx="90487" cy="74612"/>
                </a:xfrm>
                <a:custGeom>
                  <a:avLst/>
                  <a:gdLst>
                    <a:gd name="T0" fmla="*/ 50 w 50"/>
                    <a:gd name="T1" fmla="*/ 0 h 41"/>
                    <a:gd name="T2" fmla="*/ 16 w 50"/>
                    <a:gd name="T3" fmla="*/ 23 h 41"/>
                    <a:gd name="T4" fmla="*/ 22 w 50"/>
                    <a:gd name="T5" fmla="*/ 2 h 41"/>
                    <a:gd name="T6" fmla="*/ 0 w 50"/>
                    <a:gd name="T7" fmla="*/ 40 h 41"/>
                    <a:gd name="T8" fmla="*/ 3 w 50"/>
                    <a:gd name="T9" fmla="*/ 40 h 41"/>
                    <a:gd name="T10" fmla="*/ 50 w 50"/>
                    <a:gd name="T1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41">
                      <a:moveTo>
                        <a:pt x="50" y="0"/>
                      </a:moveTo>
                      <a:cubicBezTo>
                        <a:pt x="39" y="8"/>
                        <a:pt x="27" y="16"/>
                        <a:pt x="16" y="23"/>
                      </a:cubicBezTo>
                      <a:cubicBezTo>
                        <a:pt x="19" y="18"/>
                        <a:pt x="23" y="10"/>
                        <a:pt x="22" y="2"/>
                      </a:cubicBezTo>
                      <a:cubicBezTo>
                        <a:pt x="17" y="16"/>
                        <a:pt x="8" y="27"/>
                        <a:pt x="0" y="40"/>
                      </a:cubicBezTo>
                      <a:cubicBezTo>
                        <a:pt x="1" y="41"/>
                        <a:pt x="2" y="41"/>
                        <a:pt x="3" y="40"/>
                      </a:cubicBezTo>
                      <a:cubicBezTo>
                        <a:pt x="18" y="28"/>
                        <a:pt x="36" y="12"/>
                        <a:pt x="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6"/>
                <p:cNvSpPr>
                  <a:spLocks/>
                </p:cNvSpPr>
                <p:nvPr/>
              </p:nvSpPr>
              <p:spPr bwMode="auto">
                <a:xfrm>
                  <a:off x="3766878" y="3305955"/>
                  <a:ext cx="201612" cy="234950"/>
                </a:xfrm>
                <a:custGeom>
                  <a:avLst/>
                  <a:gdLst>
                    <a:gd name="T0" fmla="*/ 71 w 111"/>
                    <a:gd name="T1" fmla="*/ 56 h 129"/>
                    <a:gd name="T2" fmla="*/ 29 w 111"/>
                    <a:gd name="T3" fmla="*/ 128 h 129"/>
                    <a:gd name="T4" fmla="*/ 85 w 111"/>
                    <a:gd name="T5" fmla="*/ 0 h 129"/>
                    <a:gd name="T6" fmla="*/ 18 w 111"/>
                    <a:gd name="T7" fmla="*/ 116 h 129"/>
                    <a:gd name="T8" fmla="*/ 20 w 111"/>
                    <a:gd name="T9" fmla="*/ 120 h 129"/>
                    <a:gd name="T10" fmla="*/ 71 w 111"/>
                    <a:gd name="T11" fmla="*/ 56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1" h="129">
                      <a:moveTo>
                        <a:pt x="71" y="56"/>
                      </a:moveTo>
                      <a:cubicBezTo>
                        <a:pt x="65" y="92"/>
                        <a:pt x="27" y="129"/>
                        <a:pt x="29" y="128"/>
                      </a:cubicBezTo>
                      <a:cubicBezTo>
                        <a:pt x="82" y="100"/>
                        <a:pt x="111" y="43"/>
                        <a:pt x="85" y="0"/>
                      </a:cubicBezTo>
                      <a:cubicBezTo>
                        <a:pt x="49" y="58"/>
                        <a:pt x="0" y="55"/>
                        <a:pt x="18" y="116"/>
                      </a:cubicBezTo>
                      <a:cubicBezTo>
                        <a:pt x="19" y="117"/>
                        <a:pt x="19" y="118"/>
                        <a:pt x="20" y="120"/>
                      </a:cubicBezTo>
                      <a:cubicBezTo>
                        <a:pt x="21" y="123"/>
                        <a:pt x="51" y="91"/>
                        <a:pt x="71" y="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27"/>
                <p:cNvSpPr>
                  <a:spLocks/>
                </p:cNvSpPr>
                <p:nvPr/>
              </p:nvSpPr>
              <p:spPr bwMode="auto">
                <a:xfrm>
                  <a:off x="3697028" y="3271030"/>
                  <a:ext cx="128587" cy="236537"/>
                </a:xfrm>
                <a:custGeom>
                  <a:avLst/>
                  <a:gdLst>
                    <a:gd name="T0" fmla="*/ 36 w 70"/>
                    <a:gd name="T1" fmla="*/ 0 h 130"/>
                    <a:gd name="T2" fmla="*/ 70 w 70"/>
                    <a:gd name="T3" fmla="*/ 68 h 130"/>
                    <a:gd name="T4" fmla="*/ 52 w 70"/>
                    <a:gd name="T5" fmla="*/ 87 h 130"/>
                    <a:gd name="T6" fmla="*/ 29 w 70"/>
                    <a:gd name="T7" fmla="*/ 39 h 130"/>
                    <a:gd name="T8" fmla="*/ 47 w 70"/>
                    <a:gd name="T9" fmla="*/ 100 h 130"/>
                    <a:gd name="T10" fmla="*/ 50 w 70"/>
                    <a:gd name="T11" fmla="*/ 130 h 130"/>
                    <a:gd name="T12" fmla="*/ 36 w 70"/>
                    <a:gd name="T13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130">
                      <a:moveTo>
                        <a:pt x="36" y="0"/>
                      </a:moveTo>
                      <a:cubicBezTo>
                        <a:pt x="49" y="50"/>
                        <a:pt x="68" y="41"/>
                        <a:pt x="70" y="68"/>
                      </a:cubicBezTo>
                      <a:cubicBezTo>
                        <a:pt x="63" y="74"/>
                        <a:pt x="56" y="80"/>
                        <a:pt x="52" y="87"/>
                      </a:cubicBezTo>
                      <a:cubicBezTo>
                        <a:pt x="33" y="66"/>
                        <a:pt x="30" y="37"/>
                        <a:pt x="29" y="39"/>
                      </a:cubicBezTo>
                      <a:cubicBezTo>
                        <a:pt x="29" y="41"/>
                        <a:pt x="27" y="76"/>
                        <a:pt x="47" y="100"/>
                      </a:cubicBezTo>
                      <a:cubicBezTo>
                        <a:pt x="45" y="110"/>
                        <a:pt x="47" y="120"/>
                        <a:pt x="50" y="130"/>
                      </a:cubicBezTo>
                      <a:cubicBezTo>
                        <a:pt x="0" y="97"/>
                        <a:pt x="1" y="32"/>
                        <a:pt x="3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28"/>
                <p:cNvSpPr>
                  <a:spLocks/>
                </p:cNvSpPr>
                <p:nvPr/>
              </p:nvSpPr>
              <p:spPr bwMode="auto">
                <a:xfrm>
                  <a:off x="3768466" y="3501217"/>
                  <a:ext cx="73025" cy="88900"/>
                </a:xfrm>
                <a:custGeom>
                  <a:avLst/>
                  <a:gdLst>
                    <a:gd name="T0" fmla="*/ 40 w 40"/>
                    <a:gd name="T1" fmla="*/ 0 h 49"/>
                    <a:gd name="T2" fmla="*/ 12 w 40"/>
                    <a:gd name="T3" fmla="*/ 28 h 49"/>
                    <a:gd name="T4" fmla="*/ 13 w 40"/>
                    <a:gd name="T5" fmla="*/ 8 h 49"/>
                    <a:gd name="T6" fmla="*/ 0 w 40"/>
                    <a:gd name="T7" fmla="*/ 48 h 49"/>
                    <a:gd name="T8" fmla="*/ 2 w 40"/>
                    <a:gd name="T9" fmla="*/ 48 h 49"/>
                    <a:gd name="T10" fmla="*/ 40 w 40"/>
                    <a:gd name="T1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49">
                      <a:moveTo>
                        <a:pt x="40" y="0"/>
                      </a:moveTo>
                      <a:cubicBezTo>
                        <a:pt x="31" y="10"/>
                        <a:pt x="21" y="20"/>
                        <a:pt x="12" y="28"/>
                      </a:cubicBezTo>
                      <a:cubicBezTo>
                        <a:pt x="13" y="23"/>
                        <a:pt x="16" y="15"/>
                        <a:pt x="13" y="8"/>
                      </a:cubicBezTo>
                      <a:cubicBezTo>
                        <a:pt x="12" y="22"/>
                        <a:pt x="4" y="35"/>
                        <a:pt x="0" y="48"/>
                      </a:cubicBezTo>
                      <a:cubicBezTo>
                        <a:pt x="0" y="49"/>
                        <a:pt x="1" y="49"/>
                        <a:pt x="2" y="48"/>
                      </a:cubicBezTo>
                      <a:cubicBezTo>
                        <a:pt x="14" y="34"/>
                        <a:pt x="29" y="15"/>
                        <a:pt x="4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29"/>
                <p:cNvSpPr>
                  <a:spLocks/>
                </p:cNvSpPr>
                <p:nvPr/>
              </p:nvSpPr>
              <p:spPr bwMode="auto">
                <a:xfrm>
                  <a:off x="3793866" y="3069417"/>
                  <a:ext cx="192087" cy="244475"/>
                </a:xfrm>
                <a:custGeom>
                  <a:avLst/>
                  <a:gdLst>
                    <a:gd name="T0" fmla="*/ 69 w 105"/>
                    <a:gd name="T1" fmla="*/ 56 h 134"/>
                    <a:gd name="T2" fmla="*/ 41 w 105"/>
                    <a:gd name="T3" fmla="*/ 133 h 134"/>
                    <a:gd name="T4" fmla="*/ 72 w 105"/>
                    <a:gd name="T5" fmla="*/ 0 h 134"/>
                    <a:gd name="T6" fmla="*/ 29 w 105"/>
                    <a:gd name="T7" fmla="*/ 123 h 134"/>
                    <a:gd name="T8" fmla="*/ 31 w 105"/>
                    <a:gd name="T9" fmla="*/ 127 h 134"/>
                    <a:gd name="T10" fmla="*/ 69 w 105"/>
                    <a:gd name="T11" fmla="*/ 56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5" h="134">
                      <a:moveTo>
                        <a:pt x="69" y="56"/>
                      </a:moveTo>
                      <a:cubicBezTo>
                        <a:pt x="69" y="92"/>
                        <a:pt x="40" y="134"/>
                        <a:pt x="41" y="133"/>
                      </a:cubicBezTo>
                      <a:cubicBezTo>
                        <a:pt x="88" y="97"/>
                        <a:pt x="105" y="36"/>
                        <a:pt x="72" y="0"/>
                      </a:cubicBezTo>
                      <a:cubicBezTo>
                        <a:pt x="48" y="63"/>
                        <a:pt x="0" y="68"/>
                        <a:pt x="29" y="123"/>
                      </a:cubicBezTo>
                      <a:cubicBezTo>
                        <a:pt x="30" y="124"/>
                        <a:pt x="30" y="126"/>
                        <a:pt x="31" y="127"/>
                      </a:cubicBezTo>
                      <a:cubicBezTo>
                        <a:pt x="33" y="130"/>
                        <a:pt x="56" y="94"/>
                        <a:pt x="69" y="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30"/>
                <p:cNvSpPr>
                  <a:spLocks/>
                </p:cNvSpPr>
                <p:nvPr/>
              </p:nvSpPr>
              <p:spPr bwMode="auto">
                <a:xfrm>
                  <a:off x="3716078" y="3066242"/>
                  <a:ext cx="133350" cy="222250"/>
                </a:xfrm>
                <a:custGeom>
                  <a:avLst/>
                  <a:gdLst>
                    <a:gd name="T0" fmla="*/ 28 w 73"/>
                    <a:gd name="T1" fmla="*/ 0 h 122"/>
                    <a:gd name="T2" fmla="*/ 73 w 73"/>
                    <a:gd name="T3" fmla="*/ 59 h 122"/>
                    <a:gd name="T4" fmla="*/ 59 w 73"/>
                    <a:gd name="T5" fmla="*/ 80 h 122"/>
                    <a:gd name="T6" fmla="*/ 29 w 73"/>
                    <a:gd name="T7" fmla="*/ 39 h 122"/>
                    <a:gd name="T8" fmla="*/ 57 w 73"/>
                    <a:gd name="T9" fmla="*/ 94 h 122"/>
                    <a:gd name="T10" fmla="*/ 65 w 73"/>
                    <a:gd name="T11" fmla="*/ 122 h 122"/>
                    <a:gd name="T12" fmla="*/ 28 w 73"/>
                    <a:gd name="T13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122">
                      <a:moveTo>
                        <a:pt x="28" y="0"/>
                      </a:moveTo>
                      <a:cubicBezTo>
                        <a:pt x="49" y="46"/>
                        <a:pt x="66" y="34"/>
                        <a:pt x="73" y="59"/>
                      </a:cubicBezTo>
                      <a:cubicBezTo>
                        <a:pt x="67" y="65"/>
                        <a:pt x="62" y="72"/>
                        <a:pt x="59" y="80"/>
                      </a:cubicBezTo>
                      <a:cubicBezTo>
                        <a:pt x="37" y="63"/>
                        <a:pt x="29" y="36"/>
                        <a:pt x="29" y="39"/>
                      </a:cubicBezTo>
                      <a:cubicBezTo>
                        <a:pt x="28" y="41"/>
                        <a:pt x="33" y="74"/>
                        <a:pt x="57" y="94"/>
                      </a:cubicBezTo>
                      <a:cubicBezTo>
                        <a:pt x="57" y="103"/>
                        <a:pt x="60" y="113"/>
                        <a:pt x="65" y="122"/>
                      </a:cubicBezTo>
                      <a:cubicBezTo>
                        <a:pt x="11" y="99"/>
                        <a:pt x="0" y="37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31"/>
                <p:cNvSpPr>
                  <a:spLocks/>
                </p:cNvSpPr>
                <p:nvPr/>
              </p:nvSpPr>
              <p:spPr bwMode="auto">
                <a:xfrm>
                  <a:off x="3830378" y="3271030"/>
                  <a:ext cx="52387" cy="98425"/>
                </a:xfrm>
                <a:custGeom>
                  <a:avLst/>
                  <a:gdLst>
                    <a:gd name="T0" fmla="*/ 29 w 29"/>
                    <a:gd name="T1" fmla="*/ 0 h 54"/>
                    <a:gd name="T2" fmla="*/ 7 w 29"/>
                    <a:gd name="T3" fmla="*/ 32 h 54"/>
                    <a:gd name="T4" fmla="*/ 5 w 29"/>
                    <a:gd name="T5" fmla="*/ 12 h 54"/>
                    <a:gd name="T6" fmla="*/ 0 w 29"/>
                    <a:gd name="T7" fmla="*/ 53 h 54"/>
                    <a:gd name="T8" fmla="*/ 2 w 29"/>
                    <a:gd name="T9" fmla="*/ 52 h 54"/>
                    <a:gd name="T10" fmla="*/ 29 w 29"/>
                    <a:gd name="T1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54">
                      <a:moveTo>
                        <a:pt x="29" y="0"/>
                      </a:moveTo>
                      <a:cubicBezTo>
                        <a:pt x="22" y="11"/>
                        <a:pt x="15" y="22"/>
                        <a:pt x="7" y="32"/>
                      </a:cubicBezTo>
                      <a:cubicBezTo>
                        <a:pt x="8" y="27"/>
                        <a:pt x="9" y="19"/>
                        <a:pt x="5" y="12"/>
                      </a:cubicBezTo>
                      <a:cubicBezTo>
                        <a:pt x="6" y="26"/>
                        <a:pt x="1" y="39"/>
                        <a:pt x="0" y="53"/>
                      </a:cubicBezTo>
                      <a:cubicBezTo>
                        <a:pt x="0" y="54"/>
                        <a:pt x="1" y="54"/>
                        <a:pt x="2" y="52"/>
                      </a:cubicBezTo>
                      <a:cubicBezTo>
                        <a:pt x="11" y="36"/>
                        <a:pt x="22" y="16"/>
                        <a:pt x="2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32"/>
                <p:cNvSpPr>
                  <a:spLocks/>
                </p:cNvSpPr>
                <p:nvPr/>
              </p:nvSpPr>
              <p:spPr bwMode="auto">
                <a:xfrm>
                  <a:off x="3787516" y="2847167"/>
                  <a:ext cx="171450" cy="244475"/>
                </a:xfrm>
                <a:custGeom>
                  <a:avLst/>
                  <a:gdLst>
                    <a:gd name="T0" fmla="*/ 64 w 95"/>
                    <a:gd name="T1" fmla="*/ 55 h 134"/>
                    <a:gd name="T2" fmla="*/ 52 w 95"/>
                    <a:gd name="T3" fmla="*/ 133 h 134"/>
                    <a:gd name="T4" fmla="*/ 56 w 95"/>
                    <a:gd name="T5" fmla="*/ 0 h 134"/>
                    <a:gd name="T6" fmla="*/ 38 w 95"/>
                    <a:gd name="T7" fmla="*/ 126 h 134"/>
                    <a:gd name="T8" fmla="*/ 41 w 95"/>
                    <a:gd name="T9" fmla="*/ 129 h 134"/>
                    <a:gd name="T10" fmla="*/ 64 w 95"/>
                    <a:gd name="T11" fmla="*/ 55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" h="134">
                      <a:moveTo>
                        <a:pt x="64" y="55"/>
                      </a:moveTo>
                      <a:cubicBezTo>
                        <a:pt x="70" y="88"/>
                        <a:pt x="50" y="134"/>
                        <a:pt x="52" y="133"/>
                      </a:cubicBezTo>
                      <a:cubicBezTo>
                        <a:pt x="89" y="90"/>
                        <a:pt x="95" y="29"/>
                        <a:pt x="56" y="0"/>
                      </a:cubicBezTo>
                      <a:cubicBezTo>
                        <a:pt x="45" y="65"/>
                        <a:pt x="0" y="79"/>
                        <a:pt x="38" y="126"/>
                      </a:cubicBezTo>
                      <a:cubicBezTo>
                        <a:pt x="39" y="127"/>
                        <a:pt x="40" y="128"/>
                        <a:pt x="41" y="129"/>
                      </a:cubicBezTo>
                      <a:cubicBezTo>
                        <a:pt x="43" y="132"/>
                        <a:pt x="58" y="93"/>
                        <a:pt x="64" y="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33"/>
                <p:cNvSpPr>
                  <a:spLocks/>
                </p:cNvSpPr>
                <p:nvPr/>
              </p:nvSpPr>
              <p:spPr bwMode="auto">
                <a:xfrm>
                  <a:off x="3701791" y="2872567"/>
                  <a:ext cx="139700" cy="200025"/>
                </a:xfrm>
                <a:custGeom>
                  <a:avLst/>
                  <a:gdLst>
                    <a:gd name="T0" fmla="*/ 20 w 77"/>
                    <a:gd name="T1" fmla="*/ 0 h 110"/>
                    <a:gd name="T2" fmla="*/ 74 w 77"/>
                    <a:gd name="T3" fmla="*/ 48 h 110"/>
                    <a:gd name="T4" fmla="*/ 64 w 77"/>
                    <a:gd name="T5" fmla="*/ 72 h 110"/>
                    <a:gd name="T6" fmla="*/ 28 w 77"/>
                    <a:gd name="T7" fmla="*/ 37 h 110"/>
                    <a:gd name="T8" fmla="*/ 65 w 77"/>
                    <a:gd name="T9" fmla="*/ 85 h 110"/>
                    <a:gd name="T10" fmla="*/ 77 w 77"/>
                    <a:gd name="T11" fmla="*/ 110 h 110"/>
                    <a:gd name="T12" fmla="*/ 20 w 77"/>
                    <a:gd name="T13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110">
                      <a:moveTo>
                        <a:pt x="20" y="0"/>
                      </a:moveTo>
                      <a:cubicBezTo>
                        <a:pt x="48" y="40"/>
                        <a:pt x="63" y="25"/>
                        <a:pt x="74" y="48"/>
                      </a:cubicBezTo>
                      <a:cubicBezTo>
                        <a:pt x="69" y="56"/>
                        <a:pt x="65" y="63"/>
                        <a:pt x="64" y="72"/>
                      </a:cubicBezTo>
                      <a:cubicBezTo>
                        <a:pt x="40" y="59"/>
                        <a:pt x="28" y="35"/>
                        <a:pt x="28" y="37"/>
                      </a:cubicBezTo>
                      <a:cubicBezTo>
                        <a:pt x="28" y="39"/>
                        <a:pt x="38" y="70"/>
                        <a:pt x="65" y="85"/>
                      </a:cubicBezTo>
                      <a:cubicBezTo>
                        <a:pt x="66" y="94"/>
                        <a:pt x="71" y="102"/>
                        <a:pt x="77" y="110"/>
                      </a:cubicBezTo>
                      <a:cubicBezTo>
                        <a:pt x="22" y="98"/>
                        <a:pt x="0" y="41"/>
                        <a:pt x="2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34"/>
                <p:cNvSpPr>
                  <a:spLocks/>
                </p:cNvSpPr>
                <p:nvPr/>
              </p:nvSpPr>
              <p:spPr bwMode="auto">
                <a:xfrm>
                  <a:off x="3849428" y="3047192"/>
                  <a:ext cx="38100" cy="106362"/>
                </a:xfrm>
                <a:custGeom>
                  <a:avLst/>
                  <a:gdLst>
                    <a:gd name="T0" fmla="*/ 21 w 21"/>
                    <a:gd name="T1" fmla="*/ 0 h 58"/>
                    <a:gd name="T2" fmla="*/ 6 w 21"/>
                    <a:gd name="T3" fmla="*/ 35 h 58"/>
                    <a:gd name="T4" fmla="*/ 0 w 21"/>
                    <a:gd name="T5" fmla="*/ 16 h 58"/>
                    <a:gd name="T6" fmla="*/ 2 w 21"/>
                    <a:gd name="T7" fmla="*/ 57 h 58"/>
                    <a:gd name="T8" fmla="*/ 4 w 21"/>
                    <a:gd name="T9" fmla="*/ 56 h 58"/>
                    <a:gd name="T10" fmla="*/ 21 w 21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58">
                      <a:moveTo>
                        <a:pt x="21" y="0"/>
                      </a:moveTo>
                      <a:cubicBezTo>
                        <a:pt x="16" y="12"/>
                        <a:pt x="11" y="25"/>
                        <a:pt x="6" y="35"/>
                      </a:cubicBezTo>
                      <a:cubicBezTo>
                        <a:pt x="5" y="30"/>
                        <a:pt x="5" y="22"/>
                        <a:pt x="0" y="16"/>
                      </a:cubicBezTo>
                      <a:cubicBezTo>
                        <a:pt x="4" y="30"/>
                        <a:pt x="2" y="43"/>
                        <a:pt x="2" y="57"/>
                      </a:cubicBezTo>
                      <a:cubicBezTo>
                        <a:pt x="3" y="58"/>
                        <a:pt x="4" y="57"/>
                        <a:pt x="4" y="56"/>
                      </a:cubicBezTo>
                      <a:cubicBezTo>
                        <a:pt x="10" y="39"/>
                        <a:pt x="17" y="17"/>
                        <a:pt x="2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35"/>
                <p:cNvSpPr>
                  <a:spLocks/>
                </p:cNvSpPr>
                <p:nvPr/>
              </p:nvSpPr>
              <p:spPr bwMode="auto">
                <a:xfrm>
                  <a:off x="3733541" y="2629680"/>
                  <a:ext cx="160337" cy="236537"/>
                </a:xfrm>
                <a:custGeom>
                  <a:avLst/>
                  <a:gdLst>
                    <a:gd name="T0" fmla="*/ 56 w 88"/>
                    <a:gd name="T1" fmla="*/ 51 h 130"/>
                    <a:gd name="T2" fmla="*/ 59 w 88"/>
                    <a:gd name="T3" fmla="*/ 128 h 130"/>
                    <a:gd name="T4" fmla="*/ 40 w 88"/>
                    <a:gd name="T5" fmla="*/ 0 h 130"/>
                    <a:gd name="T6" fmla="*/ 45 w 88"/>
                    <a:gd name="T7" fmla="*/ 124 h 130"/>
                    <a:gd name="T8" fmla="*/ 48 w 88"/>
                    <a:gd name="T9" fmla="*/ 127 h 130"/>
                    <a:gd name="T10" fmla="*/ 56 w 88"/>
                    <a:gd name="T11" fmla="*/ 51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8" h="130">
                      <a:moveTo>
                        <a:pt x="56" y="51"/>
                      </a:moveTo>
                      <a:cubicBezTo>
                        <a:pt x="69" y="82"/>
                        <a:pt x="59" y="130"/>
                        <a:pt x="59" y="128"/>
                      </a:cubicBezTo>
                      <a:cubicBezTo>
                        <a:pt x="88" y="80"/>
                        <a:pt x="82" y="21"/>
                        <a:pt x="40" y="0"/>
                      </a:cubicBezTo>
                      <a:cubicBezTo>
                        <a:pt x="40" y="64"/>
                        <a:pt x="0" y="86"/>
                        <a:pt x="45" y="124"/>
                      </a:cubicBezTo>
                      <a:cubicBezTo>
                        <a:pt x="46" y="125"/>
                        <a:pt x="47" y="126"/>
                        <a:pt x="48" y="127"/>
                      </a:cubicBezTo>
                      <a:cubicBezTo>
                        <a:pt x="51" y="129"/>
                        <a:pt x="58" y="89"/>
                        <a:pt x="56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36"/>
                <p:cNvSpPr>
                  <a:spLocks/>
                </p:cNvSpPr>
                <p:nvPr/>
              </p:nvSpPr>
              <p:spPr bwMode="auto">
                <a:xfrm>
                  <a:off x="3643053" y="2682067"/>
                  <a:ext cx="158750" cy="171450"/>
                </a:xfrm>
                <a:custGeom>
                  <a:avLst/>
                  <a:gdLst>
                    <a:gd name="T0" fmla="*/ 12 w 87"/>
                    <a:gd name="T1" fmla="*/ 0 h 94"/>
                    <a:gd name="T2" fmla="*/ 73 w 87"/>
                    <a:gd name="T3" fmla="*/ 36 h 94"/>
                    <a:gd name="T4" fmla="*/ 68 w 87"/>
                    <a:gd name="T5" fmla="*/ 60 h 94"/>
                    <a:gd name="T6" fmla="*/ 27 w 87"/>
                    <a:gd name="T7" fmla="*/ 34 h 94"/>
                    <a:gd name="T8" fmla="*/ 71 w 87"/>
                    <a:gd name="T9" fmla="*/ 73 h 94"/>
                    <a:gd name="T10" fmla="*/ 87 w 87"/>
                    <a:gd name="T11" fmla="*/ 94 h 94"/>
                    <a:gd name="T12" fmla="*/ 12 w 87"/>
                    <a:gd name="T1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7" h="94">
                      <a:moveTo>
                        <a:pt x="12" y="0"/>
                      </a:moveTo>
                      <a:cubicBezTo>
                        <a:pt x="47" y="33"/>
                        <a:pt x="58" y="16"/>
                        <a:pt x="73" y="36"/>
                      </a:cubicBezTo>
                      <a:cubicBezTo>
                        <a:pt x="70" y="44"/>
                        <a:pt x="67" y="52"/>
                        <a:pt x="68" y="60"/>
                      </a:cubicBezTo>
                      <a:cubicBezTo>
                        <a:pt x="43" y="53"/>
                        <a:pt x="26" y="32"/>
                        <a:pt x="27" y="34"/>
                      </a:cubicBezTo>
                      <a:cubicBezTo>
                        <a:pt x="27" y="36"/>
                        <a:pt x="43" y="64"/>
                        <a:pt x="71" y="73"/>
                      </a:cubicBezTo>
                      <a:cubicBezTo>
                        <a:pt x="74" y="81"/>
                        <a:pt x="80" y="88"/>
                        <a:pt x="87" y="94"/>
                      </a:cubicBezTo>
                      <a:cubicBezTo>
                        <a:pt x="32" y="93"/>
                        <a:pt x="0" y="42"/>
                        <a:pt x="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37"/>
                <p:cNvSpPr>
                  <a:spLocks/>
                </p:cNvSpPr>
                <p:nvPr/>
              </p:nvSpPr>
              <p:spPr bwMode="auto">
                <a:xfrm>
                  <a:off x="3809741" y="2821767"/>
                  <a:ext cx="31750" cy="106362"/>
                </a:xfrm>
                <a:custGeom>
                  <a:avLst/>
                  <a:gdLst>
                    <a:gd name="T0" fmla="*/ 17 w 17"/>
                    <a:gd name="T1" fmla="*/ 0 h 58"/>
                    <a:gd name="T2" fmla="*/ 9 w 17"/>
                    <a:gd name="T3" fmla="*/ 36 h 58"/>
                    <a:gd name="T4" fmla="*/ 0 w 17"/>
                    <a:gd name="T5" fmla="*/ 19 h 58"/>
                    <a:gd name="T6" fmla="*/ 9 w 17"/>
                    <a:gd name="T7" fmla="*/ 57 h 58"/>
                    <a:gd name="T8" fmla="*/ 11 w 17"/>
                    <a:gd name="T9" fmla="*/ 56 h 58"/>
                    <a:gd name="T10" fmla="*/ 17 w 17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8">
                      <a:moveTo>
                        <a:pt x="17" y="0"/>
                      </a:moveTo>
                      <a:cubicBezTo>
                        <a:pt x="14" y="12"/>
                        <a:pt x="12" y="25"/>
                        <a:pt x="9" y="36"/>
                      </a:cubicBezTo>
                      <a:cubicBezTo>
                        <a:pt x="7" y="32"/>
                        <a:pt x="5" y="24"/>
                        <a:pt x="0" y="19"/>
                      </a:cubicBezTo>
                      <a:cubicBezTo>
                        <a:pt x="5" y="31"/>
                        <a:pt x="6" y="45"/>
                        <a:pt x="9" y="57"/>
                      </a:cubicBezTo>
                      <a:cubicBezTo>
                        <a:pt x="10" y="58"/>
                        <a:pt x="11" y="58"/>
                        <a:pt x="11" y="56"/>
                      </a:cubicBezTo>
                      <a:cubicBezTo>
                        <a:pt x="13" y="39"/>
                        <a:pt x="15" y="17"/>
                        <a:pt x="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38"/>
                <p:cNvSpPr>
                  <a:spLocks/>
                </p:cNvSpPr>
                <p:nvPr/>
              </p:nvSpPr>
              <p:spPr bwMode="auto">
                <a:xfrm>
                  <a:off x="3655753" y="2437592"/>
                  <a:ext cx="150812" cy="220662"/>
                </a:xfrm>
                <a:custGeom>
                  <a:avLst/>
                  <a:gdLst>
                    <a:gd name="T0" fmla="*/ 48 w 83"/>
                    <a:gd name="T1" fmla="*/ 46 h 121"/>
                    <a:gd name="T2" fmla="*/ 64 w 83"/>
                    <a:gd name="T3" fmla="*/ 119 h 121"/>
                    <a:gd name="T4" fmla="*/ 22 w 83"/>
                    <a:gd name="T5" fmla="*/ 0 h 121"/>
                    <a:gd name="T6" fmla="*/ 50 w 83"/>
                    <a:gd name="T7" fmla="*/ 118 h 121"/>
                    <a:gd name="T8" fmla="*/ 54 w 83"/>
                    <a:gd name="T9" fmla="*/ 120 h 121"/>
                    <a:gd name="T10" fmla="*/ 48 w 83"/>
                    <a:gd name="T11" fmla="*/ 46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3" h="121">
                      <a:moveTo>
                        <a:pt x="48" y="46"/>
                      </a:moveTo>
                      <a:cubicBezTo>
                        <a:pt x="65" y="73"/>
                        <a:pt x="64" y="121"/>
                        <a:pt x="64" y="119"/>
                      </a:cubicBezTo>
                      <a:cubicBezTo>
                        <a:pt x="83" y="68"/>
                        <a:pt x="66" y="12"/>
                        <a:pt x="22" y="0"/>
                      </a:cubicBezTo>
                      <a:cubicBezTo>
                        <a:pt x="35" y="61"/>
                        <a:pt x="0" y="89"/>
                        <a:pt x="50" y="118"/>
                      </a:cubicBezTo>
                      <a:cubicBezTo>
                        <a:pt x="51" y="118"/>
                        <a:pt x="52" y="119"/>
                        <a:pt x="54" y="120"/>
                      </a:cubicBezTo>
                      <a:cubicBezTo>
                        <a:pt x="56" y="121"/>
                        <a:pt x="56" y="82"/>
                        <a:pt x="48" y="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39"/>
                <p:cNvSpPr>
                  <a:spLocks/>
                </p:cNvSpPr>
                <p:nvPr/>
              </p:nvSpPr>
              <p:spPr bwMode="auto">
                <a:xfrm>
                  <a:off x="3565266" y="2513792"/>
                  <a:ext cx="168275" cy="157162"/>
                </a:xfrm>
                <a:custGeom>
                  <a:avLst/>
                  <a:gdLst>
                    <a:gd name="T0" fmla="*/ 3 w 93"/>
                    <a:gd name="T1" fmla="*/ 0 h 86"/>
                    <a:gd name="T2" fmla="*/ 68 w 93"/>
                    <a:gd name="T3" fmla="*/ 24 h 86"/>
                    <a:gd name="T4" fmla="*/ 68 w 93"/>
                    <a:gd name="T5" fmla="*/ 47 h 86"/>
                    <a:gd name="T6" fmla="*/ 23 w 93"/>
                    <a:gd name="T7" fmla="*/ 30 h 86"/>
                    <a:gd name="T8" fmla="*/ 72 w 93"/>
                    <a:gd name="T9" fmla="*/ 59 h 86"/>
                    <a:gd name="T10" fmla="*/ 93 w 93"/>
                    <a:gd name="T11" fmla="*/ 77 h 86"/>
                    <a:gd name="T12" fmla="*/ 3 w 93"/>
                    <a:gd name="T13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3" h="86">
                      <a:moveTo>
                        <a:pt x="3" y="0"/>
                      </a:moveTo>
                      <a:cubicBezTo>
                        <a:pt x="43" y="25"/>
                        <a:pt x="50" y="7"/>
                        <a:pt x="68" y="24"/>
                      </a:cubicBezTo>
                      <a:cubicBezTo>
                        <a:pt x="66" y="32"/>
                        <a:pt x="66" y="40"/>
                        <a:pt x="68" y="47"/>
                      </a:cubicBezTo>
                      <a:cubicBezTo>
                        <a:pt x="42" y="45"/>
                        <a:pt x="23" y="28"/>
                        <a:pt x="23" y="30"/>
                      </a:cubicBezTo>
                      <a:cubicBezTo>
                        <a:pt x="24" y="31"/>
                        <a:pt x="44" y="55"/>
                        <a:pt x="72" y="59"/>
                      </a:cubicBezTo>
                      <a:cubicBezTo>
                        <a:pt x="77" y="66"/>
                        <a:pt x="85" y="72"/>
                        <a:pt x="93" y="77"/>
                      </a:cubicBezTo>
                      <a:cubicBezTo>
                        <a:pt x="40" y="86"/>
                        <a:pt x="0" y="43"/>
                        <a:pt x="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0"/>
                <p:cNvSpPr>
                  <a:spLocks/>
                </p:cNvSpPr>
                <p:nvPr/>
              </p:nvSpPr>
              <p:spPr bwMode="auto">
                <a:xfrm>
                  <a:off x="3741478" y="2616980"/>
                  <a:ext cx="30162" cy="103187"/>
                </a:xfrm>
                <a:custGeom>
                  <a:avLst/>
                  <a:gdLst>
                    <a:gd name="T0" fmla="*/ 13 w 17"/>
                    <a:gd name="T1" fmla="*/ 0 h 57"/>
                    <a:gd name="T2" fmla="*/ 12 w 17"/>
                    <a:gd name="T3" fmla="*/ 36 h 57"/>
                    <a:gd name="T4" fmla="*/ 0 w 17"/>
                    <a:gd name="T5" fmla="*/ 21 h 57"/>
                    <a:gd name="T6" fmla="*/ 16 w 17"/>
                    <a:gd name="T7" fmla="*/ 56 h 57"/>
                    <a:gd name="T8" fmla="*/ 17 w 17"/>
                    <a:gd name="T9" fmla="*/ 55 h 57"/>
                    <a:gd name="T10" fmla="*/ 13 w 17"/>
                    <a:gd name="T11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7">
                      <a:moveTo>
                        <a:pt x="13" y="0"/>
                      </a:moveTo>
                      <a:cubicBezTo>
                        <a:pt x="12" y="12"/>
                        <a:pt x="13" y="25"/>
                        <a:pt x="12" y="36"/>
                      </a:cubicBezTo>
                      <a:cubicBezTo>
                        <a:pt x="9" y="32"/>
                        <a:pt x="6" y="25"/>
                        <a:pt x="0" y="21"/>
                      </a:cubicBezTo>
                      <a:cubicBezTo>
                        <a:pt x="8" y="32"/>
                        <a:pt x="11" y="45"/>
                        <a:pt x="16" y="56"/>
                      </a:cubicBezTo>
                      <a:cubicBezTo>
                        <a:pt x="17" y="57"/>
                        <a:pt x="17" y="56"/>
                        <a:pt x="17" y="55"/>
                      </a:cubicBezTo>
                      <a:cubicBezTo>
                        <a:pt x="16" y="38"/>
                        <a:pt x="15" y="16"/>
                        <a:pt x="1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1"/>
                <p:cNvSpPr>
                  <a:spLocks/>
                </p:cNvSpPr>
                <p:nvPr/>
              </p:nvSpPr>
              <p:spPr bwMode="auto">
                <a:xfrm>
                  <a:off x="3546216" y="2283605"/>
                  <a:ext cx="136525" cy="198437"/>
                </a:xfrm>
                <a:custGeom>
                  <a:avLst/>
                  <a:gdLst>
                    <a:gd name="T0" fmla="*/ 37 w 75"/>
                    <a:gd name="T1" fmla="*/ 39 h 109"/>
                    <a:gd name="T2" fmla="*/ 67 w 75"/>
                    <a:gd name="T3" fmla="*/ 106 h 109"/>
                    <a:gd name="T4" fmla="*/ 5 w 75"/>
                    <a:gd name="T5" fmla="*/ 0 h 109"/>
                    <a:gd name="T6" fmla="*/ 53 w 75"/>
                    <a:gd name="T7" fmla="*/ 107 h 109"/>
                    <a:gd name="T8" fmla="*/ 56 w 75"/>
                    <a:gd name="T9" fmla="*/ 108 h 109"/>
                    <a:gd name="T10" fmla="*/ 37 w 75"/>
                    <a:gd name="T11" fmla="*/ 3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109">
                      <a:moveTo>
                        <a:pt x="37" y="39"/>
                      </a:moveTo>
                      <a:cubicBezTo>
                        <a:pt x="59" y="62"/>
                        <a:pt x="66" y="108"/>
                        <a:pt x="67" y="106"/>
                      </a:cubicBezTo>
                      <a:cubicBezTo>
                        <a:pt x="75" y="54"/>
                        <a:pt x="49" y="4"/>
                        <a:pt x="5" y="0"/>
                      </a:cubicBezTo>
                      <a:cubicBezTo>
                        <a:pt x="28" y="56"/>
                        <a:pt x="0" y="89"/>
                        <a:pt x="53" y="107"/>
                      </a:cubicBezTo>
                      <a:cubicBezTo>
                        <a:pt x="54" y="108"/>
                        <a:pt x="55" y="108"/>
                        <a:pt x="56" y="108"/>
                      </a:cubicBezTo>
                      <a:cubicBezTo>
                        <a:pt x="59" y="109"/>
                        <a:pt x="52" y="72"/>
                        <a:pt x="37" y="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2"/>
                <p:cNvSpPr>
                  <a:spLocks/>
                </p:cNvSpPr>
                <p:nvPr/>
              </p:nvSpPr>
              <p:spPr bwMode="auto">
                <a:xfrm>
                  <a:off x="3447791" y="2375680"/>
                  <a:ext cx="182562" cy="141287"/>
                </a:xfrm>
                <a:custGeom>
                  <a:avLst/>
                  <a:gdLst>
                    <a:gd name="T0" fmla="*/ 0 w 100"/>
                    <a:gd name="T1" fmla="*/ 2 h 77"/>
                    <a:gd name="T2" fmla="*/ 66 w 100"/>
                    <a:gd name="T3" fmla="*/ 12 h 77"/>
                    <a:gd name="T4" fmla="*/ 71 w 100"/>
                    <a:gd name="T5" fmla="*/ 35 h 77"/>
                    <a:gd name="T6" fmla="*/ 25 w 100"/>
                    <a:gd name="T7" fmla="*/ 26 h 77"/>
                    <a:gd name="T8" fmla="*/ 77 w 100"/>
                    <a:gd name="T9" fmla="*/ 45 h 77"/>
                    <a:gd name="T10" fmla="*/ 100 w 100"/>
                    <a:gd name="T11" fmla="*/ 59 h 77"/>
                    <a:gd name="T12" fmla="*/ 0 w 100"/>
                    <a:gd name="T13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77">
                      <a:moveTo>
                        <a:pt x="0" y="2"/>
                      </a:moveTo>
                      <a:cubicBezTo>
                        <a:pt x="43" y="18"/>
                        <a:pt x="46" y="0"/>
                        <a:pt x="66" y="12"/>
                      </a:cubicBezTo>
                      <a:cubicBezTo>
                        <a:pt x="66" y="20"/>
                        <a:pt x="67" y="28"/>
                        <a:pt x="71" y="35"/>
                      </a:cubicBezTo>
                      <a:cubicBezTo>
                        <a:pt x="46" y="37"/>
                        <a:pt x="24" y="25"/>
                        <a:pt x="25" y="26"/>
                      </a:cubicBezTo>
                      <a:cubicBezTo>
                        <a:pt x="26" y="28"/>
                        <a:pt x="50" y="47"/>
                        <a:pt x="77" y="45"/>
                      </a:cubicBezTo>
                      <a:cubicBezTo>
                        <a:pt x="83" y="51"/>
                        <a:pt x="91" y="55"/>
                        <a:pt x="100" y="59"/>
                      </a:cubicBezTo>
                      <a:cubicBezTo>
                        <a:pt x="51" y="77"/>
                        <a:pt x="5" y="43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3"/>
                <p:cNvSpPr>
                  <a:spLocks/>
                </p:cNvSpPr>
                <p:nvPr/>
              </p:nvSpPr>
              <p:spPr bwMode="auto">
                <a:xfrm>
                  <a:off x="3638291" y="2442355"/>
                  <a:ext cx="41275" cy="95250"/>
                </a:xfrm>
                <a:custGeom>
                  <a:avLst/>
                  <a:gdLst>
                    <a:gd name="T0" fmla="*/ 8 w 23"/>
                    <a:gd name="T1" fmla="*/ 0 h 53"/>
                    <a:gd name="T2" fmla="*/ 14 w 23"/>
                    <a:gd name="T3" fmla="*/ 34 h 53"/>
                    <a:gd name="T4" fmla="*/ 0 w 23"/>
                    <a:gd name="T5" fmla="*/ 23 h 53"/>
                    <a:gd name="T6" fmla="*/ 22 w 23"/>
                    <a:gd name="T7" fmla="*/ 53 h 53"/>
                    <a:gd name="T8" fmla="*/ 23 w 23"/>
                    <a:gd name="T9" fmla="*/ 51 h 53"/>
                    <a:gd name="T10" fmla="*/ 8 w 23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53">
                      <a:moveTo>
                        <a:pt x="8" y="0"/>
                      </a:moveTo>
                      <a:cubicBezTo>
                        <a:pt x="10" y="11"/>
                        <a:pt x="13" y="23"/>
                        <a:pt x="14" y="34"/>
                      </a:cubicBezTo>
                      <a:cubicBezTo>
                        <a:pt x="11" y="31"/>
                        <a:pt x="7" y="25"/>
                        <a:pt x="0" y="23"/>
                      </a:cubicBezTo>
                      <a:cubicBezTo>
                        <a:pt x="9" y="31"/>
                        <a:pt x="14" y="43"/>
                        <a:pt x="22" y="53"/>
                      </a:cubicBezTo>
                      <a:cubicBezTo>
                        <a:pt x="22" y="53"/>
                        <a:pt x="23" y="52"/>
                        <a:pt x="23" y="51"/>
                      </a:cubicBezTo>
                      <a:cubicBezTo>
                        <a:pt x="19" y="35"/>
                        <a:pt x="13" y="15"/>
                        <a:pt x="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4"/>
                <p:cNvSpPr>
                  <a:spLocks/>
                </p:cNvSpPr>
                <p:nvPr/>
              </p:nvSpPr>
              <p:spPr bwMode="auto">
                <a:xfrm>
                  <a:off x="3385878" y="2148667"/>
                  <a:ext cx="142875" cy="179387"/>
                </a:xfrm>
                <a:custGeom>
                  <a:avLst/>
                  <a:gdLst>
                    <a:gd name="T0" fmla="*/ 38 w 78"/>
                    <a:gd name="T1" fmla="*/ 36 h 99"/>
                    <a:gd name="T2" fmla="*/ 78 w 78"/>
                    <a:gd name="T3" fmla="*/ 94 h 99"/>
                    <a:gd name="T4" fmla="*/ 0 w 78"/>
                    <a:gd name="T5" fmla="*/ 5 h 99"/>
                    <a:gd name="T6" fmla="*/ 65 w 78"/>
                    <a:gd name="T7" fmla="*/ 98 h 99"/>
                    <a:gd name="T8" fmla="*/ 69 w 78"/>
                    <a:gd name="T9" fmla="*/ 98 h 99"/>
                    <a:gd name="T10" fmla="*/ 38 w 78"/>
                    <a:gd name="T11" fmla="*/ 3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8" h="99">
                      <a:moveTo>
                        <a:pt x="38" y="36"/>
                      </a:moveTo>
                      <a:cubicBezTo>
                        <a:pt x="63" y="53"/>
                        <a:pt x="78" y="96"/>
                        <a:pt x="78" y="94"/>
                      </a:cubicBezTo>
                      <a:cubicBezTo>
                        <a:pt x="76" y="43"/>
                        <a:pt x="43" y="0"/>
                        <a:pt x="0" y="5"/>
                      </a:cubicBezTo>
                      <a:cubicBezTo>
                        <a:pt x="32" y="54"/>
                        <a:pt x="11" y="90"/>
                        <a:pt x="65" y="98"/>
                      </a:cubicBezTo>
                      <a:cubicBezTo>
                        <a:pt x="66" y="98"/>
                        <a:pt x="68" y="98"/>
                        <a:pt x="69" y="98"/>
                      </a:cubicBezTo>
                      <a:cubicBezTo>
                        <a:pt x="72" y="99"/>
                        <a:pt x="58" y="64"/>
                        <a:pt x="38" y="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5"/>
                <p:cNvSpPr>
                  <a:spLocks/>
                </p:cNvSpPr>
                <p:nvPr/>
              </p:nvSpPr>
              <p:spPr bwMode="auto">
                <a:xfrm>
                  <a:off x="3303328" y="2248680"/>
                  <a:ext cx="190500" cy="131762"/>
                </a:xfrm>
                <a:custGeom>
                  <a:avLst/>
                  <a:gdLst>
                    <a:gd name="T0" fmla="*/ 0 w 105"/>
                    <a:gd name="T1" fmla="*/ 10 h 72"/>
                    <a:gd name="T2" fmla="*/ 65 w 105"/>
                    <a:gd name="T3" fmla="*/ 8 h 72"/>
                    <a:gd name="T4" fmla="*/ 73 w 105"/>
                    <a:gd name="T5" fmla="*/ 29 h 72"/>
                    <a:gd name="T6" fmla="*/ 28 w 105"/>
                    <a:gd name="T7" fmla="*/ 29 h 72"/>
                    <a:gd name="T8" fmla="*/ 81 w 105"/>
                    <a:gd name="T9" fmla="*/ 37 h 72"/>
                    <a:gd name="T10" fmla="*/ 105 w 105"/>
                    <a:gd name="T11" fmla="*/ 46 h 72"/>
                    <a:gd name="T12" fmla="*/ 0 w 105"/>
                    <a:gd name="T13" fmla="*/ 1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72">
                      <a:moveTo>
                        <a:pt x="0" y="10"/>
                      </a:moveTo>
                      <a:cubicBezTo>
                        <a:pt x="43" y="18"/>
                        <a:pt x="43" y="0"/>
                        <a:pt x="65" y="8"/>
                      </a:cubicBezTo>
                      <a:cubicBezTo>
                        <a:pt x="66" y="16"/>
                        <a:pt x="68" y="23"/>
                        <a:pt x="73" y="29"/>
                      </a:cubicBezTo>
                      <a:cubicBezTo>
                        <a:pt x="49" y="36"/>
                        <a:pt x="26" y="28"/>
                        <a:pt x="28" y="29"/>
                      </a:cubicBezTo>
                      <a:cubicBezTo>
                        <a:pt x="29" y="30"/>
                        <a:pt x="55" y="44"/>
                        <a:pt x="81" y="37"/>
                      </a:cubicBezTo>
                      <a:cubicBezTo>
                        <a:pt x="88" y="43"/>
                        <a:pt x="96" y="45"/>
                        <a:pt x="105" y="46"/>
                      </a:cubicBezTo>
                      <a:cubicBezTo>
                        <a:pt x="62" y="72"/>
                        <a:pt x="12" y="49"/>
                        <a:pt x="0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6"/>
                <p:cNvSpPr>
                  <a:spLocks/>
                </p:cNvSpPr>
                <p:nvPr/>
              </p:nvSpPr>
              <p:spPr bwMode="auto">
                <a:xfrm>
                  <a:off x="3501766" y="2288367"/>
                  <a:ext cx="50800" cy="88900"/>
                </a:xfrm>
                <a:custGeom>
                  <a:avLst/>
                  <a:gdLst>
                    <a:gd name="T0" fmla="*/ 4 w 28"/>
                    <a:gd name="T1" fmla="*/ 0 h 49"/>
                    <a:gd name="T2" fmla="*/ 15 w 28"/>
                    <a:gd name="T3" fmla="*/ 32 h 49"/>
                    <a:gd name="T4" fmla="*/ 0 w 28"/>
                    <a:gd name="T5" fmla="*/ 24 h 49"/>
                    <a:gd name="T6" fmla="*/ 26 w 28"/>
                    <a:gd name="T7" fmla="*/ 48 h 49"/>
                    <a:gd name="T8" fmla="*/ 27 w 28"/>
                    <a:gd name="T9" fmla="*/ 46 h 49"/>
                    <a:gd name="T10" fmla="*/ 4 w 28"/>
                    <a:gd name="T1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9">
                      <a:moveTo>
                        <a:pt x="4" y="0"/>
                      </a:moveTo>
                      <a:cubicBezTo>
                        <a:pt x="8" y="11"/>
                        <a:pt x="12" y="22"/>
                        <a:pt x="15" y="32"/>
                      </a:cubicBezTo>
                      <a:cubicBezTo>
                        <a:pt x="12" y="29"/>
                        <a:pt x="7" y="24"/>
                        <a:pt x="0" y="24"/>
                      </a:cubicBezTo>
                      <a:cubicBezTo>
                        <a:pt x="10" y="30"/>
                        <a:pt x="18" y="40"/>
                        <a:pt x="26" y="48"/>
                      </a:cubicBezTo>
                      <a:cubicBezTo>
                        <a:pt x="27" y="49"/>
                        <a:pt x="28" y="48"/>
                        <a:pt x="27" y="46"/>
                      </a:cubicBezTo>
                      <a:cubicBezTo>
                        <a:pt x="20" y="32"/>
                        <a:pt x="11" y="14"/>
                        <a:pt x="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7"/>
                <p:cNvSpPr>
                  <a:spLocks/>
                </p:cNvSpPr>
                <p:nvPr/>
              </p:nvSpPr>
              <p:spPr bwMode="auto">
                <a:xfrm>
                  <a:off x="3208078" y="2039130"/>
                  <a:ext cx="166687" cy="168275"/>
                </a:xfrm>
                <a:custGeom>
                  <a:avLst/>
                  <a:gdLst>
                    <a:gd name="T0" fmla="*/ 42 w 92"/>
                    <a:gd name="T1" fmla="*/ 35 h 92"/>
                    <a:gd name="T2" fmla="*/ 92 w 92"/>
                    <a:gd name="T3" fmla="*/ 83 h 92"/>
                    <a:gd name="T4" fmla="*/ 0 w 92"/>
                    <a:gd name="T5" fmla="*/ 12 h 92"/>
                    <a:gd name="T6" fmla="*/ 80 w 92"/>
                    <a:gd name="T7" fmla="*/ 89 h 92"/>
                    <a:gd name="T8" fmla="*/ 83 w 92"/>
                    <a:gd name="T9" fmla="*/ 89 h 92"/>
                    <a:gd name="T10" fmla="*/ 42 w 92"/>
                    <a:gd name="T11" fmla="*/ 35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" h="92">
                      <a:moveTo>
                        <a:pt x="42" y="35"/>
                      </a:moveTo>
                      <a:cubicBezTo>
                        <a:pt x="70" y="47"/>
                        <a:pt x="92" y="85"/>
                        <a:pt x="92" y="83"/>
                      </a:cubicBezTo>
                      <a:cubicBezTo>
                        <a:pt x="80" y="35"/>
                        <a:pt x="40" y="0"/>
                        <a:pt x="0" y="12"/>
                      </a:cubicBezTo>
                      <a:cubicBezTo>
                        <a:pt x="40" y="53"/>
                        <a:pt x="27" y="92"/>
                        <a:pt x="80" y="89"/>
                      </a:cubicBezTo>
                      <a:cubicBezTo>
                        <a:pt x="81" y="89"/>
                        <a:pt x="82" y="89"/>
                        <a:pt x="83" y="89"/>
                      </a:cubicBezTo>
                      <a:cubicBezTo>
                        <a:pt x="86" y="89"/>
                        <a:pt x="67" y="58"/>
                        <a:pt x="42" y="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48"/>
                <p:cNvSpPr>
                  <a:spLocks/>
                </p:cNvSpPr>
                <p:nvPr/>
              </p:nvSpPr>
              <p:spPr bwMode="auto">
                <a:xfrm>
                  <a:off x="3149341" y="2150255"/>
                  <a:ext cx="193675" cy="119062"/>
                </a:xfrm>
                <a:custGeom>
                  <a:avLst/>
                  <a:gdLst>
                    <a:gd name="T0" fmla="*/ 0 w 106"/>
                    <a:gd name="T1" fmla="*/ 17 h 65"/>
                    <a:gd name="T2" fmla="*/ 61 w 106"/>
                    <a:gd name="T3" fmla="*/ 4 h 65"/>
                    <a:gd name="T4" fmla="*/ 73 w 106"/>
                    <a:gd name="T5" fmla="*/ 22 h 65"/>
                    <a:gd name="T6" fmla="*/ 30 w 106"/>
                    <a:gd name="T7" fmla="*/ 30 h 65"/>
                    <a:gd name="T8" fmla="*/ 82 w 106"/>
                    <a:gd name="T9" fmla="*/ 29 h 65"/>
                    <a:gd name="T10" fmla="*/ 106 w 106"/>
                    <a:gd name="T11" fmla="*/ 32 h 65"/>
                    <a:gd name="T12" fmla="*/ 0 w 106"/>
                    <a:gd name="T13" fmla="*/ 1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65">
                      <a:moveTo>
                        <a:pt x="0" y="17"/>
                      </a:moveTo>
                      <a:cubicBezTo>
                        <a:pt x="42" y="17"/>
                        <a:pt x="39" y="0"/>
                        <a:pt x="61" y="4"/>
                      </a:cubicBezTo>
                      <a:cubicBezTo>
                        <a:pt x="64" y="11"/>
                        <a:pt x="67" y="17"/>
                        <a:pt x="73" y="22"/>
                      </a:cubicBezTo>
                      <a:cubicBezTo>
                        <a:pt x="52" y="33"/>
                        <a:pt x="28" y="29"/>
                        <a:pt x="30" y="30"/>
                      </a:cubicBezTo>
                      <a:cubicBezTo>
                        <a:pt x="31" y="31"/>
                        <a:pt x="59" y="40"/>
                        <a:pt x="82" y="29"/>
                      </a:cubicBezTo>
                      <a:cubicBezTo>
                        <a:pt x="89" y="32"/>
                        <a:pt x="98" y="33"/>
                        <a:pt x="106" y="32"/>
                      </a:cubicBezTo>
                      <a:cubicBezTo>
                        <a:pt x="70" y="65"/>
                        <a:pt x="18" y="52"/>
                        <a:pt x="0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9"/>
                <p:cNvSpPr>
                  <a:spLocks/>
                </p:cNvSpPr>
                <p:nvPr/>
              </p:nvSpPr>
              <p:spPr bwMode="auto">
                <a:xfrm>
                  <a:off x="3349366" y="2164542"/>
                  <a:ext cx="57150" cy="76200"/>
                </a:xfrm>
                <a:custGeom>
                  <a:avLst/>
                  <a:gdLst>
                    <a:gd name="T0" fmla="*/ 0 w 31"/>
                    <a:gd name="T1" fmla="*/ 0 h 42"/>
                    <a:gd name="T2" fmla="*/ 16 w 31"/>
                    <a:gd name="T3" fmla="*/ 28 h 42"/>
                    <a:gd name="T4" fmla="*/ 0 w 31"/>
                    <a:gd name="T5" fmla="*/ 23 h 42"/>
                    <a:gd name="T6" fmla="*/ 30 w 31"/>
                    <a:gd name="T7" fmla="*/ 42 h 42"/>
                    <a:gd name="T8" fmla="*/ 30 w 31"/>
                    <a:gd name="T9" fmla="*/ 40 h 42"/>
                    <a:gd name="T10" fmla="*/ 0 w 31"/>
                    <a:gd name="T1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42">
                      <a:moveTo>
                        <a:pt x="0" y="0"/>
                      </a:moveTo>
                      <a:cubicBezTo>
                        <a:pt x="5" y="10"/>
                        <a:pt x="12" y="19"/>
                        <a:pt x="16" y="28"/>
                      </a:cubicBezTo>
                      <a:cubicBezTo>
                        <a:pt x="13" y="26"/>
                        <a:pt x="7" y="23"/>
                        <a:pt x="0" y="23"/>
                      </a:cubicBezTo>
                      <a:cubicBezTo>
                        <a:pt x="11" y="27"/>
                        <a:pt x="20" y="36"/>
                        <a:pt x="30" y="42"/>
                      </a:cubicBezTo>
                      <a:cubicBezTo>
                        <a:pt x="31" y="42"/>
                        <a:pt x="31" y="41"/>
                        <a:pt x="30" y="40"/>
                      </a:cubicBezTo>
                      <a:cubicBezTo>
                        <a:pt x="21" y="27"/>
                        <a:pt x="9" y="12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50"/>
                <p:cNvSpPr>
                  <a:spLocks/>
                </p:cNvSpPr>
                <p:nvPr/>
              </p:nvSpPr>
              <p:spPr bwMode="auto">
                <a:xfrm>
                  <a:off x="3014403" y="1967692"/>
                  <a:ext cx="182562" cy="165100"/>
                </a:xfrm>
                <a:custGeom>
                  <a:avLst/>
                  <a:gdLst>
                    <a:gd name="T0" fmla="*/ 44 w 100"/>
                    <a:gd name="T1" fmla="*/ 33 h 90"/>
                    <a:gd name="T2" fmla="*/ 99 w 100"/>
                    <a:gd name="T3" fmla="*/ 70 h 90"/>
                    <a:gd name="T4" fmla="*/ 0 w 100"/>
                    <a:gd name="T5" fmla="*/ 19 h 90"/>
                    <a:gd name="T6" fmla="*/ 89 w 100"/>
                    <a:gd name="T7" fmla="*/ 78 h 90"/>
                    <a:gd name="T8" fmla="*/ 93 w 100"/>
                    <a:gd name="T9" fmla="*/ 77 h 90"/>
                    <a:gd name="T10" fmla="*/ 44 w 100"/>
                    <a:gd name="T11" fmla="*/ 33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0" h="90">
                      <a:moveTo>
                        <a:pt x="44" y="33"/>
                      </a:moveTo>
                      <a:cubicBezTo>
                        <a:pt x="72" y="40"/>
                        <a:pt x="100" y="72"/>
                        <a:pt x="99" y="70"/>
                      </a:cubicBezTo>
                      <a:cubicBezTo>
                        <a:pt x="80" y="26"/>
                        <a:pt x="35" y="0"/>
                        <a:pt x="0" y="19"/>
                      </a:cubicBezTo>
                      <a:cubicBezTo>
                        <a:pt x="45" y="51"/>
                        <a:pt x="40" y="90"/>
                        <a:pt x="89" y="78"/>
                      </a:cubicBezTo>
                      <a:cubicBezTo>
                        <a:pt x="90" y="78"/>
                        <a:pt x="91" y="78"/>
                        <a:pt x="93" y="77"/>
                      </a:cubicBezTo>
                      <a:cubicBezTo>
                        <a:pt x="95" y="77"/>
                        <a:pt x="71" y="51"/>
                        <a:pt x="44" y="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51"/>
                <p:cNvSpPr>
                  <a:spLocks/>
                </p:cNvSpPr>
                <p:nvPr/>
              </p:nvSpPr>
              <p:spPr bwMode="auto">
                <a:xfrm>
                  <a:off x="2981066" y="2085167"/>
                  <a:ext cx="188912" cy="103187"/>
                </a:xfrm>
                <a:custGeom>
                  <a:avLst/>
                  <a:gdLst>
                    <a:gd name="T0" fmla="*/ 0 w 104"/>
                    <a:gd name="T1" fmla="*/ 25 h 57"/>
                    <a:gd name="T2" fmla="*/ 56 w 104"/>
                    <a:gd name="T3" fmla="*/ 0 h 57"/>
                    <a:gd name="T4" fmla="*/ 70 w 104"/>
                    <a:gd name="T5" fmla="*/ 16 h 57"/>
                    <a:gd name="T6" fmla="*/ 30 w 104"/>
                    <a:gd name="T7" fmla="*/ 31 h 57"/>
                    <a:gd name="T8" fmla="*/ 80 w 104"/>
                    <a:gd name="T9" fmla="*/ 20 h 57"/>
                    <a:gd name="T10" fmla="*/ 104 w 104"/>
                    <a:gd name="T11" fmla="*/ 19 h 57"/>
                    <a:gd name="T12" fmla="*/ 0 w 104"/>
                    <a:gd name="T13" fmla="*/ 25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57">
                      <a:moveTo>
                        <a:pt x="0" y="25"/>
                      </a:moveTo>
                      <a:cubicBezTo>
                        <a:pt x="40" y="17"/>
                        <a:pt x="34" y="1"/>
                        <a:pt x="56" y="0"/>
                      </a:cubicBezTo>
                      <a:cubicBezTo>
                        <a:pt x="60" y="6"/>
                        <a:pt x="64" y="12"/>
                        <a:pt x="70" y="16"/>
                      </a:cubicBezTo>
                      <a:cubicBezTo>
                        <a:pt x="52" y="30"/>
                        <a:pt x="29" y="31"/>
                        <a:pt x="30" y="31"/>
                      </a:cubicBezTo>
                      <a:cubicBezTo>
                        <a:pt x="32" y="32"/>
                        <a:pt x="60" y="35"/>
                        <a:pt x="80" y="20"/>
                      </a:cubicBezTo>
                      <a:cubicBezTo>
                        <a:pt x="88" y="22"/>
                        <a:pt x="96" y="21"/>
                        <a:pt x="104" y="19"/>
                      </a:cubicBezTo>
                      <a:cubicBezTo>
                        <a:pt x="75" y="57"/>
                        <a:pt x="23" y="54"/>
                        <a:pt x="0" y="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52"/>
                <p:cNvSpPr>
                  <a:spLocks/>
                </p:cNvSpPr>
                <p:nvPr/>
              </p:nvSpPr>
              <p:spPr bwMode="auto">
                <a:xfrm>
                  <a:off x="3166803" y="2077230"/>
                  <a:ext cx="68262" cy="61912"/>
                </a:xfrm>
                <a:custGeom>
                  <a:avLst/>
                  <a:gdLst>
                    <a:gd name="T0" fmla="*/ 0 w 38"/>
                    <a:gd name="T1" fmla="*/ 0 h 34"/>
                    <a:gd name="T2" fmla="*/ 22 w 38"/>
                    <a:gd name="T3" fmla="*/ 24 h 34"/>
                    <a:gd name="T4" fmla="*/ 5 w 38"/>
                    <a:gd name="T5" fmla="*/ 21 h 34"/>
                    <a:gd name="T6" fmla="*/ 37 w 38"/>
                    <a:gd name="T7" fmla="*/ 34 h 34"/>
                    <a:gd name="T8" fmla="*/ 37 w 38"/>
                    <a:gd name="T9" fmla="*/ 32 h 34"/>
                    <a:gd name="T10" fmla="*/ 0 w 38"/>
                    <a:gd name="T1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34">
                      <a:moveTo>
                        <a:pt x="0" y="0"/>
                      </a:moveTo>
                      <a:cubicBezTo>
                        <a:pt x="8" y="8"/>
                        <a:pt x="16" y="16"/>
                        <a:pt x="22" y="24"/>
                      </a:cubicBezTo>
                      <a:cubicBezTo>
                        <a:pt x="18" y="22"/>
                        <a:pt x="12" y="20"/>
                        <a:pt x="5" y="21"/>
                      </a:cubicBezTo>
                      <a:cubicBezTo>
                        <a:pt x="17" y="23"/>
                        <a:pt x="26" y="30"/>
                        <a:pt x="37" y="34"/>
                      </a:cubicBezTo>
                      <a:cubicBezTo>
                        <a:pt x="38" y="34"/>
                        <a:pt x="38" y="33"/>
                        <a:pt x="37" y="32"/>
                      </a:cubicBezTo>
                      <a:cubicBezTo>
                        <a:pt x="26" y="22"/>
                        <a:pt x="1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53"/>
                <p:cNvSpPr>
                  <a:spLocks/>
                </p:cNvSpPr>
                <p:nvPr/>
              </p:nvSpPr>
              <p:spPr bwMode="auto">
                <a:xfrm>
                  <a:off x="2142866" y="4201305"/>
                  <a:ext cx="284162" cy="192087"/>
                </a:xfrm>
                <a:custGeom>
                  <a:avLst/>
                  <a:gdLst>
                    <a:gd name="T0" fmla="*/ 61 w 156"/>
                    <a:gd name="T1" fmla="*/ 66 h 105"/>
                    <a:gd name="T2" fmla="*/ 154 w 156"/>
                    <a:gd name="T3" fmla="*/ 75 h 105"/>
                    <a:gd name="T4" fmla="*/ 0 w 156"/>
                    <a:gd name="T5" fmla="*/ 42 h 105"/>
                    <a:gd name="T6" fmla="*/ 150 w 156"/>
                    <a:gd name="T7" fmla="*/ 57 h 105"/>
                    <a:gd name="T8" fmla="*/ 153 w 156"/>
                    <a:gd name="T9" fmla="*/ 61 h 105"/>
                    <a:gd name="T10" fmla="*/ 61 w 156"/>
                    <a:gd name="T11" fmla="*/ 66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6" h="105">
                      <a:moveTo>
                        <a:pt x="61" y="66"/>
                      </a:moveTo>
                      <a:cubicBezTo>
                        <a:pt x="97" y="83"/>
                        <a:pt x="156" y="74"/>
                        <a:pt x="154" y="75"/>
                      </a:cubicBezTo>
                      <a:cubicBezTo>
                        <a:pt x="94" y="105"/>
                        <a:pt x="22" y="94"/>
                        <a:pt x="0" y="42"/>
                      </a:cubicBezTo>
                      <a:cubicBezTo>
                        <a:pt x="78" y="47"/>
                        <a:pt x="107" y="0"/>
                        <a:pt x="150" y="57"/>
                      </a:cubicBezTo>
                      <a:cubicBezTo>
                        <a:pt x="151" y="58"/>
                        <a:pt x="152" y="60"/>
                        <a:pt x="153" y="61"/>
                      </a:cubicBezTo>
                      <a:cubicBezTo>
                        <a:pt x="155" y="64"/>
                        <a:pt x="106" y="70"/>
                        <a:pt x="61" y="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54"/>
                <p:cNvSpPr>
                  <a:spLocks/>
                </p:cNvSpPr>
                <p:nvPr/>
              </p:nvSpPr>
              <p:spPr bwMode="auto">
                <a:xfrm>
                  <a:off x="2217478" y="4090180"/>
                  <a:ext cx="201612" cy="198437"/>
                </a:xfrm>
                <a:custGeom>
                  <a:avLst/>
                  <a:gdLst>
                    <a:gd name="T0" fmla="*/ 0 w 111"/>
                    <a:gd name="T1" fmla="*/ 11 h 109"/>
                    <a:gd name="T2" fmla="*/ 39 w 111"/>
                    <a:gd name="T3" fmla="*/ 87 h 109"/>
                    <a:gd name="T4" fmla="*/ 68 w 111"/>
                    <a:gd name="T5" fmla="*/ 83 h 109"/>
                    <a:gd name="T6" fmla="*/ 39 w 111"/>
                    <a:gd name="T7" fmla="*/ 31 h 109"/>
                    <a:gd name="T8" fmla="*/ 83 w 111"/>
                    <a:gd name="T9" fmla="*/ 87 h 109"/>
                    <a:gd name="T10" fmla="*/ 109 w 111"/>
                    <a:gd name="T11" fmla="*/ 109 h 109"/>
                    <a:gd name="T12" fmla="*/ 0 w 111"/>
                    <a:gd name="T13" fmla="*/ 11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1" h="109">
                      <a:moveTo>
                        <a:pt x="0" y="11"/>
                      </a:moveTo>
                      <a:cubicBezTo>
                        <a:pt x="37" y="55"/>
                        <a:pt x="16" y="67"/>
                        <a:pt x="39" y="87"/>
                      </a:cubicBezTo>
                      <a:cubicBezTo>
                        <a:pt x="49" y="84"/>
                        <a:pt x="59" y="81"/>
                        <a:pt x="68" y="83"/>
                      </a:cubicBezTo>
                      <a:cubicBezTo>
                        <a:pt x="61" y="51"/>
                        <a:pt x="37" y="30"/>
                        <a:pt x="39" y="31"/>
                      </a:cubicBezTo>
                      <a:cubicBezTo>
                        <a:pt x="42" y="31"/>
                        <a:pt x="75" y="52"/>
                        <a:pt x="83" y="87"/>
                      </a:cubicBezTo>
                      <a:cubicBezTo>
                        <a:pt x="93" y="91"/>
                        <a:pt x="101" y="100"/>
                        <a:pt x="109" y="109"/>
                      </a:cubicBezTo>
                      <a:cubicBezTo>
                        <a:pt x="111" y="42"/>
                        <a:pt x="52" y="0"/>
                        <a:pt x="0" y="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55"/>
                <p:cNvSpPr>
                  <a:spLocks/>
                </p:cNvSpPr>
                <p:nvPr/>
              </p:nvSpPr>
              <p:spPr bwMode="auto">
                <a:xfrm>
                  <a:off x="2374641" y="4298142"/>
                  <a:ext cx="128587" cy="34925"/>
                </a:xfrm>
                <a:custGeom>
                  <a:avLst/>
                  <a:gdLst>
                    <a:gd name="T0" fmla="*/ 0 w 71"/>
                    <a:gd name="T1" fmla="*/ 19 h 19"/>
                    <a:gd name="T2" fmla="*/ 44 w 71"/>
                    <a:gd name="T3" fmla="*/ 12 h 19"/>
                    <a:gd name="T4" fmla="*/ 24 w 71"/>
                    <a:gd name="T5" fmla="*/ 0 h 19"/>
                    <a:gd name="T6" fmla="*/ 70 w 71"/>
                    <a:gd name="T7" fmla="*/ 14 h 19"/>
                    <a:gd name="T8" fmla="*/ 68 w 71"/>
                    <a:gd name="T9" fmla="*/ 16 h 19"/>
                    <a:gd name="T10" fmla="*/ 0 w 71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1" h="19">
                      <a:moveTo>
                        <a:pt x="0" y="19"/>
                      </a:moveTo>
                      <a:cubicBezTo>
                        <a:pt x="15" y="17"/>
                        <a:pt x="31" y="15"/>
                        <a:pt x="44" y="12"/>
                      </a:cubicBezTo>
                      <a:cubicBezTo>
                        <a:pt x="39" y="10"/>
                        <a:pt x="30" y="7"/>
                        <a:pt x="24" y="0"/>
                      </a:cubicBezTo>
                      <a:cubicBezTo>
                        <a:pt x="38" y="8"/>
                        <a:pt x="55" y="9"/>
                        <a:pt x="70" y="14"/>
                      </a:cubicBezTo>
                      <a:cubicBezTo>
                        <a:pt x="71" y="15"/>
                        <a:pt x="70" y="16"/>
                        <a:pt x="68" y="16"/>
                      </a:cubicBezTo>
                      <a:cubicBezTo>
                        <a:pt x="47" y="18"/>
                        <a:pt x="21" y="19"/>
                        <a:pt x="0" y="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56"/>
                <p:cNvSpPr>
                  <a:spLocks/>
                </p:cNvSpPr>
                <p:nvPr/>
              </p:nvSpPr>
              <p:spPr bwMode="auto">
                <a:xfrm>
                  <a:off x="1938078" y="4102880"/>
                  <a:ext cx="261937" cy="179387"/>
                </a:xfrm>
                <a:custGeom>
                  <a:avLst/>
                  <a:gdLst>
                    <a:gd name="T0" fmla="*/ 54 w 144"/>
                    <a:gd name="T1" fmla="*/ 54 h 98"/>
                    <a:gd name="T2" fmla="*/ 141 w 144"/>
                    <a:gd name="T3" fmla="*/ 80 h 98"/>
                    <a:gd name="T4" fmla="*/ 0 w 144"/>
                    <a:gd name="T5" fmla="*/ 20 h 98"/>
                    <a:gd name="T6" fmla="*/ 141 w 144"/>
                    <a:gd name="T7" fmla="*/ 62 h 98"/>
                    <a:gd name="T8" fmla="*/ 143 w 144"/>
                    <a:gd name="T9" fmla="*/ 67 h 98"/>
                    <a:gd name="T10" fmla="*/ 54 w 144"/>
                    <a:gd name="T11" fmla="*/ 54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4" h="98">
                      <a:moveTo>
                        <a:pt x="54" y="54"/>
                      </a:moveTo>
                      <a:cubicBezTo>
                        <a:pt x="86" y="78"/>
                        <a:pt x="144" y="79"/>
                        <a:pt x="141" y="80"/>
                      </a:cubicBezTo>
                      <a:cubicBezTo>
                        <a:pt x="78" y="98"/>
                        <a:pt x="12" y="75"/>
                        <a:pt x="0" y="20"/>
                      </a:cubicBezTo>
                      <a:cubicBezTo>
                        <a:pt x="73" y="40"/>
                        <a:pt x="110" y="0"/>
                        <a:pt x="141" y="62"/>
                      </a:cubicBezTo>
                      <a:cubicBezTo>
                        <a:pt x="141" y="64"/>
                        <a:pt x="142" y="65"/>
                        <a:pt x="143" y="67"/>
                      </a:cubicBezTo>
                      <a:cubicBezTo>
                        <a:pt x="144" y="70"/>
                        <a:pt x="97" y="67"/>
                        <a:pt x="54" y="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57"/>
                <p:cNvSpPr>
                  <a:spLocks/>
                </p:cNvSpPr>
                <p:nvPr/>
              </p:nvSpPr>
              <p:spPr bwMode="auto">
                <a:xfrm>
                  <a:off x="2039678" y="3990167"/>
                  <a:ext cx="184150" cy="209550"/>
                </a:xfrm>
                <a:custGeom>
                  <a:avLst/>
                  <a:gdLst>
                    <a:gd name="T0" fmla="*/ 0 w 101"/>
                    <a:gd name="T1" fmla="*/ 1 h 115"/>
                    <a:gd name="T2" fmla="*/ 24 w 101"/>
                    <a:gd name="T3" fmla="*/ 82 h 115"/>
                    <a:gd name="T4" fmla="*/ 53 w 101"/>
                    <a:gd name="T5" fmla="*/ 83 h 115"/>
                    <a:gd name="T6" fmla="*/ 34 w 101"/>
                    <a:gd name="T7" fmla="*/ 28 h 115"/>
                    <a:gd name="T8" fmla="*/ 66 w 101"/>
                    <a:gd name="T9" fmla="*/ 90 h 115"/>
                    <a:gd name="T10" fmla="*/ 86 w 101"/>
                    <a:gd name="T11" fmla="*/ 115 h 115"/>
                    <a:gd name="T12" fmla="*/ 0 w 101"/>
                    <a:gd name="T13" fmla="*/ 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1" h="115">
                      <a:moveTo>
                        <a:pt x="0" y="1"/>
                      </a:moveTo>
                      <a:cubicBezTo>
                        <a:pt x="27" y="51"/>
                        <a:pt x="5" y="59"/>
                        <a:pt x="24" y="82"/>
                      </a:cubicBezTo>
                      <a:cubicBezTo>
                        <a:pt x="34" y="80"/>
                        <a:pt x="44" y="80"/>
                        <a:pt x="53" y="83"/>
                      </a:cubicBezTo>
                      <a:cubicBezTo>
                        <a:pt x="51" y="52"/>
                        <a:pt x="32" y="27"/>
                        <a:pt x="34" y="28"/>
                      </a:cubicBezTo>
                      <a:cubicBezTo>
                        <a:pt x="36" y="29"/>
                        <a:pt x="64" y="55"/>
                        <a:pt x="66" y="90"/>
                      </a:cubicBezTo>
                      <a:cubicBezTo>
                        <a:pt x="75" y="96"/>
                        <a:pt x="81" y="105"/>
                        <a:pt x="86" y="115"/>
                      </a:cubicBezTo>
                      <a:cubicBezTo>
                        <a:pt x="101" y="52"/>
                        <a:pt x="52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58"/>
                <p:cNvSpPr>
                  <a:spLocks/>
                </p:cNvSpPr>
                <p:nvPr/>
              </p:nvSpPr>
              <p:spPr bwMode="auto">
                <a:xfrm>
                  <a:off x="2149216" y="4210830"/>
                  <a:ext cx="125412" cy="44450"/>
                </a:xfrm>
                <a:custGeom>
                  <a:avLst/>
                  <a:gdLst>
                    <a:gd name="T0" fmla="*/ 0 w 69"/>
                    <a:gd name="T1" fmla="*/ 14 h 24"/>
                    <a:gd name="T2" fmla="*/ 44 w 69"/>
                    <a:gd name="T3" fmla="*/ 15 h 24"/>
                    <a:gd name="T4" fmla="*/ 27 w 69"/>
                    <a:gd name="T5" fmla="*/ 0 h 24"/>
                    <a:gd name="T6" fmla="*/ 68 w 69"/>
                    <a:gd name="T7" fmla="*/ 22 h 24"/>
                    <a:gd name="T8" fmla="*/ 66 w 69"/>
                    <a:gd name="T9" fmla="*/ 23 h 24"/>
                    <a:gd name="T10" fmla="*/ 0 w 69"/>
                    <a:gd name="T11" fmla="*/ 1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24">
                      <a:moveTo>
                        <a:pt x="0" y="14"/>
                      </a:moveTo>
                      <a:cubicBezTo>
                        <a:pt x="15" y="14"/>
                        <a:pt x="30" y="15"/>
                        <a:pt x="44" y="15"/>
                      </a:cubicBezTo>
                      <a:cubicBezTo>
                        <a:pt x="39" y="12"/>
                        <a:pt x="31" y="8"/>
                        <a:pt x="27" y="0"/>
                      </a:cubicBezTo>
                      <a:cubicBezTo>
                        <a:pt x="39" y="10"/>
                        <a:pt x="55" y="14"/>
                        <a:pt x="68" y="22"/>
                      </a:cubicBezTo>
                      <a:cubicBezTo>
                        <a:pt x="69" y="23"/>
                        <a:pt x="68" y="24"/>
                        <a:pt x="66" y="23"/>
                      </a:cubicBezTo>
                      <a:cubicBezTo>
                        <a:pt x="46" y="21"/>
                        <a:pt x="20" y="17"/>
                        <a:pt x="0" y="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59"/>
                <p:cNvSpPr>
                  <a:spLocks/>
                </p:cNvSpPr>
                <p:nvPr/>
              </p:nvSpPr>
              <p:spPr bwMode="auto">
                <a:xfrm>
                  <a:off x="1763453" y="3966355"/>
                  <a:ext cx="236537" cy="161925"/>
                </a:xfrm>
                <a:custGeom>
                  <a:avLst/>
                  <a:gdLst>
                    <a:gd name="T0" fmla="*/ 45 w 130"/>
                    <a:gd name="T1" fmla="*/ 42 h 89"/>
                    <a:gd name="T2" fmla="*/ 125 w 130"/>
                    <a:gd name="T3" fmla="*/ 83 h 89"/>
                    <a:gd name="T4" fmla="*/ 0 w 130"/>
                    <a:gd name="T5" fmla="*/ 0 h 89"/>
                    <a:gd name="T6" fmla="*/ 127 w 130"/>
                    <a:gd name="T7" fmla="*/ 66 h 89"/>
                    <a:gd name="T8" fmla="*/ 129 w 130"/>
                    <a:gd name="T9" fmla="*/ 71 h 89"/>
                    <a:gd name="T10" fmla="*/ 45 w 130"/>
                    <a:gd name="T11" fmla="*/ 42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0" h="89">
                      <a:moveTo>
                        <a:pt x="45" y="42"/>
                      </a:moveTo>
                      <a:cubicBezTo>
                        <a:pt x="72" y="71"/>
                        <a:pt x="127" y="83"/>
                        <a:pt x="125" y="83"/>
                      </a:cubicBezTo>
                      <a:cubicBezTo>
                        <a:pt x="61" y="89"/>
                        <a:pt x="1" y="54"/>
                        <a:pt x="0" y="0"/>
                      </a:cubicBezTo>
                      <a:cubicBezTo>
                        <a:pt x="67" y="32"/>
                        <a:pt x="109" y="0"/>
                        <a:pt x="127" y="66"/>
                      </a:cubicBezTo>
                      <a:cubicBezTo>
                        <a:pt x="128" y="68"/>
                        <a:pt x="128" y="69"/>
                        <a:pt x="129" y="71"/>
                      </a:cubicBezTo>
                      <a:cubicBezTo>
                        <a:pt x="130" y="74"/>
                        <a:pt x="84" y="63"/>
                        <a:pt x="45" y="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60"/>
                <p:cNvSpPr>
                  <a:spLocks/>
                </p:cNvSpPr>
                <p:nvPr/>
              </p:nvSpPr>
              <p:spPr bwMode="auto">
                <a:xfrm>
                  <a:off x="1877753" y="3845705"/>
                  <a:ext cx="168275" cy="227012"/>
                </a:xfrm>
                <a:custGeom>
                  <a:avLst/>
                  <a:gdLst>
                    <a:gd name="T0" fmla="*/ 6 w 93"/>
                    <a:gd name="T1" fmla="*/ 0 h 125"/>
                    <a:gd name="T2" fmla="*/ 14 w 93"/>
                    <a:gd name="T3" fmla="*/ 81 h 125"/>
                    <a:gd name="T4" fmla="*/ 41 w 93"/>
                    <a:gd name="T5" fmla="*/ 88 h 125"/>
                    <a:gd name="T6" fmla="*/ 34 w 93"/>
                    <a:gd name="T7" fmla="*/ 31 h 125"/>
                    <a:gd name="T8" fmla="*/ 53 w 93"/>
                    <a:gd name="T9" fmla="*/ 96 h 125"/>
                    <a:gd name="T10" fmla="*/ 68 w 93"/>
                    <a:gd name="T11" fmla="*/ 125 h 125"/>
                    <a:gd name="T12" fmla="*/ 6 w 93"/>
                    <a:gd name="T13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3" h="125">
                      <a:moveTo>
                        <a:pt x="6" y="0"/>
                      </a:moveTo>
                      <a:cubicBezTo>
                        <a:pt x="23" y="52"/>
                        <a:pt x="0" y="55"/>
                        <a:pt x="14" y="81"/>
                      </a:cubicBezTo>
                      <a:cubicBezTo>
                        <a:pt x="23" y="81"/>
                        <a:pt x="33" y="83"/>
                        <a:pt x="41" y="88"/>
                      </a:cubicBezTo>
                      <a:cubicBezTo>
                        <a:pt x="46" y="57"/>
                        <a:pt x="32" y="30"/>
                        <a:pt x="34" y="31"/>
                      </a:cubicBezTo>
                      <a:cubicBezTo>
                        <a:pt x="35" y="33"/>
                        <a:pt x="57" y="63"/>
                        <a:pt x="53" y="96"/>
                      </a:cubicBezTo>
                      <a:cubicBezTo>
                        <a:pt x="60" y="104"/>
                        <a:pt x="65" y="114"/>
                        <a:pt x="68" y="125"/>
                      </a:cubicBezTo>
                      <a:cubicBezTo>
                        <a:pt x="93" y="67"/>
                        <a:pt x="56" y="8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61"/>
                <p:cNvSpPr>
                  <a:spLocks/>
                </p:cNvSpPr>
                <p:nvPr/>
              </p:nvSpPr>
              <p:spPr bwMode="auto">
                <a:xfrm>
                  <a:off x="1947603" y="4082242"/>
                  <a:ext cx="117475" cy="53975"/>
                </a:xfrm>
                <a:custGeom>
                  <a:avLst/>
                  <a:gdLst>
                    <a:gd name="T0" fmla="*/ 0 w 64"/>
                    <a:gd name="T1" fmla="*/ 9 h 30"/>
                    <a:gd name="T2" fmla="*/ 42 w 64"/>
                    <a:gd name="T3" fmla="*/ 18 h 30"/>
                    <a:gd name="T4" fmla="*/ 29 w 64"/>
                    <a:gd name="T5" fmla="*/ 0 h 30"/>
                    <a:gd name="T6" fmla="*/ 64 w 64"/>
                    <a:gd name="T7" fmla="*/ 29 h 30"/>
                    <a:gd name="T8" fmla="*/ 62 w 64"/>
                    <a:gd name="T9" fmla="*/ 30 h 30"/>
                    <a:gd name="T10" fmla="*/ 0 w 64"/>
                    <a:gd name="T11" fmla="*/ 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30">
                      <a:moveTo>
                        <a:pt x="0" y="9"/>
                      </a:moveTo>
                      <a:cubicBezTo>
                        <a:pt x="14" y="12"/>
                        <a:pt x="29" y="16"/>
                        <a:pt x="42" y="18"/>
                      </a:cubicBezTo>
                      <a:cubicBezTo>
                        <a:pt x="38" y="14"/>
                        <a:pt x="31" y="9"/>
                        <a:pt x="29" y="0"/>
                      </a:cubicBezTo>
                      <a:cubicBezTo>
                        <a:pt x="38" y="12"/>
                        <a:pt x="52" y="19"/>
                        <a:pt x="64" y="29"/>
                      </a:cubicBezTo>
                      <a:cubicBezTo>
                        <a:pt x="64" y="30"/>
                        <a:pt x="63" y="30"/>
                        <a:pt x="62" y="30"/>
                      </a:cubicBezTo>
                      <a:cubicBezTo>
                        <a:pt x="43" y="24"/>
                        <a:pt x="18" y="16"/>
                        <a:pt x="0" y="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62"/>
                <p:cNvSpPr>
                  <a:spLocks/>
                </p:cNvSpPr>
                <p:nvPr/>
              </p:nvSpPr>
              <p:spPr bwMode="auto">
                <a:xfrm>
                  <a:off x="1607878" y="3759980"/>
                  <a:ext cx="219075" cy="187325"/>
                </a:xfrm>
                <a:custGeom>
                  <a:avLst/>
                  <a:gdLst>
                    <a:gd name="T0" fmla="*/ 45 w 120"/>
                    <a:gd name="T1" fmla="*/ 49 h 103"/>
                    <a:gd name="T2" fmla="*/ 114 w 120"/>
                    <a:gd name="T3" fmla="*/ 103 h 103"/>
                    <a:gd name="T4" fmla="*/ 9 w 120"/>
                    <a:gd name="T5" fmla="*/ 0 h 103"/>
                    <a:gd name="T6" fmla="*/ 119 w 120"/>
                    <a:gd name="T7" fmla="*/ 87 h 103"/>
                    <a:gd name="T8" fmla="*/ 120 w 120"/>
                    <a:gd name="T9" fmla="*/ 92 h 103"/>
                    <a:gd name="T10" fmla="*/ 45 w 120"/>
                    <a:gd name="T11" fmla="*/ 49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0" h="103">
                      <a:moveTo>
                        <a:pt x="45" y="49"/>
                      </a:moveTo>
                      <a:cubicBezTo>
                        <a:pt x="65" y="81"/>
                        <a:pt x="116" y="103"/>
                        <a:pt x="114" y="103"/>
                      </a:cubicBezTo>
                      <a:cubicBezTo>
                        <a:pt x="51" y="97"/>
                        <a:pt x="0" y="52"/>
                        <a:pt x="9" y="0"/>
                      </a:cubicBezTo>
                      <a:cubicBezTo>
                        <a:pt x="68" y="43"/>
                        <a:pt x="114" y="20"/>
                        <a:pt x="119" y="87"/>
                      </a:cubicBezTo>
                      <a:cubicBezTo>
                        <a:pt x="120" y="88"/>
                        <a:pt x="120" y="90"/>
                        <a:pt x="120" y="92"/>
                      </a:cubicBezTo>
                      <a:cubicBezTo>
                        <a:pt x="120" y="95"/>
                        <a:pt x="78" y="76"/>
                        <a:pt x="45" y="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63"/>
                <p:cNvSpPr>
                  <a:spLocks/>
                </p:cNvSpPr>
                <p:nvPr/>
              </p:nvSpPr>
              <p:spPr bwMode="auto">
                <a:xfrm>
                  <a:off x="1739641" y="3664730"/>
                  <a:ext cx="157162" cy="238125"/>
                </a:xfrm>
                <a:custGeom>
                  <a:avLst/>
                  <a:gdLst>
                    <a:gd name="T0" fmla="*/ 15 w 87"/>
                    <a:gd name="T1" fmla="*/ 0 h 131"/>
                    <a:gd name="T2" fmla="*/ 8 w 87"/>
                    <a:gd name="T3" fmla="*/ 79 h 131"/>
                    <a:gd name="T4" fmla="*/ 33 w 87"/>
                    <a:gd name="T5" fmla="*/ 91 h 131"/>
                    <a:gd name="T6" fmla="*/ 37 w 87"/>
                    <a:gd name="T7" fmla="*/ 35 h 131"/>
                    <a:gd name="T8" fmla="*/ 43 w 87"/>
                    <a:gd name="T9" fmla="*/ 102 h 131"/>
                    <a:gd name="T10" fmla="*/ 52 w 87"/>
                    <a:gd name="T11" fmla="*/ 131 h 131"/>
                    <a:gd name="T12" fmla="*/ 15 w 87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7" h="131">
                      <a:moveTo>
                        <a:pt x="15" y="0"/>
                      </a:moveTo>
                      <a:cubicBezTo>
                        <a:pt x="22" y="54"/>
                        <a:pt x="0" y="53"/>
                        <a:pt x="8" y="79"/>
                      </a:cubicBezTo>
                      <a:cubicBezTo>
                        <a:pt x="18" y="82"/>
                        <a:pt x="27" y="85"/>
                        <a:pt x="33" y="91"/>
                      </a:cubicBezTo>
                      <a:cubicBezTo>
                        <a:pt x="43" y="63"/>
                        <a:pt x="35" y="34"/>
                        <a:pt x="37" y="35"/>
                      </a:cubicBezTo>
                      <a:cubicBezTo>
                        <a:pt x="38" y="37"/>
                        <a:pt x="53" y="70"/>
                        <a:pt x="43" y="102"/>
                      </a:cubicBezTo>
                      <a:cubicBezTo>
                        <a:pt x="49" y="110"/>
                        <a:pt x="51" y="121"/>
                        <a:pt x="52" y="131"/>
                      </a:cubicBezTo>
                      <a:cubicBezTo>
                        <a:pt x="87" y="80"/>
                        <a:pt x="62" y="17"/>
                        <a:pt x="1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64"/>
                <p:cNvSpPr>
                  <a:spLocks/>
                </p:cNvSpPr>
                <p:nvPr/>
              </p:nvSpPr>
              <p:spPr bwMode="auto">
                <a:xfrm>
                  <a:off x="1779328" y="3912380"/>
                  <a:ext cx="104775" cy="65087"/>
                </a:xfrm>
                <a:custGeom>
                  <a:avLst/>
                  <a:gdLst>
                    <a:gd name="T0" fmla="*/ 0 w 58"/>
                    <a:gd name="T1" fmla="*/ 4 h 36"/>
                    <a:gd name="T2" fmla="*/ 38 w 58"/>
                    <a:gd name="T3" fmla="*/ 20 h 36"/>
                    <a:gd name="T4" fmla="*/ 29 w 58"/>
                    <a:gd name="T5" fmla="*/ 0 h 36"/>
                    <a:gd name="T6" fmla="*/ 58 w 58"/>
                    <a:gd name="T7" fmla="*/ 35 h 36"/>
                    <a:gd name="T8" fmla="*/ 55 w 58"/>
                    <a:gd name="T9" fmla="*/ 35 h 36"/>
                    <a:gd name="T10" fmla="*/ 0 w 58"/>
                    <a:gd name="T11" fmla="*/ 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36">
                      <a:moveTo>
                        <a:pt x="0" y="4"/>
                      </a:moveTo>
                      <a:cubicBezTo>
                        <a:pt x="13" y="9"/>
                        <a:pt x="26" y="16"/>
                        <a:pt x="38" y="20"/>
                      </a:cubicBezTo>
                      <a:cubicBezTo>
                        <a:pt x="35" y="16"/>
                        <a:pt x="29" y="9"/>
                        <a:pt x="29" y="0"/>
                      </a:cubicBezTo>
                      <a:cubicBezTo>
                        <a:pt x="36" y="14"/>
                        <a:pt x="48" y="23"/>
                        <a:pt x="58" y="35"/>
                      </a:cubicBezTo>
                      <a:cubicBezTo>
                        <a:pt x="58" y="36"/>
                        <a:pt x="57" y="36"/>
                        <a:pt x="55" y="35"/>
                      </a:cubicBezTo>
                      <a:cubicBezTo>
                        <a:pt x="38" y="26"/>
                        <a:pt x="16" y="14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65"/>
                <p:cNvSpPr>
                  <a:spLocks/>
                </p:cNvSpPr>
                <p:nvPr/>
              </p:nvSpPr>
              <p:spPr bwMode="auto">
                <a:xfrm>
                  <a:off x="1498341" y="3536142"/>
                  <a:ext cx="209550" cy="215900"/>
                </a:xfrm>
                <a:custGeom>
                  <a:avLst/>
                  <a:gdLst>
                    <a:gd name="T0" fmla="*/ 43 w 115"/>
                    <a:gd name="T1" fmla="*/ 54 h 119"/>
                    <a:gd name="T2" fmla="*/ 100 w 115"/>
                    <a:gd name="T3" fmla="*/ 118 h 119"/>
                    <a:gd name="T4" fmla="*/ 18 w 115"/>
                    <a:gd name="T5" fmla="*/ 0 h 119"/>
                    <a:gd name="T6" fmla="*/ 108 w 115"/>
                    <a:gd name="T7" fmla="*/ 104 h 119"/>
                    <a:gd name="T8" fmla="*/ 107 w 115"/>
                    <a:gd name="T9" fmla="*/ 108 h 119"/>
                    <a:gd name="T10" fmla="*/ 43 w 115"/>
                    <a:gd name="T11" fmla="*/ 5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19">
                      <a:moveTo>
                        <a:pt x="43" y="54"/>
                      </a:moveTo>
                      <a:cubicBezTo>
                        <a:pt x="57" y="89"/>
                        <a:pt x="101" y="119"/>
                        <a:pt x="100" y="118"/>
                      </a:cubicBezTo>
                      <a:cubicBezTo>
                        <a:pt x="41" y="101"/>
                        <a:pt x="0" y="49"/>
                        <a:pt x="18" y="0"/>
                      </a:cubicBezTo>
                      <a:cubicBezTo>
                        <a:pt x="66" y="52"/>
                        <a:pt x="115" y="39"/>
                        <a:pt x="108" y="104"/>
                      </a:cubicBezTo>
                      <a:cubicBezTo>
                        <a:pt x="108" y="105"/>
                        <a:pt x="108" y="107"/>
                        <a:pt x="107" y="108"/>
                      </a:cubicBezTo>
                      <a:cubicBezTo>
                        <a:pt x="107" y="112"/>
                        <a:pt x="71" y="86"/>
                        <a:pt x="43" y="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66"/>
                <p:cNvSpPr>
                  <a:spLocks/>
                </p:cNvSpPr>
                <p:nvPr/>
              </p:nvSpPr>
              <p:spPr bwMode="auto">
                <a:xfrm>
                  <a:off x="1641216" y="3472642"/>
                  <a:ext cx="142875" cy="241300"/>
                </a:xfrm>
                <a:custGeom>
                  <a:avLst/>
                  <a:gdLst>
                    <a:gd name="T0" fmla="*/ 25 w 79"/>
                    <a:gd name="T1" fmla="*/ 0 h 133"/>
                    <a:gd name="T2" fmla="*/ 3 w 79"/>
                    <a:gd name="T3" fmla="*/ 75 h 133"/>
                    <a:gd name="T4" fmla="*/ 25 w 79"/>
                    <a:gd name="T5" fmla="*/ 90 h 133"/>
                    <a:gd name="T6" fmla="*/ 39 w 79"/>
                    <a:gd name="T7" fmla="*/ 38 h 133"/>
                    <a:gd name="T8" fmla="*/ 33 w 79"/>
                    <a:gd name="T9" fmla="*/ 102 h 133"/>
                    <a:gd name="T10" fmla="*/ 36 w 79"/>
                    <a:gd name="T11" fmla="*/ 133 h 133"/>
                    <a:gd name="T12" fmla="*/ 25 w 79"/>
                    <a:gd name="T13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33">
                      <a:moveTo>
                        <a:pt x="25" y="0"/>
                      </a:moveTo>
                      <a:cubicBezTo>
                        <a:pt x="21" y="52"/>
                        <a:pt x="0" y="47"/>
                        <a:pt x="3" y="75"/>
                      </a:cubicBezTo>
                      <a:cubicBezTo>
                        <a:pt x="12" y="79"/>
                        <a:pt x="20" y="83"/>
                        <a:pt x="25" y="90"/>
                      </a:cubicBezTo>
                      <a:cubicBezTo>
                        <a:pt x="40" y="65"/>
                        <a:pt x="37" y="36"/>
                        <a:pt x="39" y="38"/>
                      </a:cubicBezTo>
                      <a:cubicBezTo>
                        <a:pt x="40" y="39"/>
                        <a:pt x="48" y="74"/>
                        <a:pt x="33" y="102"/>
                      </a:cubicBezTo>
                      <a:cubicBezTo>
                        <a:pt x="37" y="111"/>
                        <a:pt x="37" y="122"/>
                        <a:pt x="36" y="133"/>
                      </a:cubicBezTo>
                      <a:cubicBezTo>
                        <a:pt x="79" y="90"/>
                        <a:pt x="66" y="25"/>
                        <a:pt x="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67"/>
                <p:cNvSpPr>
                  <a:spLocks/>
                </p:cNvSpPr>
                <p:nvPr/>
              </p:nvSpPr>
              <p:spPr bwMode="auto">
                <a:xfrm>
                  <a:off x="1649153" y="3717117"/>
                  <a:ext cx="92075" cy="74612"/>
                </a:xfrm>
                <a:custGeom>
                  <a:avLst/>
                  <a:gdLst>
                    <a:gd name="T0" fmla="*/ 0 w 50"/>
                    <a:gd name="T1" fmla="*/ 0 h 41"/>
                    <a:gd name="T2" fmla="*/ 34 w 50"/>
                    <a:gd name="T3" fmla="*/ 23 h 41"/>
                    <a:gd name="T4" fmla="*/ 29 w 50"/>
                    <a:gd name="T5" fmla="*/ 2 h 41"/>
                    <a:gd name="T6" fmla="*/ 50 w 50"/>
                    <a:gd name="T7" fmla="*/ 40 h 41"/>
                    <a:gd name="T8" fmla="*/ 48 w 50"/>
                    <a:gd name="T9" fmla="*/ 40 h 41"/>
                    <a:gd name="T10" fmla="*/ 0 w 50"/>
                    <a:gd name="T1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41">
                      <a:moveTo>
                        <a:pt x="0" y="0"/>
                      </a:moveTo>
                      <a:cubicBezTo>
                        <a:pt x="12" y="8"/>
                        <a:pt x="23" y="16"/>
                        <a:pt x="34" y="23"/>
                      </a:cubicBezTo>
                      <a:cubicBezTo>
                        <a:pt x="32" y="18"/>
                        <a:pt x="28" y="10"/>
                        <a:pt x="29" y="2"/>
                      </a:cubicBezTo>
                      <a:cubicBezTo>
                        <a:pt x="33" y="16"/>
                        <a:pt x="43" y="27"/>
                        <a:pt x="50" y="40"/>
                      </a:cubicBezTo>
                      <a:cubicBezTo>
                        <a:pt x="50" y="41"/>
                        <a:pt x="49" y="41"/>
                        <a:pt x="48" y="40"/>
                      </a:cubicBezTo>
                      <a:cubicBezTo>
                        <a:pt x="33" y="28"/>
                        <a:pt x="14" y="12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68"/>
                <p:cNvSpPr>
                  <a:spLocks/>
                </p:cNvSpPr>
                <p:nvPr/>
              </p:nvSpPr>
              <p:spPr bwMode="auto">
                <a:xfrm>
                  <a:off x="1428491" y="3305955"/>
                  <a:ext cx="203200" cy="234950"/>
                </a:xfrm>
                <a:custGeom>
                  <a:avLst/>
                  <a:gdLst>
                    <a:gd name="T0" fmla="*/ 41 w 112"/>
                    <a:gd name="T1" fmla="*/ 56 h 129"/>
                    <a:gd name="T2" fmla="*/ 83 w 112"/>
                    <a:gd name="T3" fmla="*/ 128 h 129"/>
                    <a:gd name="T4" fmla="*/ 26 w 112"/>
                    <a:gd name="T5" fmla="*/ 0 h 129"/>
                    <a:gd name="T6" fmla="*/ 93 w 112"/>
                    <a:gd name="T7" fmla="*/ 116 h 129"/>
                    <a:gd name="T8" fmla="*/ 92 w 112"/>
                    <a:gd name="T9" fmla="*/ 120 h 129"/>
                    <a:gd name="T10" fmla="*/ 41 w 112"/>
                    <a:gd name="T11" fmla="*/ 56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2" h="129">
                      <a:moveTo>
                        <a:pt x="41" y="56"/>
                      </a:moveTo>
                      <a:cubicBezTo>
                        <a:pt x="47" y="92"/>
                        <a:pt x="84" y="129"/>
                        <a:pt x="83" y="128"/>
                      </a:cubicBezTo>
                      <a:cubicBezTo>
                        <a:pt x="29" y="100"/>
                        <a:pt x="0" y="43"/>
                        <a:pt x="26" y="0"/>
                      </a:cubicBezTo>
                      <a:cubicBezTo>
                        <a:pt x="63" y="58"/>
                        <a:pt x="112" y="55"/>
                        <a:pt x="93" y="116"/>
                      </a:cubicBezTo>
                      <a:cubicBezTo>
                        <a:pt x="93" y="117"/>
                        <a:pt x="92" y="118"/>
                        <a:pt x="92" y="120"/>
                      </a:cubicBezTo>
                      <a:cubicBezTo>
                        <a:pt x="91" y="123"/>
                        <a:pt x="61" y="91"/>
                        <a:pt x="41" y="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69"/>
                <p:cNvSpPr>
                  <a:spLocks/>
                </p:cNvSpPr>
                <p:nvPr/>
              </p:nvSpPr>
              <p:spPr bwMode="auto">
                <a:xfrm>
                  <a:off x="1572953" y="3271030"/>
                  <a:ext cx="125412" cy="236537"/>
                </a:xfrm>
                <a:custGeom>
                  <a:avLst/>
                  <a:gdLst>
                    <a:gd name="T0" fmla="*/ 34 w 69"/>
                    <a:gd name="T1" fmla="*/ 0 h 130"/>
                    <a:gd name="T2" fmla="*/ 0 w 69"/>
                    <a:gd name="T3" fmla="*/ 68 h 130"/>
                    <a:gd name="T4" fmla="*/ 18 w 69"/>
                    <a:gd name="T5" fmla="*/ 87 h 130"/>
                    <a:gd name="T6" fmla="*/ 40 w 69"/>
                    <a:gd name="T7" fmla="*/ 39 h 130"/>
                    <a:gd name="T8" fmla="*/ 22 w 69"/>
                    <a:gd name="T9" fmla="*/ 100 h 130"/>
                    <a:gd name="T10" fmla="*/ 20 w 69"/>
                    <a:gd name="T11" fmla="*/ 130 h 130"/>
                    <a:gd name="T12" fmla="*/ 34 w 69"/>
                    <a:gd name="T13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130">
                      <a:moveTo>
                        <a:pt x="34" y="0"/>
                      </a:moveTo>
                      <a:cubicBezTo>
                        <a:pt x="21" y="50"/>
                        <a:pt x="2" y="41"/>
                        <a:pt x="0" y="68"/>
                      </a:cubicBezTo>
                      <a:cubicBezTo>
                        <a:pt x="7" y="74"/>
                        <a:pt x="14" y="80"/>
                        <a:pt x="18" y="87"/>
                      </a:cubicBezTo>
                      <a:cubicBezTo>
                        <a:pt x="37" y="66"/>
                        <a:pt x="39" y="37"/>
                        <a:pt x="40" y="39"/>
                      </a:cubicBezTo>
                      <a:cubicBezTo>
                        <a:pt x="41" y="41"/>
                        <a:pt x="43" y="76"/>
                        <a:pt x="22" y="100"/>
                      </a:cubicBezTo>
                      <a:cubicBezTo>
                        <a:pt x="25" y="110"/>
                        <a:pt x="23" y="120"/>
                        <a:pt x="20" y="130"/>
                      </a:cubicBezTo>
                      <a:cubicBezTo>
                        <a:pt x="69" y="97"/>
                        <a:pt x="69" y="32"/>
                        <a:pt x="3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70"/>
                <p:cNvSpPr>
                  <a:spLocks/>
                </p:cNvSpPr>
                <p:nvPr/>
              </p:nvSpPr>
              <p:spPr bwMode="auto">
                <a:xfrm>
                  <a:off x="1555491" y="3501217"/>
                  <a:ext cx="74612" cy="88900"/>
                </a:xfrm>
                <a:custGeom>
                  <a:avLst/>
                  <a:gdLst>
                    <a:gd name="T0" fmla="*/ 0 w 41"/>
                    <a:gd name="T1" fmla="*/ 0 h 49"/>
                    <a:gd name="T2" fmla="*/ 29 w 41"/>
                    <a:gd name="T3" fmla="*/ 28 h 49"/>
                    <a:gd name="T4" fmla="*/ 27 w 41"/>
                    <a:gd name="T5" fmla="*/ 8 h 49"/>
                    <a:gd name="T6" fmla="*/ 41 w 41"/>
                    <a:gd name="T7" fmla="*/ 48 h 49"/>
                    <a:gd name="T8" fmla="*/ 38 w 41"/>
                    <a:gd name="T9" fmla="*/ 48 h 49"/>
                    <a:gd name="T10" fmla="*/ 0 w 41"/>
                    <a:gd name="T1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49">
                      <a:moveTo>
                        <a:pt x="0" y="0"/>
                      </a:moveTo>
                      <a:cubicBezTo>
                        <a:pt x="10" y="10"/>
                        <a:pt x="19" y="20"/>
                        <a:pt x="29" y="28"/>
                      </a:cubicBezTo>
                      <a:cubicBezTo>
                        <a:pt x="27" y="23"/>
                        <a:pt x="25" y="15"/>
                        <a:pt x="27" y="8"/>
                      </a:cubicBezTo>
                      <a:cubicBezTo>
                        <a:pt x="29" y="22"/>
                        <a:pt x="36" y="35"/>
                        <a:pt x="41" y="48"/>
                      </a:cubicBezTo>
                      <a:cubicBezTo>
                        <a:pt x="40" y="49"/>
                        <a:pt x="39" y="49"/>
                        <a:pt x="38" y="48"/>
                      </a:cubicBezTo>
                      <a:cubicBezTo>
                        <a:pt x="26" y="34"/>
                        <a:pt x="11" y="15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71"/>
                <p:cNvSpPr>
                  <a:spLocks/>
                </p:cNvSpPr>
                <p:nvPr/>
              </p:nvSpPr>
              <p:spPr bwMode="auto">
                <a:xfrm>
                  <a:off x="1412616" y="3069417"/>
                  <a:ext cx="190500" cy="244475"/>
                </a:xfrm>
                <a:custGeom>
                  <a:avLst/>
                  <a:gdLst>
                    <a:gd name="T0" fmla="*/ 36 w 104"/>
                    <a:gd name="T1" fmla="*/ 56 h 134"/>
                    <a:gd name="T2" fmla="*/ 63 w 104"/>
                    <a:gd name="T3" fmla="*/ 133 h 134"/>
                    <a:gd name="T4" fmla="*/ 33 w 104"/>
                    <a:gd name="T5" fmla="*/ 0 h 134"/>
                    <a:gd name="T6" fmla="*/ 75 w 104"/>
                    <a:gd name="T7" fmla="*/ 123 h 134"/>
                    <a:gd name="T8" fmla="*/ 73 w 104"/>
                    <a:gd name="T9" fmla="*/ 127 h 134"/>
                    <a:gd name="T10" fmla="*/ 36 w 104"/>
                    <a:gd name="T11" fmla="*/ 56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4" h="134">
                      <a:moveTo>
                        <a:pt x="36" y="56"/>
                      </a:moveTo>
                      <a:cubicBezTo>
                        <a:pt x="35" y="92"/>
                        <a:pt x="65" y="134"/>
                        <a:pt x="63" y="133"/>
                      </a:cubicBezTo>
                      <a:cubicBezTo>
                        <a:pt x="17" y="97"/>
                        <a:pt x="0" y="36"/>
                        <a:pt x="33" y="0"/>
                      </a:cubicBezTo>
                      <a:cubicBezTo>
                        <a:pt x="57" y="63"/>
                        <a:pt x="104" y="68"/>
                        <a:pt x="75" y="123"/>
                      </a:cubicBezTo>
                      <a:cubicBezTo>
                        <a:pt x="75" y="124"/>
                        <a:pt x="74" y="126"/>
                        <a:pt x="73" y="127"/>
                      </a:cubicBezTo>
                      <a:cubicBezTo>
                        <a:pt x="72" y="130"/>
                        <a:pt x="49" y="94"/>
                        <a:pt x="36" y="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72"/>
                <p:cNvSpPr>
                  <a:spLocks/>
                </p:cNvSpPr>
                <p:nvPr/>
              </p:nvSpPr>
              <p:spPr bwMode="auto">
                <a:xfrm>
                  <a:off x="1549141" y="3066242"/>
                  <a:ext cx="133350" cy="222250"/>
                </a:xfrm>
                <a:custGeom>
                  <a:avLst/>
                  <a:gdLst>
                    <a:gd name="T0" fmla="*/ 45 w 73"/>
                    <a:gd name="T1" fmla="*/ 0 h 122"/>
                    <a:gd name="T2" fmla="*/ 0 w 73"/>
                    <a:gd name="T3" fmla="*/ 59 h 122"/>
                    <a:gd name="T4" fmla="*/ 14 w 73"/>
                    <a:gd name="T5" fmla="*/ 80 h 122"/>
                    <a:gd name="T6" fmla="*/ 44 w 73"/>
                    <a:gd name="T7" fmla="*/ 39 h 122"/>
                    <a:gd name="T8" fmla="*/ 16 w 73"/>
                    <a:gd name="T9" fmla="*/ 94 h 122"/>
                    <a:gd name="T10" fmla="*/ 8 w 73"/>
                    <a:gd name="T11" fmla="*/ 122 h 122"/>
                    <a:gd name="T12" fmla="*/ 45 w 73"/>
                    <a:gd name="T13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122">
                      <a:moveTo>
                        <a:pt x="45" y="0"/>
                      </a:moveTo>
                      <a:cubicBezTo>
                        <a:pt x="23" y="46"/>
                        <a:pt x="6" y="34"/>
                        <a:pt x="0" y="59"/>
                      </a:cubicBezTo>
                      <a:cubicBezTo>
                        <a:pt x="6" y="65"/>
                        <a:pt x="11" y="72"/>
                        <a:pt x="14" y="80"/>
                      </a:cubicBezTo>
                      <a:cubicBezTo>
                        <a:pt x="35" y="63"/>
                        <a:pt x="43" y="36"/>
                        <a:pt x="44" y="39"/>
                      </a:cubicBezTo>
                      <a:cubicBezTo>
                        <a:pt x="44" y="41"/>
                        <a:pt x="39" y="74"/>
                        <a:pt x="16" y="94"/>
                      </a:cubicBezTo>
                      <a:cubicBezTo>
                        <a:pt x="16" y="103"/>
                        <a:pt x="12" y="113"/>
                        <a:pt x="8" y="122"/>
                      </a:cubicBezTo>
                      <a:cubicBezTo>
                        <a:pt x="61" y="99"/>
                        <a:pt x="73" y="37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73"/>
                <p:cNvSpPr>
                  <a:spLocks/>
                </p:cNvSpPr>
                <p:nvPr/>
              </p:nvSpPr>
              <p:spPr bwMode="auto">
                <a:xfrm>
                  <a:off x="1512628" y="3271030"/>
                  <a:ext cx="55562" cy="98425"/>
                </a:xfrm>
                <a:custGeom>
                  <a:avLst/>
                  <a:gdLst>
                    <a:gd name="T0" fmla="*/ 0 w 30"/>
                    <a:gd name="T1" fmla="*/ 0 h 54"/>
                    <a:gd name="T2" fmla="*/ 22 w 30"/>
                    <a:gd name="T3" fmla="*/ 32 h 54"/>
                    <a:gd name="T4" fmla="*/ 24 w 30"/>
                    <a:gd name="T5" fmla="*/ 12 h 54"/>
                    <a:gd name="T6" fmla="*/ 30 w 30"/>
                    <a:gd name="T7" fmla="*/ 53 h 54"/>
                    <a:gd name="T8" fmla="*/ 28 w 30"/>
                    <a:gd name="T9" fmla="*/ 52 h 54"/>
                    <a:gd name="T10" fmla="*/ 0 w 30"/>
                    <a:gd name="T1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54">
                      <a:moveTo>
                        <a:pt x="0" y="0"/>
                      </a:moveTo>
                      <a:cubicBezTo>
                        <a:pt x="7" y="11"/>
                        <a:pt x="15" y="22"/>
                        <a:pt x="22" y="32"/>
                      </a:cubicBezTo>
                      <a:cubicBezTo>
                        <a:pt x="22" y="27"/>
                        <a:pt x="21" y="19"/>
                        <a:pt x="24" y="12"/>
                      </a:cubicBezTo>
                      <a:cubicBezTo>
                        <a:pt x="23" y="26"/>
                        <a:pt x="28" y="39"/>
                        <a:pt x="30" y="53"/>
                      </a:cubicBezTo>
                      <a:cubicBezTo>
                        <a:pt x="29" y="54"/>
                        <a:pt x="28" y="54"/>
                        <a:pt x="28" y="52"/>
                      </a:cubicBezTo>
                      <a:cubicBezTo>
                        <a:pt x="19" y="36"/>
                        <a:pt x="8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74"/>
                <p:cNvSpPr>
                  <a:spLocks/>
                </p:cNvSpPr>
                <p:nvPr/>
              </p:nvSpPr>
              <p:spPr bwMode="auto">
                <a:xfrm>
                  <a:off x="1438016" y="2847167"/>
                  <a:ext cx="171450" cy="244475"/>
                </a:xfrm>
                <a:custGeom>
                  <a:avLst/>
                  <a:gdLst>
                    <a:gd name="T0" fmla="*/ 31 w 94"/>
                    <a:gd name="T1" fmla="*/ 55 h 134"/>
                    <a:gd name="T2" fmla="*/ 43 w 94"/>
                    <a:gd name="T3" fmla="*/ 133 h 134"/>
                    <a:gd name="T4" fmla="*/ 38 w 94"/>
                    <a:gd name="T5" fmla="*/ 0 h 134"/>
                    <a:gd name="T6" fmla="*/ 57 w 94"/>
                    <a:gd name="T7" fmla="*/ 126 h 134"/>
                    <a:gd name="T8" fmla="*/ 54 w 94"/>
                    <a:gd name="T9" fmla="*/ 129 h 134"/>
                    <a:gd name="T10" fmla="*/ 31 w 94"/>
                    <a:gd name="T11" fmla="*/ 55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4" h="134">
                      <a:moveTo>
                        <a:pt x="31" y="55"/>
                      </a:moveTo>
                      <a:cubicBezTo>
                        <a:pt x="24" y="88"/>
                        <a:pt x="44" y="134"/>
                        <a:pt x="43" y="133"/>
                      </a:cubicBezTo>
                      <a:cubicBezTo>
                        <a:pt x="5" y="90"/>
                        <a:pt x="0" y="29"/>
                        <a:pt x="38" y="0"/>
                      </a:cubicBezTo>
                      <a:cubicBezTo>
                        <a:pt x="50" y="65"/>
                        <a:pt x="94" y="79"/>
                        <a:pt x="57" y="126"/>
                      </a:cubicBezTo>
                      <a:cubicBezTo>
                        <a:pt x="56" y="127"/>
                        <a:pt x="55" y="128"/>
                        <a:pt x="54" y="129"/>
                      </a:cubicBezTo>
                      <a:cubicBezTo>
                        <a:pt x="52" y="132"/>
                        <a:pt x="37" y="93"/>
                        <a:pt x="31" y="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75"/>
                <p:cNvSpPr>
                  <a:spLocks/>
                </p:cNvSpPr>
                <p:nvPr/>
              </p:nvSpPr>
              <p:spPr bwMode="auto">
                <a:xfrm>
                  <a:off x="1555491" y="2872567"/>
                  <a:ext cx="141287" cy="200025"/>
                </a:xfrm>
                <a:custGeom>
                  <a:avLst/>
                  <a:gdLst>
                    <a:gd name="T0" fmla="*/ 58 w 78"/>
                    <a:gd name="T1" fmla="*/ 0 h 110"/>
                    <a:gd name="T2" fmla="*/ 4 w 78"/>
                    <a:gd name="T3" fmla="*/ 48 h 110"/>
                    <a:gd name="T4" fmla="*/ 13 w 78"/>
                    <a:gd name="T5" fmla="*/ 72 h 110"/>
                    <a:gd name="T6" fmla="*/ 50 w 78"/>
                    <a:gd name="T7" fmla="*/ 37 h 110"/>
                    <a:gd name="T8" fmla="*/ 13 w 78"/>
                    <a:gd name="T9" fmla="*/ 85 h 110"/>
                    <a:gd name="T10" fmla="*/ 0 w 78"/>
                    <a:gd name="T11" fmla="*/ 110 h 110"/>
                    <a:gd name="T12" fmla="*/ 58 w 78"/>
                    <a:gd name="T13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110">
                      <a:moveTo>
                        <a:pt x="58" y="0"/>
                      </a:moveTo>
                      <a:cubicBezTo>
                        <a:pt x="29" y="40"/>
                        <a:pt x="15" y="25"/>
                        <a:pt x="4" y="48"/>
                      </a:cubicBezTo>
                      <a:cubicBezTo>
                        <a:pt x="8" y="56"/>
                        <a:pt x="12" y="63"/>
                        <a:pt x="13" y="72"/>
                      </a:cubicBezTo>
                      <a:cubicBezTo>
                        <a:pt x="37" y="59"/>
                        <a:pt x="50" y="35"/>
                        <a:pt x="50" y="37"/>
                      </a:cubicBezTo>
                      <a:cubicBezTo>
                        <a:pt x="50" y="39"/>
                        <a:pt x="39" y="70"/>
                        <a:pt x="13" y="85"/>
                      </a:cubicBezTo>
                      <a:cubicBezTo>
                        <a:pt x="11" y="94"/>
                        <a:pt x="6" y="102"/>
                        <a:pt x="0" y="110"/>
                      </a:cubicBezTo>
                      <a:cubicBezTo>
                        <a:pt x="55" y="98"/>
                        <a:pt x="78" y="41"/>
                        <a:pt x="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76"/>
                <p:cNvSpPr>
                  <a:spLocks/>
                </p:cNvSpPr>
                <p:nvPr/>
              </p:nvSpPr>
              <p:spPr bwMode="auto">
                <a:xfrm>
                  <a:off x="1509453" y="3047192"/>
                  <a:ext cx="38100" cy="106362"/>
                </a:xfrm>
                <a:custGeom>
                  <a:avLst/>
                  <a:gdLst>
                    <a:gd name="T0" fmla="*/ 0 w 21"/>
                    <a:gd name="T1" fmla="*/ 0 h 58"/>
                    <a:gd name="T2" fmla="*/ 15 w 21"/>
                    <a:gd name="T3" fmla="*/ 35 h 58"/>
                    <a:gd name="T4" fmla="*/ 21 w 21"/>
                    <a:gd name="T5" fmla="*/ 16 h 58"/>
                    <a:gd name="T6" fmla="*/ 19 w 21"/>
                    <a:gd name="T7" fmla="*/ 57 h 58"/>
                    <a:gd name="T8" fmla="*/ 17 w 21"/>
                    <a:gd name="T9" fmla="*/ 56 h 58"/>
                    <a:gd name="T10" fmla="*/ 0 w 21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58">
                      <a:moveTo>
                        <a:pt x="0" y="0"/>
                      </a:moveTo>
                      <a:cubicBezTo>
                        <a:pt x="5" y="12"/>
                        <a:pt x="10" y="25"/>
                        <a:pt x="15" y="35"/>
                      </a:cubicBezTo>
                      <a:cubicBezTo>
                        <a:pt x="16" y="30"/>
                        <a:pt x="16" y="22"/>
                        <a:pt x="21" y="16"/>
                      </a:cubicBezTo>
                      <a:cubicBezTo>
                        <a:pt x="18" y="30"/>
                        <a:pt x="20" y="43"/>
                        <a:pt x="19" y="57"/>
                      </a:cubicBezTo>
                      <a:cubicBezTo>
                        <a:pt x="19" y="58"/>
                        <a:pt x="18" y="57"/>
                        <a:pt x="17" y="56"/>
                      </a:cubicBezTo>
                      <a:cubicBezTo>
                        <a:pt x="11" y="39"/>
                        <a:pt x="5" y="17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77"/>
                <p:cNvSpPr>
                  <a:spLocks/>
                </p:cNvSpPr>
                <p:nvPr/>
              </p:nvSpPr>
              <p:spPr bwMode="auto">
                <a:xfrm>
                  <a:off x="1504691" y="2629680"/>
                  <a:ext cx="157162" cy="236537"/>
                </a:xfrm>
                <a:custGeom>
                  <a:avLst/>
                  <a:gdLst>
                    <a:gd name="T0" fmla="*/ 31 w 87"/>
                    <a:gd name="T1" fmla="*/ 51 h 130"/>
                    <a:gd name="T2" fmla="*/ 28 w 87"/>
                    <a:gd name="T3" fmla="*/ 128 h 130"/>
                    <a:gd name="T4" fmla="*/ 48 w 87"/>
                    <a:gd name="T5" fmla="*/ 0 h 130"/>
                    <a:gd name="T6" fmla="*/ 42 w 87"/>
                    <a:gd name="T7" fmla="*/ 124 h 130"/>
                    <a:gd name="T8" fmla="*/ 39 w 87"/>
                    <a:gd name="T9" fmla="*/ 127 h 130"/>
                    <a:gd name="T10" fmla="*/ 31 w 87"/>
                    <a:gd name="T11" fmla="*/ 51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7" h="130">
                      <a:moveTo>
                        <a:pt x="31" y="51"/>
                      </a:moveTo>
                      <a:cubicBezTo>
                        <a:pt x="18" y="82"/>
                        <a:pt x="29" y="130"/>
                        <a:pt x="28" y="128"/>
                      </a:cubicBezTo>
                      <a:cubicBezTo>
                        <a:pt x="0" y="80"/>
                        <a:pt x="6" y="21"/>
                        <a:pt x="48" y="0"/>
                      </a:cubicBezTo>
                      <a:cubicBezTo>
                        <a:pt x="47" y="64"/>
                        <a:pt x="87" y="86"/>
                        <a:pt x="42" y="124"/>
                      </a:cubicBezTo>
                      <a:cubicBezTo>
                        <a:pt x="41" y="125"/>
                        <a:pt x="40" y="126"/>
                        <a:pt x="39" y="127"/>
                      </a:cubicBezTo>
                      <a:cubicBezTo>
                        <a:pt x="37" y="129"/>
                        <a:pt x="29" y="89"/>
                        <a:pt x="31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78"/>
                <p:cNvSpPr>
                  <a:spLocks/>
                </p:cNvSpPr>
                <p:nvPr/>
              </p:nvSpPr>
              <p:spPr bwMode="auto">
                <a:xfrm>
                  <a:off x="1595178" y="2682067"/>
                  <a:ext cx="158750" cy="171450"/>
                </a:xfrm>
                <a:custGeom>
                  <a:avLst/>
                  <a:gdLst>
                    <a:gd name="T0" fmla="*/ 75 w 87"/>
                    <a:gd name="T1" fmla="*/ 0 h 94"/>
                    <a:gd name="T2" fmla="*/ 15 w 87"/>
                    <a:gd name="T3" fmla="*/ 36 h 94"/>
                    <a:gd name="T4" fmla="*/ 20 w 87"/>
                    <a:gd name="T5" fmla="*/ 60 h 94"/>
                    <a:gd name="T6" fmla="*/ 61 w 87"/>
                    <a:gd name="T7" fmla="*/ 34 h 94"/>
                    <a:gd name="T8" fmla="*/ 17 w 87"/>
                    <a:gd name="T9" fmla="*/ 73 h 94"/>
                    <a:gd name="T10" fmla="*/ 0 w 87"/>
                    <a:gd name="T11" fmla="*/ 94 h 94"/>
                    <a:gd name="T12" fmla="*/ 75 w 87"/>
                    <a:gd name="T1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7" h="94">
                      <a:moveTo>
                        <a:pt x="75" y="0"/>
                      </a:moveTo>
                      <a:cubicBezTo>
                        <a:pt x="40" y="33"/>
                        <a:pt x="30" y="16"/>
                        <a:pt x="15" y="36"/>
                      </a:cubicBezTo>
                      <a:cubicBezTo>
                        <a:pt x="18" y="44"/>
                        <a:pt x="20" y="52"/>
                        <a:pt x="20" y="60"/>
                      </a:cubicBezTo>
                      <a:cubicBezTo>
                        <a:pt x="45" y="53"/>
                        <a:pt x="61" y="32"/>
                        <a:pt x="61" y="34"/>
                      </a:cubicBezTo>
                      <a:cubicBezTo>
                        <a:pt x="61" y="36"/>
                        <a:pt x="45" y="64"/>
                        <a:pt x="17" y="73"/>
                      </a:cubicBezTo>
                      <a:cubicBezTo>
                        <a:pt x="14" y="81"/>
                        <a:pt x="7" y="88"/>
                        <a:pt x="0" y="94"/>
                      </a:cubicBezTo>
                      <a:cubicBezTo>
                        <a:pt x="55" y="93"/>
                        <a:pt x="87" y="42"/>
                        <a:pt x="7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79"/>
                <p:cNvSpPr>
                  <a:spLocks/>
                </p:cNvSpPr>
                <p:nvPr/>
              </p:nvSpPr>
              <p:spPr bwMode="auto">
                <a:xfrm>
                  <a:off x="1557078" y="2821767"/>
                  <a:ext cx="30162" cy="106362"/>
                </a:xfrm>
                <a:custGeom>
                  <a:avLst/>
                  <a:gdLst>
                    <a:gd name="T0" fmla="*/ 0 w 17"/>
                    <a:gd name="T1" fmla="*/ 0 h 58"/>
                    <a:gd name="T2" fmla="*/ 8 w 17"/>
                    <a:gd name="T3" fmla="*/ 36 h 58"/>
                    <a:gd name="T4" fmla="*/ 17 w 17"/>
                    <a:gd name="T5" fmla="*/ 19 h 58"/>
                    <a:gd name="T6" fmla="*/ 7 w 17"/>
                    <a:gd name="T7" fmla="*/ 57 h 58"/>
                    <a:gd name="T8" fmla="*/ 6 w 17"/>
                    <a:gd name="T9" fmla="*/ 56 h 58"/>
                    <a:gd name="T10" fmla="*/ 0 w 17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8">
                      <a:moveTo>
                        <a:pt x="0" y="0"/>
                      </a:moveTo>
                      <a:cubicBezTo>
                        <a:pt x="2" y="12"/>
                        <a:pt x="5" y="25"/>
                        <a:pt x="8" y="36"/>
                      </a:cubicBezTo>
                      <a:cubicBezTo>
                        <a:pt x="9" y="32"/>
                        <a:pt x="11" y="24"/>
                        <a:pt x="17" y="19"/>
                      </a:cubicBezTo>
                      <a:cubicBezTo>
                        <a:pt x="11" y="31"/>
                        <a:pt x="11" y="45"/>
                        <a:pt x="7" y="57"/>
                      </a:cubicBezTo>
                      <a:cubicBezTo>
                        <a:pt x="7" y="58"/>
                        <a:pt x="6" y="58"/>
                        <a:pt x="6" y="56"/>
                      </a:cubicBezTo>
                      <a:cubicBezTo>
                        <a:pt x="3" y="39"/>
                        <a:pt x="1" y="17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80"/>
                <p:cNvSpPr>
                  <a:spLocks/>
                </p:cNvSpPr>
                <p:nvPr/>
              </p:nvSpPr>
              <p:spPr bwMode="auto">
                <a:xfrm>
                  <a:off x="1592003" y="2437592"/>
                  <a:ext cx="149225" cy="220662"/>
                </a:xfrm>
                <a:custGeom>
                  <a:avLst/>
                  <a:gdLst>
                    <a:gd name="T0" fmla="*/ 35 w 82"/>
                    <a:gd name="T1" fmla="*/ 46 h 121"/>
                    <a:gd name="T2" fmla="*/ 18 w 82"/>
                    <a:gd name="T3" fmla="*/ 119 h 121"/>
                    <a:gd name="T4" fmla="*/ 60 w 82"/>
                    <a:gd name="T5" fmla="*/ 0 h 121"/>
                    <a:gd name="T6" fmla="*/ 33 w 82"/>
                    <a:gd name="T7" fmla="*/ 118 h 121"/>
                    <a:gd name="T8" fmla="*/ 29 w 82"/>
                    <a:gd name="T9" fmla="*/ 120 h 121"/>
                    <a:gd name="T10" fmla="*/ 35 w 82"/>
                    <a:gd name="T11" fmla="*/ 46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21">
                      <a:moveTo>
                        <a:pt x="35" y="46"/>
                      </a:moveTo>
                      <a:cubicBezTo>
                        <a:pt x="17" y="73"/>
                        <a:pt x="19" y="121"/>
                        <a:pt x="18" y="119"/>
                      </a:cubicBezTo>
                      <a:cubicBezTo>
                        <a:pt x="0" y="68"/>
                        <a:pt x="16" y="12"/>
                        <a:pt x="60" y="0"/>
                      </a:cubicBezTo>
                      <a:cubicBezTo>
                        <a:pt x="48" y="61"/>
                        <a:pt x="82" y="89"/>
                        <a:pt x="33" y="118"/>
                      </a:cubicBezTo>
                      <a:cubicBezTo>
                        <a:pt x="31" y="118"/>
                        <a:pt x="30" y="119"/>
                        <a:pt x="29" y="120"/>
                      </a:cubicBezTo>
                      <a:cubicBezTo>
                        <a:pt x="26" y="121"/>
                        <a:pt x="26" y="82"/>
                        <a:pt x="35" y="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81"/>
                <p:cNvSpPr>
                  <a:spLocks/>
                </p:cNvSpPr>
                <p:nvPr/>
              </p:nvSpPr>
              <p:spPr bwMode="auto">
                <a:xfrm>
                  <a:off x="1665028" y="2513792"/>
                  <a:ext cx="168275" cy="157162"/>
                </a:xfrm>
                <a:custGeom>
                  <a:avLst/>
                  <a:gdLst>
                    <a:gd name="T0" fmla="*/ 89 w 93"/>
                    <a:gd name="T1" fmla="*/ 0 h 86"/>
                    <a:gd name="T2" fmla="*/ 25 w 93"/>
                    <a:gd name="T3" fmla="*/ 24 h 86"/>
                    <a:gd name="T4" fmla="*/ 25 w 93"/>
                    <a:gd name="T5" fmla="*/ 47 h 86"/>
                    <a:gd name="T6" fmla="*/ 69 w 93"/>
                    <a:gd name="T7" fmla="*/ 30 h 86"/>
                    <a:gd name="T8" fmla="*/ 20 w 93"/>
                    <a:gd name="T9" fmla="*/ 59 h 86"/>
                    <a:gd name="T10" fmla="*/ 0 w 93"/>
                    <a:gd name="T11" fmla="*/ 77 h 86"/>
                    <a:gd name="T12" fmla="*/ 89 w 93"/>
                    <a:gd name="T13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3" h="86">
                      <a:moveTo>
                        <a:pt x="89" y="0"/>
                      </a:moveTo>
                      <a:cubicBezTo>
                        <a:pt x="50" y="25"/>
                        <a:pt x="43" y="7"/>
                        <a:pt x="25" y="24"/>
                      </a:cubicBezTo>
                      <a:cubicBezTo>
                        <a:pt x="26" y="32"/>
                        <a:pt x="27" y="40"/>
                        <a:pt x="25" y="47"/>
                      </a:cubicBezTo>
                      <a:cubicBezTo>
                        <a:pt x="51" y="45"/>
                        <a:pt x="70" y="28"/>
                        <a:pt x="69" y="30"/>
                      </a:cubicBezTo>
                      <a:cubicBezTo>
                        <a:pt x="68" y="31"/>
                        <a:pt x="48" y="55"/>
                        <a:pt x="20" y="59"/>
                      </a:cubicBezTo>
                      <a:cubicBezTo>
                        <a:pt x="15" y="66"/>
                        <a:pt x="8" y="72"/>
                        <a:pt x="0" y="77"/>
                      </a:cubicBezTo>
                      <a:cubicBezTo>
                        <a:pt x="53" y="86"/>
                        <a:pt x="93" y="43"/>
                        <a:pt x="8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82"/>
                <p:cNvSpPr>
                  <a:spLocks/>
                </p:cNvSpPr>
                <p:nvPr/>
              </p:nvSpPr>
              <p:spPr bwMode="auto">
                <a:xfrm>
                  <a:off x="1623753" y="2616980"/>
                  <a:ext cx="33337" cy="103187"/>
                </a:xfrm>
                <a:custGeom>
                  <a:avLst/>
                  <a:gdLst>
                    <a:gd name="T0" fmla="*/ 5 w 18"/>
                    <a:gd name="T1" fmla="*/ 0 h 57"/>
                    <a:gd name="T2" fmla="*/ 6 w 18"/>
                    <a:gd name="T3" fmla="*/ 36 h 57"/>
                    <a:gd name="T4" fmla="*/ 18 w 18"/>
                    <a:gd name="T5" fmla="*/ 21 h 57"/>
                    <a:gd name="T6" fmla="*/ 1 w 18"/>
                    <a:gd name="T7" fmla="*/ 56 h 57"/>
                    <a:gd name="T8" fmla="*/ 0 w 18"/>
                    <a:gd name="T9" fmla="*/ 55 h 57"/>
                    <a:gd name="T10" fmla="*/ 5 w 18"/>
                    <a:gd name="T11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57">
                      <a:moveTo>
                        <a:pt x="5" y="0"/>
                      </a:moveTo>
                      <a:cubicBezTo>
                        <a:pt x="5" y="12"/>
                        <a:pt x="5" y="25"/>
                        <a:pt x="6" y="36"/>
                      </a:cubicBezTo>
                      <a:cubicBezTo>
                        <a:pt x="8" y="32"/>
                        <a:pt x="11" y="25"/>
                        <a:pt x="18" y="21"/>
                      </a:cubicBezTo>
                      <a:cubicBezTo>
                        <a:pt x="10" y="32"/>
                        <a:pt x="7" y="45"/>
                        <a:pt x="1" y="56"/>
                      </a:cubicBezTo>
                      <a:cubicBezTo>
                        <a:pt x="1" y="57"/>
                        <a:pt x="0" y="56"/>
                        <a:pt x="0" y="55"/>
                      </a:cubicBezTo>
                      <a:cubicBezTo>
                        <a:pt x="1" y="38"/>
                        <a:pt x="3" y="16"/>
                        <a:pt x="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83"/>
                <p:cNvSpPr>
                  <a:spLocks/>
                </p:cNvSpPr>
                <p:nvPr/>
              </p:nvSpPr>
              <p:spPr bwMode="auto">
                <a:xfrm>
                  <a:off x="1715828" y="2283605"/>
                  <a:ext cx="136525" cy="198437"/>
                </a:xfrm>
                <a:custGeom>
                  <a:avLst/>
                  <a:gdLst>
                    <a:gd name="T0" fmla="*/ 37 w 75"/>
                    <a:gd name="T1" fmla="*/ 39 h 109"/>
                    <a:gd name="T2" fmla="*/ 8 w 75"/>
                    <a:gd name="T3" fmla="*/ 106 h 109"/>
                    <a:gd name="T4" fmla="*/ 70 w 75"/>
                    <a:gd name="T5" fmla="*/ 0 h 109"/>
                    <a:gd name="T6" fmla="*/ 22 w 75"/>
                    <a:gd name="T7" fmla="*/ 107 h 109"/>
                    <a:gd name="T8" fmla="*/ 18 w 75"/>
                    <a:gd name="T9" fmla="*/ 108 h 109"/>
                    <a:gd name="T10" fmla="*/ 37 w 75"/>
                    <a:gd name="T11" fmla="*/ 3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109">
                      <a:moveTo>
                        <a:pt x="37" y="39"/>
                      </a:moveTo>
                      <a:cubicBezTo>
                        <a:pt x="15" y="62"/>
                        <a:pt x="8" y="108"/>
                        <a:pt x="8" y="106"/>
                      </a:cubicBezTo>
                      <a:cubicBezTo>
                        <a:pt x="0" y="54"/>
                        <a:pt x="26" y="4"/>
                        <a:pt x="70" y="0"/>
                      </a:cubicBezTo>
                      <a:cubicBezTo>
                        <a:pt x="47" y="56"/>
                        <a:pt x="75" y="89"/>
                        <a:pt x="22" y="107"/>
                      </a:cubicBezTo>
                      <a:cubicBezTo>
                        <a:pt x="21" y="108"/>
                        <a:pt x="19" y="108"/>
                        <a:pt x="18" y="108"/>
                      </a:cubicBezTo>
                      <a:cubicBezTo>
                        <a:pt x="15" y="109"/>
                        <a:pt x="23" y="72"/>
                        <a:pt x="37" y="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84"/>
                <p:cNvSpPr>
                  <a:spLocks/>
                </p:cNvSpPr>
                <p:nvPr/>
              </p:nvSpPr>
              <p:spPr bwMode="auto">
                <a:xfrm>
                  <a:off x="1768216" y="2375680"/>
                  <a:ext cx="179387" cy="141287"/>
                </a:xfrm>
                <a:custGeom>
                  <a:avLst/>
                  <a:gdLst>
                    <a:gd name="T0" fmla="*/ 99 w 99"/>
                    <a:gd name="T1" fmla="*/ 2 h 77"/>
                    <a:gd name="T2" fmla="*/ 33 w 99"/>
                    <a:gd name="T3" fmla="*/ 12 h 77"/>
                    <a:gd name="T4" fmla="*/ 29 w 99"/>
                    <a:gd name="T5" fmla="*/ 35 h 77"/>
                    <a:gd name="T6" fmla="*/ 75 w 99"/>
                    <a:gd name="T7" fmla="*/ 26 h 77"/>
                    <a:gd name="T8" fmla="*/ 22 w 99"/>
                    <a:gd name="T9" fmla="*/ 45 h 77"/>
                    <a:gd name="T10" fmla="*/ 0 w 99"/>
                    <a:gd name="T11" fmla="*/ 59 h 77"/>
                    <a:gd name="T12" fmla="*/ 99 w 99"/>
                    <a:gd name="T13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9" h="77">
                      <a:moveTo>
                        <a:pt x="99" y="2"/>
                      </a:moveTo>
                      <a:cubicBezTo>
                        <a:pt x="57" y="18"/>
                        <a:pt x="53" y="0"/>
                        <a:pt x="33" y="12"/>
                      </a:cubicBezTo>
                      <a:cubicBezTo>
                        <a:pt x="33" y="20"/>
                        <a:pt x="32" y="28"/>
                        <a:pt x="29" y="35"/>
                      </a:cubicBezTo>
                      <a:cubicBezTo>
                        <a:pt x="54" y="37"/>
                        <a:pt x="76" y="25"/>
                        <a:pt x="75" y="26"/>
                      </a:cubicBezTo>
                      <a:cubicBezTo>
                        <a:pt x="74" y="28"/>
                        <a:pt x="50" y="47"/>
                        <a:pt x="22" y="45"/>
                      </a:cubicBezTo>
                      <a:cubicBezTo>
                        <a:pt x="17" y="51"/>
                        <a:pt x="8" y="55"/>
                        <a:pt x="0" y="59"/>
                      </a:cubicBezTo>
                      <a:cubicBezTo>
                        <a:pt x="49" y="77"/>
                        <a:pt x="95" y="43"/>
                        <a:pt x="99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85"/>
                <p:cNvSpPr>
                  <a:spLocks/>
                </p:cNvSpPr>
                <p:nvPr/>
              </p:nvSpPr>
              <p:spPr bwMode="auto">
                <a:xfrm>
                  <a:off x="1717416" y="2442355"/>
                  <a:ext cx="42862" cy="95250"/>
                </a:xfrm>
                <a:custGeom>
                  <a:avLst/>
                  <a:gdLst>
                    <a:gd name="T0" fmla="*/ 15 w 24"/>
                    <a:gd name="T1" fmla="*/ 0 h 53"/>
                    <a:gd name="T2" fmla="*/ 10 w 24"/>
                    <a:gd name="T3" fmla="*/ 34 h 53"/>
                    <a:gd name="T4" fmla="*/ 24 w 24"/>
                    <a:gd name="T5" fmla="*/ 23 h 53"/>
                    <a:gd name="T6" fmla="*/ 2 w 24"/>
                    <a:gd name="T7" fmla="*/ 53 h 53"/>
                    <a:gd name="T8" fmla="*/ 1 w 24"/>
                    <a:gd name="T9" fmla="*/ 51 h 53"/>
                    <a:gd name="T10" fmla="*/ 15 w 24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53">
                      <a:moveTo>
                        <a:pt x="15" y="0"/>
                      </a:moveTo>
                      <a:cubicBezTo>
                        <a:pt x="13" y="11"/>
                        <a:pt x="11" y="23"/>
                        <a:pt x="10" y="34"/>
                      </a:cubicBezTo>
                      <a:cubicBezTo>
                        <a:pt x="13" y="31"/>
                        <a:pt x="17" y="25"/>
                        <a:pt x="24" y="23"/>
                      </a:cubicBezTo>
                      <a:cubicBezTo>
                        <a:pt x="14" y="31"/>
                        <a:pt x="9" y="43"/>
                        <a:pt x="2" y="53"/>
                      </a:cubicBezTo>
                      <a:cubicBezTo>
                        <a:pt x="1" y="53"/>
                        <a:pt x="0" y="52"/>
                        <a:pt x="1" y="51"/>
                      </a:cubicBezTo>
                      <a:cubicBezTo>
                        <a:pt x="5" y="35"/>
                        <a:pt x="10" y="15"/>
                        <a:pt x="1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86"/>
                <p:cNvSpPr>
                  <a:spLocks/>
                </p:cNvSpPr>
                <p:nvPr/>
              </p:nvSpPr>
              <p:spPr bwMode="auto">
                <a:xfrm>
                  <a:off x="1868228" y="2148667"/>
                  <a:ext cx="144462" cy="179387"/>
                </a:xfrm>
                <a:custGeom>
                  <a:avLst/>
                  <a:gdLst>
                    <a:gd name="T0" fmla="*/ 41 w 79"/>
                    <a:gd name="T1" fmla="*/ 36 h 99"/>
                    <a:gd name="T2" fmla="*/ 0 w 79"/>
                    <a:gd name="T3" fmla="*/ 94 h 99"/>
                    <a:gd name="T4" fmla="*/ 79 w 79"/>
                    <a:gd name="T5" fmla="*/ 5 h 99"/>
                    <a:gd name="T6" fmla="*/ 13 w 79"/>
                    <a:gd name="T7" fmla="*/ 98 h 99"/>
                    <a:gd name="T8" fmla="*/ 10 w 79"/>
                    <a:gd name="T9" fmla="*/ 98 h 99"/>
                    <a:gd name="T10" fmla="*/ 41 w 79"/>
                    <a:gd name="T11" fmla="*/ 3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99">
                      <a:moveTo>
                        <a:pt x="41" y="36"/>
                      </a:moveTo>
                      <a:cubicBezTo>
                        <a:pt x="15" y="53"/>
                        <a:pt x="0" y="96"/>
                        <a:pt x="0" y="94"/>
                      </a:cubicBezTo>
                      <a:cubicBezTo>
                        <a:pt x="2" y="43"/>
                        <a:pt x="36" y="0"/>
                        <a:pt x="79" y="5"/>
                      </a:cubicBezTo>
                      <a:cubicBezTo>
                        <a:pt x="47" y="54"/>
                        <a:pt x="67" y="90"/>
                        <a:pt x="13" y="98"/>
                      </a:cubicBezTo>
                      <a:cubicBezTo>
                        <a:pt x="12" y="98"/>
                        <a:pt x="11" y="98"/>
                        <a:pt x="10" y="98"/>
                      </a:cubicBezTo>
                      <a:cubicBezTo>
                        <a:pt x="7" y="99"/>
                        <a:pt x="21" y="64"/>
                        <a:pt x="41" y="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87"/>
                <p:cNvSpPr>
                  <a:spLocks/>
                </p:cNvSpPr>
                <p:nvPr/>
              </p:nvSpPr>
              <p:spPr bwMode="auto">
                <a:xfrm>
                  <a:off x="1904741" y="2248680"/>
                  <a:ext cx="190500" cy="131762"/>
                </a:xfrm>
                <a:custGeom>
                  <a:avLst/>
                  <a:gdLst>
                    <a:gd name="T0" fmla="*/ 105 w 105"/>
                    <a:gd name="T1" fmla="*/ 10 h 72"/>
                    <a:gd name="T2" fmla="*/ 40 w 105"/>
                    <a:gd name="T3" fmla="*/ 8 h 72"/>
                    <a:gd name="T4" fmla="*/ 32 w 105"/>
                    <a:gd name="T5" fmla="*/ 29 h 72"/>
                    <a:gd name="T6" fmla="*/ 77 w 105"/>
                    <a:gd name="T7" fmla="*/ 29 h 72"/>
                    <a:gd name="T8" fmla="*/ 24 w 105"/>
                    <a:gd name="T9" fmla="*/ 37 h 72"/>
                    <a:gd name="T10" fmla="*/ 0 w 105"/>
                    <a:gd name="T11" fmla="*/ 46 h 72"/>
                    <a:gd name="T12" fmla="*/ 105 w 105"/>
                    <a:gd name="T13" fmla="*/ 1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72">
                      <a:moveTo>
                        <a:pt x="105" y="10"/>
                      </a:moveTo>
                      <a:cubicBezTo>
                        <a:pt x="61" y="18"/>
                        <a:pt x="61" y="0"/>
                        <a:pt x="40" y="8"/>
                      </a:cubicBezTo>
                      <a:cubicBezTo>
                        <a:pt x="38" y="16"/>
                        <a:pt x="36" y="23"/>
                        <a:pt x="32" y="29"/>
                      </a:cubicBezTo>
                      <a:cubicBezTo>
                        <a:pt x="55" y="36"/>
                        <a:pt x="78" y="28"/>
                        <a:pt x="77" y="29"/>
                      </a:cubicBezTo>
                      <a:cubicBezTo>
                        <a:pt x="76" y="30"/>
                        <a:pt x="49" y="44"/>
                        <a:pt x="24" y="37"/>
                      </a:cubicBezTo>
                      <a:cubicBezTo>
                        <a:pt x="17" y="43"/>
                        <a:pt x="8" y="45"/>
                        <a:pt x="0" y="46"/>
                      </a:cubicBezTo>
                      <a:cubicBezTo>
                        <a:pt x="43" y="72"/>
                        <a:pt x="93" y="49"/>
                        <a:pt x="105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88"/>
                <p:cNvSpPr>
                  <a:spLocks/>
                </p:cNvSpPr>
                <p:nvPr/>
              </p:nvSpPr>
              <p:spPr bwMode="auto">
                <a:xfrm>
                  <a:off x="1846003" y="2288367"/>
                  <a:ext cx="50800" cy="88900"/>
                </a:xfrm>
                <a:custGeom>
                  <a:avLst/>
                  <a:gdLst>
                    <a:gd name="T0" fmla="*/ 24 w 28"/>
                    <a:gd name="T1" fmla="*/ 0 h 49"/>
                    <a:gd name="T2" fmla="*/ 12 w 28"/>
                    <a:gd name="T3" fmla="*/ 32 h 49"/>
                    <a:gd name="T4" fmla="*/ 28 w 28"/>
                    <a:gd name="T5" fmla="*/ 24 h 49"/>
                    <a:gd name="T6" fmla="*/ 1 w 28"/>
                    <a:gd name="T7" fmla="*/ 48 h 49"/>
                    <a:gd name="T8" fmla="*/ 1 w 28"/>
                    <a:gd name="T9" fmla="*/ 46 h 49"/>
                    <a:gd name="T10" fmla="*/ 24 w 28"/>
                    <a:gd name="T1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9">
                      <a:moveTo>
                        <a:pt x="24" y="0"/>
                      </a:moveTo>
                      <a:cubicBezTo>
                        <a:pt x="20" y="11"/>
                        <a:pt x="15" y="22"/>
                        <a:pt x="12" y="32"/>
                      </a:cubicBezTo>
                      <a:cubicBezTo>
                        <a:pt x="16" y="29"/>
                        <a:pt x="21" y="24"/>
                        <a:pt x="28" y="24"/>
                      </a:cubicBezTo>
                      <a:cubicBezTo>
                        <a:pt x="17" y="30"/>
                        <a:pt x="10" y="40"/>
                        <a:pt x="1" y="48"/>
                      </a:cubicBezTo>
                      <a:cubicBezTo>
                        <a:pt x="0" y="49"/>
                        <a:pt x="0" y="48"/>
                        <a:pt x="1" y="46"/>
                      </a:cubicBezTo>
                      <a:cubicBezTo>
                        <a:pt x="7" y="32"/>
                        <a:pt x="16" y="14"/>
                        <a:pt x="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89"/>
                <p:cNvSpPr>
                  <a:spLocks/>
                </p:cNvSpPr>
                <p:nvPr/>
              </p:nvSpPr>
              <p:spPr bwMode="auto">
                <a:xfrm>
                  <a:off x="2022216" y="2039130"/>
                  <a:ext cx="166687" cy="168275"/>
                </a:xfrm>
                <a:custGeom>
                  <a:avLst/>
                  <a:gdLst>
                    <a:gd name="T0" fmla="*/ 49 w 91"/>
                    <a:gd name="T1" fmla="*/ 35 h 92"/>
                    <a:gd name="T2" fmla="*/ 0 w 91"/>
                    <a:gd name="T3" fmla="*/ 83 h 92"/>
                    <a:gd name="T4" fmla="*/ 91 w 91"/>
                    <a:gd name="T5" fmla="*/ 12 h 92"/>
                    <a:gd name="T6" fmla="*/ 12 w 91"/>
                    <a:gd name="T7" fmla="*/ 89 h 92"/>
                    <a:gd name="T8" fmla="*/ 8 w 91"/>
                    <a:gd name="T9" fmla="*/ 89 h 92"/>
                    <a:gd name="T10" fmla="*/ 49 w 91"/>
                    <a:gd name="T11" fmla="*/ 35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1" h="92">
                      <a:moveTo>
                        <a:pt x="49" y="35"/>
                      </a:moveTo>
                      <a:cubicBezTo>
                        <a:pt x="22" y="47"/>
                        <a:pt x="0" y="85"/>
                        <a:pt x="0" y="83"/>
                      </a:cubicBezTo>
                      <a:cubicBezTo>
                        <a:pt x="11" y="35"/>
                        <a:pt x="51" y="0"/>
                        <a:pt x="91" y="12"/>
                      </a:cubicBezTo>
                      <a:cubicBezTo>
                        <a:pt x="52" y="53"/>
                        <a:pt x="64" y="92"/>
                        <a:pt x="12" y="89"/>
                      </a:cubicBezTo>
                      <a:cubicBezTo>
                        <a:pt x="11" y="89"/>
                        <a:pt x="9" y="89"/>
                        <a:pt x="8" y="89"/>
                      </a:cubicBezTo>
                      <a:cubicBezTo>
                        <a:pt x="5" y="89"/>
                        <a:pt x="25" y="58"/>
                        <a:pt x="49" y="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90"/>
                <p:cNvSpPr>
                  <a:spLocks/>
                </p:cNvSpPr>
                <p:nvPr/>
              </p:nvSpPr>
              <p:spPr bwMode="auto">
                <a:xfrm>
                  <a:off x="2053966" y="2150255"/>
                  <a:ext cx="195262" cy="119062"/>
                </a:xfrm>
                <a:custGeom>
                  <a:avLst/>
                  <a:gdLst>
                    <a:gd name="T0" fmla="*/ 107 w 107"/>
                    <a:gd name="T1" fmla="*/ 17 h 65"/>
                    <a:gd name="T2" fmla="*/ 45 w 107"/>
                    <a:gd name="T3" fmla="*/ 4 h 65"/>
                    <a:gd name="T4" fmla="*/ 34 w 107"/>
                    <a:gd name="T5" fmla="*/ 22 h 65"/>
                    <a:gd name="T6" fmla="*/ 77 w 107"/>
                    <a:gd name="T7" fmla="*/ 30 h 65"/>
                    <a:gd name="T8" fmla="*/ 25 w 107"/>
                    <a:gd name="T9" fmla="*/ 29 h 65"/>
                    <a:gd name="T10" fmla="*/ 0 w 107"/>
                    <a:gd name="T11" fmla="*/ 32 h 65"/>
                    <a:gd name="T12" fmla="*/ 107 w 107"/>
                    <a:gd name="T13" fmla="*/ 1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7" h="65">
                      <a:moveTo>
                        <a:pt x="107" y="17"/>
                      </a:moveTo>
                      <a:cubicBezTo>
                        <a:pt x="64" y="17"/>
                        <a:pt x="67" y="0"/>
                        <a:pt x="45" y="4"/>
                      </a:cubicBezTo>
                      <a:cubicBezTo>
                        <a:pt x="43" y="11"/>
                        <a:pt x="39" y="17"/>
                        <a:pt x="34" y="22"/>
                      </a:cubicBezTo>
                      <a:cubicBezTo>
                        <a:pt x="55" y="33"/>
                        <a:pt x="78" y="29"/>
                        <a:pt x="77" y="30"/>
                      </a:cubicBezTo>
                      <a:cubicBezTo>
                        <a:pt x="75" y="31"/>
                        <a:pt x="48" y="40"/>
                        <a:pt x="25" y="29"/>
                      </a:cubicBezTo>
                      <a:cubicBezTo>
                        <a:pt x="17" y="32"/>
                        <a:pt x="9" y="33"/>
                        <a:pt x="0" y="32"/>
                      </a:cubicBezTo>
                      <a:cubicBezTo>
                        <a:pt x="37" y="65"/>
                        <a:pt x="89" y="52"/>
                        <a:pt x="107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91"/>
                <p:cNvSpPr>
                  <a:spLocks/>
                </p:cNvSpPr>
                <p:nvPr/>
              </p:nvSpPr>
              <p:spPr bwMode="auto">
                <a:xfrm>
                  <a:off x="1992053" y="2164542"/>
                  <a:ext cx="57150" cy="76200"/>
                </a:xfrm>
                <a:custGeom>
                  <a:avLst/>
                  <a:gdLst>
                    <a:gd name="T0" fmla="*/ 31 w 31"/>
                    <a:gd name="T1" fmla="*/ 0 h 42"/>
                    <a:gd name="T2" fmla="*/ 14 w 31"/>
                    <a:gd name="T3" fmla="*/ 28 h 42"/>
                    <a:gd name="T4" fmla="*/ 30 w 31"/>
                    <a:gd name="T5" fmla="*/ 23 h 42"/>
                    <a:gd name="T6" fmla="*/ 1 w 31"/>
                    <a:gd name="T7" fmla="*/ 42 h 42"/>
                    <a:gd name="T8" fmla="*/ 0 w 31"/>
                    <a:gd name="T9" fmla="*/ 40 h 42"/>
                    <a:gd name="T10" fmla="*/ 31 w 31"/>
                    <a:gd name="T1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42">
                      <a:moveTo>
                        <a:pt x="31" y="0"/>
                      </a:moveTo>
                      <a:cubicBezTo>
                        <a:pt x="25" y="10"/>
                        <a:pt x="19" y="19"/>
                        <a:pt x="14" y="28"/>
                      </a:cubicBezTo>
                      <a:cubicBezTo>
                        <a:pt x="18" y="26"/>
                        <a:pt x="24" y="23"/>
                        <a:pt x="30" y="23"/>
                      </a:cubicBezTo>
                      <a:cubicBezTo>
                        <a:pt x="19" y="27"/>
                        <a:pt x="11" y="36"/>
                        <a:pt x="1" y="42"/>
                      </a:cubicBezTo>
                      <a:cubicBezTo>
                        <a:pt x="0" y="42"/>
                        <a:pt x="0" y="41"/>
                        <a:pt x="0" y="40"/>
                      </a:cubicBezTo>
                      <a:cubicBezTo>
                        <a:pt x="9" y="27"/>
                        <a:pt x="21" y="12"/>
                        <a:pt x="3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92"/>
                <p:cNvSpPr>
                  <a:spLocks/>
                </p:cNvSpPr>
                <p:nvPr/>
              </p:nvSpPr>
              <p:spPr bwMode="auto">
                <a:xfrm>
                  <a:off x="2200016" y="1967692"/>
                  <a:ext cx="184150" cy="165100"/>
                </a:xfrm>
                <a:custGeom>
                  <a:avLst/>
                  <a:gdLst>
                    <a:gd name="T0" fmla="*/ 57 w 101"/>
                    <a:gd name="T1" fmla="*/ 33 h 90"/>
                    <a:gd name="T2" fmla="*/ 1 w 101"/>
                    <a:gd name="T3" fmla="*/ 70 h 90"/>
                    <a:gd name="T4" fmla="*/ 101 w 101"/>
                    <a:gd name="T5" fmla="*/ 19 h 90"/>
                    <a:gd name="T6" fmla="*/ 11 w 101"/>
                    <a:gd name="T7" fmla="*/ 78 h 90"/>
                    <a:gd name="T8" fmla="*/ 8 w 101"/>
                    <a:gd name="T9" fmla="*/ 77 h 90"/>
                    <a:gd name="T10" fmla="*/ 57 w 101"/>
                    <a:gd name="T11" fmla="*/ 33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90">
                      <a:moveTo>
                        <a:pt x="57" y="33"/>
                      </a:moveTo>
                      <a:cubicBezTo>
                        <a:pt x="28" y="40"/>
                        <a:pt x="0" y="72"/>
                        <a:pt x="1" y="70"/>
                      </a:cubicBezTo>
                      <a:cubicBezTo>
                        <a:pt x="21" y="26"/>
                        <a:pt x="65" y="0"/>
                        <a:pt x="101" y="19"/>
                      </a:cubicBezTo>
                      <a:cubicBezTo>
                        <a:pt x="56" y="51"/>
                        <a:pt x="61" y="90"/>
                        <a:pt x="11" y="78"/>
                      </a:cubicBezTo>
                      <a:cubicBezTo>
                        <a:pt x="10" y="78"/>
                        <a:pt x="9" y="78"/>
                        <a:pt x="8" y="77"/>
                      </a:cubicBezTo>
                      <a:cubicBezTo>
                        <a:pt x="5" y="77"/>
                        <a:pt x="29" y="51"/>
                        <a:pt x="57" y="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93"/>
                <p:cNvSpPr>
                  <a:spLocks/>
                </p:cNvSpPr>
                <p:nvPr/>
              </p:nvSpPr>
              <p:spPr bwMode="auto">
                <a:xfrm>
                  <a:off x="2228591" y="2085167"/>
                  <a:ext cx="188912" cy="103187"/>
                </a:xfrm>
                <a:custGeom>
                  <a:avLst/>
                  <a:gdLst>
                    <a:gd name="T0" fmla="*/ 104 w 104"/>
                    <a:gd name="T1" fmla="*/ 25 h 57"/>
                    <a:gd name="T2" fmla="*/ 48 w 104"/>
                    <a:gd name="T3" fmla="*/ 0 h 57"/>
                    <a:gd name="T4" fmla="*/ 34 w 104"/>
                    <a:gd name="T5" fmla="*/ 16 h 57"/>
                    <a:gd name="T6" fmla="*/ 73 w 104"/>
                    <a:gd name="T7" fmla="*/ 31 h 57"/>
                    <a:gd name="T8" fmla="*/ 24 w 104"/>
                    <a:gd name="T9" fmla="*/ 20 h 57"/>
                    <a:gd name="T10" fmla="*/ 0 w 104"/>
                    <a:gd name="T11" fmla="*/ 19 h 57"/>
                    <a:gd name="T12" fmla="*/ 104 w 104"/>
                    <a:gd name="T13" fmla="*/ 25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57">
                      <a:moveTo>
                        <a:pt x="104" y="25"/>
                      </a:moveTo>
                      <a:cubicBezTo>
                        <a:pt x="63" y="17"/>
                        <a:pt x="70" y="1"/>
                        <a:pt x="48" y="0"/>
                      </a:cubicBezTo>
                      <a:cubicBezTo>
                        <a:pt x="44" y="6"/>
                        <a:pt x="39" y="12"/>
                        <a:pt x="34" y="16"/>
                      </a:cubicBezTo>
                      <a:cubicBezTo>
                        <a:pt x="52" y="30"/>
                        <a:pt x="75" y="31"/>
                        <a:pt x="73" y="31"/>
                      </a:cubicBezTo>
                      <a:cubicBezTo>
                        <a:pt x="72" y="32"/>
                        <a:pt x="44" y="35"/>
                        <a:pt x="24" y="20"/>
                      </a:cubicBezTo>
                      <a:cubicBezTo>
                        <a:pt x="16" y="22"/>
                        <a:pt x="8" y="21"/>
                        <a:pt x="0" y="19"/>
                      </a:cubicBezTo>
                      <a:cubicBezTo>
                        <a:pt x="28" y="57"/>
                        <a:pt x="80" y="54"/>
                        <a:pt x="104" y="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94"/>
                <p:cNvSpPr>
                  <a:spLocks/>
                </p:cNvSpPr>
                <p:nvPr/>
              </p:nvSpPr>
              <p:spPr bwMode="auto">
                <a:xfrm>
                  <a:off x="2163503" y="2077230"/>
                  <a:ext cx="66675" cy="61912"/>
                </a:xfrm>
                <a:custGeom>
                  <a:avLst/>
                  <a:gdLst>
                    <a:gd name="T0" fmla="*/ 37 w 37"/>
                    <a:gd name="T1" fmla="*/ 0 h 34"/>
                    <a:gd name="T2" fmla="*/ 16 w 37"/>
                    <a:gd name="T3" fmla="*/ 24 h 34"/>
                    <a:gd name="T4" fmla="*/ 32 w 37"/>
                    <a:gd name="T5" fmla="*/ 21 h 34"/>
                    <a:gd name="T6" fmla="*/ 1 w 37"/>
                    <a:gd name="T7" fmla="*/ 34 h 34"/>
                    <a:gd name="T8" fmla="*/ 1 w 37"/>
                    <a:gd name="T9" fmla="*/ 32 h 34"/>
                    <a:gd name="T10" fmla="*/ 37 w 37"/>
                    <a:gd name="T1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34">
                      <a:moveTo>
                        <a:pt x="37" y="0"/>
                      </a:moveTo>
                      <a:cubicBezTo>
                        <a:pt x="30" y="8"/>
                        <a:pt x="22" y="16"/>
                        <a:pt x="16" y="24"/>
                      </a:cubicBezTo>
                      <a:cubicBezTo>
                        <a:pt x="20" y="22"/>
                        <a:pt x="26" y="20"/>
                        <a:pt x="32" y="21"/>
                      </a:cubicBezTo>
                      <a:cubicBezTo>
                        <a:pt x="21" y="23"/>
                        <a:pt x="11" y="30"/>
                        <a:pt x="1" y="34"/>
                      </a:cubicBezTo>
                      <a:cubicBezTo>
                        <a:pt x="0" y="34"/>
                        <a:pt x="0" y="33"/>
                        <a:pt x="1" y="32"/>
                      </a:cubicBezTo>
                      <a:cubicBezTo>
                        <a:pt x="11" y="22"/>
                        <a:pt x="26" y="9"/>
                        <a:pt x="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95"/>
                <p:cNvSpPr>
                  <a:spLocks noEditPoints="1"/>
                </p:cNvSpPr>
                <p:nvPr/>
              </p:nvSpPr>
              <p:spPr bwMode="auto">
                <a:xfrm>
                  <a:off x="2477828" y="4053667"/>
                  <a:ext cx="430212" cy="501650"/>
                </a:xfrm>
                <a:custGeom>
                  <a:avLst/>
                  <a:gdLst>
                    <a:gd name="T0" fmla="*/ 202 w 236"/>
                    <a:gd name="T1" fmla="*/ 250 h 275"/>
                    <a:gd name="T2" fmla="*/ 137 w 236"/>
                    <a:gd name="T3" fmla="*/ 180 h 275"/>
                    <a:gd name="T4" fmla="*/ 130 w 236"/>
                    <a:gd name="T5" fmla="*/ 162 h 275"/>
                    <a:gd name="T6" fmla="*/ 129 w 236"/>
                    <a:gd name="T7" fmla="*/ 172 h 275"/>
                    <a:gd name="T8" fmla="*/ 137 w 236"/>
                    <a:gd name="T9" fmla="*/ 194 h 275"/>
                    <a:gd name="T10" fmla="*/ 127 w 236"/>
                    <a:gd name="T11" fmla="*/ 185 h 275"/>
                    <a:gd name="T12" fmla="*/ 132 w 236"/>
                    <a:gd name="T13" fmla="*/ 222 h 275"/>
                    <a:gd name="T14" fmla="*/ 125 w 236"/>
                    <a:gd name="T15" fmla="*/ 189 h 275"/>
                    <a:gd name="T16" fmla="*/ 124 w 236"/>
                    <a:gd name="T17" fmla="*/ 236 h 275"/>
                    <a:gd name="T18" fmla="*/ 127 w 236"/>
                    <a:gd name="T19" fmla="*/ 233 h 275"/>
                    <a:gd name="T20" fmla="*/ 111 w 236"/>
                    <a:gd name="T21" fmla="*/ 197 h 275"/>
                    <a:gd name="T22" fmla="*/ 109 w 236"/>
                    <a:gd name="T23" fmla="*/ 242 h 275"/>
                    <a:gd name="T24" fmla="*/ 107 w 236"/>
                    <a:gd name="T25" fmla="*/ 195 h 275"/>
                    <a:gd name="T26" fmla="*/ 90 w 236"/>
                    <a:gd name="T27" fmla="*/ 231 h 275"/>
                    <a:gd name="T28" fmla="*/ 96 w 236"/>
                    <a:gd name="T29" fmla="*/ 236 h 275"/>
                    <a:gd name="T30" fmla="*/ 81 w 236"/>
                    <a:gd name="T31" fmla="*/ 168 h 275"/>
                    <a:gd name="T32" fmla="*/ 61 w 236"/>
                    <a:gd name="T33" fmla="*/ 197 h 275"/>
                    <a:gd name="T34" fmla="*/ 54 w 236"/>
                    <a:gd name="T35" fmla="*/ 185 h 275"/>
                    <a:gd name="T36" fmla="*/ 34 w 236"/>
                    <a:gd name="T37" fmla="*/ 151 h 275"/>
                    <a:gd name="T38" fmla="*/ 41 w 236"/>
                    <a:gd name="T39" fmla="*/ 164 h 275"/>
                    <a:gd name="T40" fmla="*/ 48 w 236"/>
                    <a:gd name="T41" fmla="*/ 97 h 275"/>
                    <a:gd name="T42" fmla="*/ 8 w 236"/>
                    <a:gd name="T43" fmla="*/ 84 h 275"/>
                    <a:gd name="T44" fmla="*/ 43 w 236"/>
                    <a:gd name="T45" fmla="*/ 82 h 275"/>
                    <a:gd name="T46" fmla="*/ 0 w 236"/>
                    <a:gd name="T47" fmla="*/ 31 h 275"/>
                    <a:gd name="T48" fmla="*/ 1 w 236"/>
                    <a:gd name="T49" fmla="*/ 44 h 275"/>
                    <a:gd name="T50" fmla="*/ 34 w 236"/>
                    <a:gd name="T51" fmla="*/ 24 h 275"/>
                    <a:gd name="T52" fmla="*/ 99 w 236"/>
                    <a:gd name="T53" fmla="*/ 95 h 275"/>
                    <a:gd name="T54" fmla="*/ 107 w 236"/>
                    <a:gd name="T55" fmla="*/ 113 h 275"/>
                    <a:gd name="T56" fmla="*/ 107 w 236"/>
                    <a:gd name="T57" fmla="*/ 103 h 275"/>
                    <a:gd name="T58" fmla="*/ 99 w 236"/>
                    <a:gd name="T59" fmla="*/ 81 h 275"/>
                    <a:gd name="T60" fmla="*/ 110 w 236"/>
                    <a:gd name="T61" fmla="*/ 90 h 275"/>
                    <a:gd name="T62" fmla="*/ 104 w 236"/>
                    <a:gd name="T63" fmla="*/ 53 h 275"/>
                    <a:gd name="T64" fmla="*/ 112 w 236"/>
                    <a:gd name="T65" fmla="*/ 86 h 275"/>
                    <a:gd name="T66" fmla="*/ 112 w 236"/>
                    <a:gd name="T67" fmla="*/ 38 h 275"/>
                    <a:gd name="T68" fmla="*/ 110 w 236"/>
                    <a:gd name="T69" fmla="*/ 42 h 275"/>
                    <a:gd name="T70" fmla="*/ 125 w 236"/>
                    <a:gd name="T71" fmla="*/ 78 h 275"/>
                    <a:gd name="T72" fmla="*/ 127 w 236"/>
                    <a:gd name="T73" fmla="*/ 32 h 275"/>
                    <a:gd name="T74" fmla="*/ 130 w 236"/>
                    <a:gd name="T75" fmla="*/ 80 h 275"/>
                    <a:gd name="T76" fmla="*/ 146 w 236"/>
                    <a:gd name="T77" fmla="*/ 43 h 275"/>
                    <a:gd name="T78" fmla="*/ 141 w 236"/>
                    <a:gd name="T79" fmla="*/ 39 h 275"/>
                    <a:gd name="T80" fmla="*/ 155 w 236"/>
                    <a:gd name="T81" fmla="*/ 107 h 275"/>
                    <a:gd name="T82" fmla="*/ 175 w 236"/>
                    <a:gd name="T83" fmla="*/ 78 h 275"/>
                    <a:gd name="T84" fmla="*/ 183 w 236"/>
                    <a:gd name="T85" fmla="*/ 89 h 275"/>
                    <a:gd name="T86" fmla="*/ 202 w 236"/>
                    <a:gd name="T87" fmla="*/ 124 h 275"/>
                    <a:gd name="T88" fmla="*/ 195 w 236"/>
                    <a:gd name="T89" fmla="*/ 110 h 275"/>
                    <a:gd name="T90" fmla="*/ 189 w 236"/>
                    <a:gd name="T91" fmla="*/ 178 h 275"/>
                    <a:gd name="T92" fmla="*/ 228 w 236"/>
                    <a:gd name="T93" fmla="*/ 190 h 275"/>
                    <a:gd name="T94" fmla="*/ 194 w 236"/>
                    <a:gd name="T95" fmla="*/ 192 h 275"/>
                    <a:gd name="T96" fmla="*/ 199 w 236"/>
                    <a:gd name="T97" fmla="*/ 218 h 275"/>
                    <a:gd name="T98" fmla="*/ 235 w 236"/>
                    <a:gd name="T99" fmla="*/ 23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36" h="275">
                      <a:moveTo>
                        <a:pt x="236" y="264"/>
                      </a:moveTo>
                      <a:cubicBezTo>
                        <a:pt x="236" y="268"/>
                        <a:pt x="236" y="271"/>
                        <a:pt x="235" y="275"/>
                      </a:cubicBezTo>
                      <a:cubicBezTo>
                        <a:pt x="223" y="266"/>
                        <a:pt x="212" y="258"/>
                        <a:pt x="202" y="250"/>
                      </a:cubicBezTo>
                      <a:cubicBezTo>
                        <a:pt x="202" y="247"/>
                        <a:pt x="202" y="244"/>
                        <a:pt x="202" y="241"/>
                      </a:cubicBezTo>
                      <a:cubicBezTo>
                        <a:pt x="212" y="249"/>
                        <a:pt x="223" y="256"/>
                        <a:pt x="236" y="264"/>
                      </a:cubicBezTo>
                      <a:close/>
                      <a:moveTo>
                        <a:pt x="137" y="180"/>
                      </a:moveTo>
                      <a:cubicBezTo>
                        <a:pt x="137" y="181"/>
                        <a:pt x="137" y="183"/>
                        <a:pt x="137" y="185"/>
                      </a:cubicBezTo>
                      <a:cubicBezTo>
                        <a:pt x="135" y="179"/>
                        <a:pt x="132" y="173"/>
                        <a:pt x="130" y="166"/>
                      </a:cubicBezTo>
                      <a:cubicBezTo>
                        <a:pt x="130" y="165"/>
                        <a:pt x="130" y="163"/>
                        <a:pt x="130" y="162"/>
                      </a:cubicBezTo>
                      <a:cubicBezTo>
                        <a:pt x="132" y="168"/>
                        <a:pt x="135" y="174"/>
                        <a:pt x="137" y="180"/>
                      </a:cubicBezTo>
                      <a:close/>
                      <a:moveTo>
                        <a:pt x="137" y="194"/>
                      </a:moveTo>
                      <a:cubicBezTo>
                        <a:pt x="134" y="187"/>
                        <a:pt x="132" y="179"/>
                        <a:pt x="129" y="172"/>
                      </a:cubicBezTo>
                      <a:cubicBezTo>
                        <a:pt x="129" y="173"/>
                        <a:pt x="129" y="175"/>
                        <a:pt x="129" y="176"/>
                      </a:cubicBezTo>
                      <a:cubicBezTo>
                        <a:pt x="131" y="184"/>
                        <a:pt x="134" y="191"/>
                        <a:pt x="137" y="199"/>
                      </a:cubicBezTo>
                      <a:cubicBezTo>
                        <a:pt x="137" y="197"/>
                        <a:pt x="137" y="196"/>
                        <a:pt x="137" y="194"/>
                      </a:cubicBezTo>
                      <a:close/>
                      <a:moveTo>
                        <a:pt x="135" y="208"/>
                      </a:moveTo>
                      <a:cubicBezTo>
                        <a:pt x="133" y="199"/>
                        <a:pt x="130" y="190"/>
                        <a:pt x="128" y="181"/>
                      </a:cubicBezTo>
                      <a:cubicBezTo>
                        <a:pt x="127" y="182"/>
                        <a:pt x="127" y="184"/>
                        <a:pt x="127" y="185"/>
                      </a:cubicBezTo>
                      <a:cubicBezTo>
                        <a:pt x="129" y="194"/>
                        <a:pt x="132" y="204"/>
                        <a:pt x="134" y="213"/>
                      </a:cubicBezTo>
                      <a:cubicBezTo>
                        <a:pt x="135" y="211"/>
                        <a:pt x="135" y="210"/>
                        <a:pt x="135" y="208"/>
                      </a:cubicBezTo>
                      <a:close/>
                      <a:moveTo>
                        <a:pt x="132" y="222"/>
                      </a:moveTo>
                      <a:cubicBezTo>
                        <a:pt x="132" y="223"/>
                        <a:pt x="131" y="225"/>
                        <a:pt x="130" y="226"/>
                      </a:cubicBezTo>
                      <a:cubicBezTo>
                        <a:pt x="128" y="214"/>
                        <a:pt x="125" y="203"/>
                        <a:pt x="123" y="192"/>
                      </a:cubicBezTo>
                      <a:cubicBezTo>
                        <a:pt x="124" y="191"/>
                        <a:pt x="124" y="190"/>
                        <a:pt x="125" y="189"/>
                      </a:cubicBezTo>
                      <a:cubicBezTo>
                        <a:pt x="127" y="200"/>
                        <a:pt x="130" y="210"/>
                        <a:pt x="132" y="222"/>
                      </a:cubicBezTo>
                      <a:close/>
                      <a:moveTo>
                        <a:pt x="127" y="233"/>
                      </a:moveTo>
                      <a:cubicBezTo>
                        <a:pt x="126" y="234"/>
                        <a:pt x="125" y="235"/>
                        <a:pt x="124" y="236"/>
                      </a:cubicBezTo>
                      <a:cubicBezTo>
                        <a:pt x="122" y="222"/>
                        <a:pt x="120" y="209"/>
                        <a:pt x="118" y="196"/>
                      </a:cubicBezTo>
                      <a:cubicBezTo>
                        <a:pt x="119" y="196"/>
                        <a:pt x="120" y="195"/>
                        <a:pt x="120" y="195"/>
                      </a:cubicBezTo>
                      <a:cubicBezTo>
                        <a:pt x="123" y="207"/>
                        <a:pt x="125" y="220"/>
                        <a:pt x="127" y="233"/>
                      </a:cubicBezTo>
                      <a:close/>
                      <a:moveTo>
                        <a:pt x="119" y="241"/>
                      </a:moveTo>
                      <a:cubicBezTo>
                        <a:pt x="118" y="225"/>
                        <a:pt x="116" y="211"/>
                        <a:pt x="114" y="197"/>
                      </a:cubicBezTo>
                      <a:cubicBezTo>
                        <a:pt x="113" y="197"/>
                        <a:pt x="112" y="197"/>
                        <a:pt x="111" y="197"/>
                      </a:cubicBezTo>
                      <a:cubicBezTo>
                        <a:pt x="113" y="211"/>
                        <a:pt x="114" y="226"/>
                        <a:pt x="116" y="242"/>
                      </a:cubicBezTo>
                      <a:cubicBezTo>
                        <a:pt x="117" y="241"/>
                        <a:pt x="118" y="241"/>
                        <a:pt x="119" y="241"/>
                      </a:cubicBezTo>
                      <a:close/>
                      <a:moveTo>
                        <a:pt x="109" y="242"/>
                      </a:moveTo>
                      <a:cubicBezTo>
                        <a:pt x="107" y="242"/>
                        <a:pt x="106" y="241"/>
                        <a:pt x="104" y="241"/>
                      </a:cubicBezTo>
                      <a:cubicBezTo>
                        <a:pt x="104" y="223"/>
                        <a:pt x="103" y="207"/>
                        <a:pt x="103" y="192"/>
                      </a:cubicBezTo>
                      <a:cubicBezTo>
                        <a:pt x="104" y="193"/>
                        <a:pt x="105" y="194"/>
                        <a:pt x="107" y="195"/>
                      </a:cubicBezTo>
                      <a:cubicBezTo>
                        <a:pt x="108" y="209"/>
                        <a:pt x="108" y="225"/>
                        <a:pt x="109" y="242"/>
                      </a:cubicBezTo>
                      <a:close/>
                      <a:moveTo>
                        <a:pt x="96" y="236"/>
                      </a:moveTo>
                      <a:cubicBezTo>
                        <a:pt x="94" y="234"/>
                        <a:pt x="92" y="233"/>
                        <a:pt x="90" y="231"/>
                      </a:cubicBezTo>
                      <a:cubicBezTo>
                        <a:pt x="91" y="214"/>
                        <a:pt x="92" y="197"/>
                        <a:pt x="93" y="183"/>
                      </a:cubicBezTo>
                      <a:cubicBezTo>
                        <a:pt x="94" y="185"/>
                        <a:pt x="96" y="186"/>
                        <a:pt x="97" y="188"/>
                      </a:cubicBezTo>
                      <a:cubicBezTo>
                        <a:pt x="97" y="202"/>
                        <a:pt x="96" y="218"/>
                        <a:pt x="96" y="236"/>
                      </a:cubicBezTo>
                      <a:close/>
                      <a:moveTo>
                        <a:pt x="80" y="221"/>
                      </a:moveTo>
                      <a:cubicBezTo>
                        <a:pt x="77" y="218"/>
                        <a:pt x="75" y="216"/>
                        <a:pt x="73" y="213"/>
                      </a:cubicBezTo>
                      <a:cubicBezTo>
                        <a:pt x="76" y="196"/>
                        <a:pt x="79" y="181"/>
                        <a:pt x="81" y="168"/>
                      </a:cubicBezTo>
                      <a:cubicBezTo>
                        <a:pt x="83" y="171"/>
                        <a:pt x="85" y="173"/>
                        <a:pt x="87" y="176"/>
                      </a:cubicBezTo>
                      <a:cubicBezTo>
                        <a:pt x="85" y="189"/>
                        <a:pt x="82" y="204"/>
                        <a:pt x="80" y="221"/>
                      </a:cubicBezTo>
                      <a:close/>
                      <a:moveTo>
                        <a:pt x="61" y="197"/>
                      </a:moveTo>
                      <a:cubicBezTo>
                        <a:pt x="66" y="182"/>
                        <a:pt x="71" y="169"/>
                        <a:pt x="75" y="158"/>
                      </a:cubicBezTo>
                      <a:cubicBezTo>
                        <a:pt x="73" y="154"/>
                        <a:pt x="71" y="151"/>
                        <a:pt x="69" y="148"/>
                      </a:cubicBezTo>
                      <a:cubicBezTo>
                        <a:pt x="65" y="159"/>
                        <a:pt x="60" y="171"/>
                        <a:pt x="54" y="185"/>
                      </a:cubicBezTo>
                      <a:cubicBezTo>
                        <a:pt x="56" y="189"/>
                        <a:pt x="59" y="193"/>
                        <a:pt x="61" y="197"/>
                      </a:cubicBezTo>
                      <a:close/>
                      <a:moveTo>
                        <a:pt x="41" y="164"/>
                      </a:moveTo>
                      <a:cubicBezTo>
                        <a:pt x="39" y="160"/>
                        <a:pt x="37" y="155"/>
                        <a:pt x="34" y="151"/>
                      </a:cubicBezTo>
                      <a:cubicBezTo>
                        <a:pt x="43" y="140"/>
                        <a:pt x="51" y="131"/>
                        <a:pt x="58" y="123"/>
                      </a:cubicBezTo>
                      <a:cubicBezTo>
                        <a:pt x="59" y="127"/>
                        <a:pt x="61" y="131"/>
                        <a:pt x="63" y="135"/>
                      </a:cubicBezTo>
                      <a:cubicBezTo>
                        <a:pt x="57" y="143"/>
                        <a:pt x="49" y="153"/>
                        <a:pt x="41" y="164"/>
                      </a:cubicBezTo>
                      <a:close/>
                      <a:moveTo>
                        <a:pt x="23" y="125"/>
                      </a:moveTo>
                      <a:cubicBezTo>
                        <a:pt x="34" y="119"/>
                        <a:pt x="44" y="114"/>
                        <a:pt x="52" y="109"/>
                      </a:cubicBezTo>
                      <a:cubicBezTo>
                        <a:pt x="50" y="105"/>
                        <a:pt x="49" y="101"/>
                        <a:pt x="48" y="97"/>
                      </a:cubicBezTo>
                      <a:cubicBezTo>
                        <a:pt x="39" y="100"/>
                        <a:pt x="29" y="105"/>
                        <a:pt x="17" y="111"/>
                      </a:cubicBezTo>
                      <a:cubicBezTo>
                        <a:pt x="19" y="116"/>
                        <a:pt x="21" y="120"/>
                        <a:pt x="23" y="125"/>
                      </a:cubicBezTo>
                      <a:close/>
                      <a:moveTo>
                        <a:pt x="8" y="84"/>
                      </a:moveTo>
                      <a:cubicBezTo>
                        <a:pt x="7" y="79"/>
                        <a:pt x="6" y="74"/>
                        <a:pt x="5" y="69"/>
                      </a:cubicBezTo>
                      <a:cubicBezTo>
                        <a:pt x="19" y="69"/>
                        <a:pt x="30" y="69"/>
                        <a:pt x="40" y="70"/>
                      </a:cubicBezTo>
                      <a:cubicBezTo>
                        <a:pt x="41" y="74"/>
                        <a:pt x="42" y="78"/>
                        <a:pt x="43" y="82"/>
                      </a:cubicBezTo>
                      <a:cubicBezTo>
                        <a:pt x="33" y="82"/>
                        <a:pt x="22" y="83"/>
                        <a:pt x="8" y="84"/>
                      </a:cubicBezTo>
                      <a:close/>
                      <a:moveTo>
                        <a:pt x="1" y="44"/>
                      </a:moveTo>
                      <a:cubicBezTo>
                        <a:pt x="1" y="40"/>
                        <a:pt x="0" y="36"/>
                        <a:pt x="0" y="31"/>
                      </a:cubicBezTo>
                      <a:cubicBezTo>
                        <a:pt x="14" y="36"/>
                        <a:pt x="25" y="41"/>
                        <a:pt x="35" y="45"/>
                      </a:cubicBezTo>
                      <a:cubicBezTo>
                        <a:pt x="36" y="49"/>
                        <a:pt x="36" y="53"/>
                        <a:pt x="37" y="56"/>
                      </a:cubicBezTo>
                      <a:cubicBezTo>
                        <a:pt x="27" y="52"/>
                        <a:pt x="15" y="48"/>
                        <a:pt x="1" y="44"/>
                      </a:cubicBezTo>
                      <a:close/>
                      <a:moveTo>
                        <a:pt x="0" y="10"/>
                      </a:moveTo>
                      <a:cubicBezTo>
                        <a:pt x="13" y="18"/>
                        <a:pt x="24" y="26"/>
                        <a:pt x="34" y="33"/>
                      </a:cubicBezTo>
                      <a:cubicBezTo>
                        <a:pt x="34" y="30"/>
                        <a:pt x="34" y="27"/>
                        <a:pt x="34" y="24"/>
                      </a:cubicBezTo>
                      <a:cubicBezTo>
                        <a:pt x="25" y="17"/>
                        <a:pt x="14" y="9"/>
                        <a:pt x="1" y="0"/>
                      </a:cubicBezTo>
                      <a:cubicBezTo>
                        <a:pt x="1" y="3"/>
                        <a:pt x="0" y="7"/>
                        <a:pt x="0" y="10"/>
                      </a:cubicBezTo>
                      <a:close/>
                      <a:moveTo>
                        <a:pt x="99" y="95"/>
                      </a:moveTo>
                      <a:cubicBezTo>
                        <a:pt x="99" y="93"/>
                        <a:pt x="99" y="92"/>
                        <a:pt x="99" y="90"/>
                      </a:cubicBezTo>
                      <a:cubicBezTo>
                        <a:pt x="102" y="96"/>
                        <a:pt x="104" y="102"/>
                        <a:pt x="107" y="108"/>
                      </a:cubicBezTo>
                      <a:cubicBezTo>
                        <a:pt x="107" y="110"/>
                        <a:pt x="107" y="111"/>
                        <a:pt x="107" y="113"/>
                      </a:cubicBezTo>
                      <a:cubicBezTo>
                        <a:pt x="104" y="107"/>
                        <a:pt x="102" y="101"/>
                        <a:pt x="99" y="95"/>
                      </a:cubicBezTo>
                      <a:close/>
                      <a:moveTo>
                        <a:pt x="99" y="81"/>
                      </a:moveTo>
                      <a:cubicBezTo>
                        <a:pt x="102" y="88"/>
                        <a:pt x="104" y="95"/>
                        <a:pt x="107" y="103"/>
                      </a:cubicBezTo>
                      <a:cubicBezTo>
                        <a:pt x="107" y="101"/>
                        <a:pt x="107" y="100"/>
                        <a:pt x="108" y="98"/>
                      </a:cubicBezTo>
                      <a:cubicBezTo>
                        <a:pt x="105" y="91"/>
                        <a:pt x="102" y="83"/>
                        <a:pt x="100" y="75"/>
                      </a:cubicBezTo>
                      <a:cubicBezTo>
                        <a:pt x="100" y="77"/>
                        <a:pt x="100" y="79"/>
                        <a:pt x="99" y="81"/>
                      </a:cubicBezTo>
                      <a:close/>
                      <a:moveTo>
                        <a:pt x="101" y="66"/>
                      </a:moveTo>
                      <a:cubicBezTo>
                        <a:pt x="104" y="75"/>
                        <a:pt x="106" y="85"/>
                        <a:pt x="109" y="93"/>
                      </a:cubicBezTo>
                      <a:cubicBezTo>
                        <a:pt x="109" y="92"/>
                        <a:pt x="109" y="91"/>
                        <a:pt x="110" y="90"/>
                      </a:cubicBezTo>
                      <a:cubicBezTo>
                        <a:pt x="107" y="80"/>
                        <a:pt x="105" y="71"/>
                        <a:pt x="102" y="61"/>
                      </a:cubicBezTo>
                      <a:cubicBezTo>
                        <a:pt x="102" y="63"/>
                        <a:pt x="101" y="65"/>
                        <a:pt x="101" y="66"/>
                      </a:cubicBezTo>
                      <a:close/>
                      <a:moveTo>
                        <a:pt x="104" y="53"/>
                      </a:moveTo>
                      <a:cubicBezTo>
                        <a:pt x="105" y="51"/>
                        <a:pt x="105" y="50"/>
                        <a:pt x="106" y="49"/>
                      </a:cubicBezTo>
                      <a:cubicBezTo>
                        <a:pt x="108" y="60"/>
                        <a:pt x="111" y="72"/>
                        <a:pt x="113" y="83"/>
                      </a:cubicBezTo>
                      <a:cubicBezTo>
                        <a:pt x="113" y="84"/>
                        <a:pt x="112" y="85"/>
                        <a:pt x="112" y="86"/>
                      </a:cubicBezTo>
                      <a:cubicBezTo>
                        <a:pt x="109" y="75"/>
                        <a:pt x="107" y="64"/>
                        <a:pt x="104" y="53"/>
                      </a:cubicBezTo>
                      <a:close/>
                      <a:moveTo>
                        <a:pt x="110" y="42"/>
                      </a:moveTo>
                      <a:cubicBezTo>
                        <a:pt x="110" y="41"/>
                        <a:pt x="111" y="40"/>
                        <a:pt x="112" y="38"/>
                      </a:cubicBezTo>
                      <a:cubicBezTo>
                        <a:pt x="114" y="53"/>
                        <a:pt x="116" y="66"/>
                        <a:pt x="118" y="79"/>
                      </a:cubicBezTo>
                      <a:cubicBezTo>
                        <a:pt x="118" y="79"/>
                        <a:pt x="117" y="80"/>
                        <a:pt x="116" y="80"/>
                      </a:cubicBezTo>
                      <a:cubicBezTo>
                        <a:pt x="114" y="68"/>
                        <a:pt x="112" y="55"/>
                        <a:pt x="110" y="42"/>
                      </a:cubicBezTo>
                      <a:close/>
                      <a:moveTo>
                        <a:pt x="117" y="34"/>
                      </a:moveTo>
                      <a:cubicBezTo>
                        <a:pt x="119" y="50"/>
                        <a:pt x="120" y="64"/>
                        <a:pt x="122" y="78"/>
                      </a:cubicBezTo>
                      <a:cubicBezTo>
                        <a:pt x="123" y="78"/>
                        <a:pt x="124" y="78"/>
                        <a:pt x="125" y="78"/>
                      </a:cubicBezTo>
                      <a:cubicBezTo>
                        <a:pt x="124" y="64"/>
                        <a:pt x="122" y="49"/>
                        <a:pt x="121" y="33"/>
                      </a:cubicBezTo>
                      <a:cubicBezTo>
                        <a:pt x="119" y="33"/>
                        <a:pt x="118" y="34"/>
                        <a:pt x="117" y="34"/>
                      </a:cubicBezTo>
                      <a:close/>
                      <a:moveTo>
                        <a:pt x="127" y="32"/>
                      </a:moveTo>
                      <a:cubicBezTo>
                        <a:pt x="129" y="33"/>
                        <a:pt x="130" y="33"/>
                        <a:pt x="132" y="34"/>
                      </a:cubicBezTo>
                      <a:cubicBezTo>
                        <a:pt x="133" y="51"/>
                        <a:pt x="133" y="67"/>
                        <a:pt x="134" y="82"/>
                      </a:cubicBezTo>
                      <a:cubicBezTo>
                        <a:pt x="132" y="81"/>
                        <a:pt x="131" y="80"/>
                        <a:pt x="130" y="80"/>
                      </a:cubicBezTo>
                      <a:cubicBezTo>
                        <a:pt x="129" y="65"/>
                        <a:pt x="128" y="49"/>
                        <a:pt x="127" y="32"/>
                      </a:cubicBezTo>
                      <a:close/>
                      <a:moveTo>
                        <a:pt x="141" y="39"/>
                      </a:moveTo>
                      <a:cubicBezTo>
                        <a:pt x="142" y="40"/>
                        <a:pt x="144" y="42"/>
                        <a:pt x="146" y="43"/>
                      </a:cubicBezTo>
                      <a:cubicBezTo>
                        <a:pt x="145" y="61"/>
                        <a:pt x="144" y="77"/>
                        <a:pt x="144" y="92"/>
                      </a:cubicBezTo>
                      <a:cubicBezTo>
                        <a:pt x="142" y="90"/>
                        <a:pt x="141" y="88"/>
                        <a:pt x="139" y="86"/>
                      </a:cubicBezTo>
                      <a:cubicBezTo>
                        <a:pt x="139" y="72"/>
                        <a:pt x="140" y="56"/>
                        <a:pt x="141" y="39"/>
                      </a:cubicBezTo>
                      <a:close/>
                      <a:moveTo>
                        <a:pt x="157" y="54"/>
                      </a:moveTo>
                      <a:cubicBezTo>
                        <a:pt x="159" y="56"/>
                        <a:pt x="161" y="59"/>
                        <a:pt x="163" y="62"/>
                      </a:cubicBezTo>
                      <a:cubicBezTo>
                        <a:pt x="160" y="79"/>
                        <a:pt x="158" y="93"/>
                        <a:pt x="155" y="107"/>
                      </a:cubicBezTo>
                      <a:cubicBezTo>
                        <a:pt x="153" y="104"/>
                        <a:pt x="152" y="102"/>
                        <a:pt x="150" y="99"/>
                      </a:cubicBezTo>
                      <a:cubicBezTo>
                        <a:pt x="152" y="86"/>
                        <a:pt x="154" y="71"/>
                        <a:pt x="157" y="54"/>
                      </a:cubicBezTo>
                      <a:close/>
                      <a:moveTo>
                        <a:pt x="175" y="78"/>
                      </a:moveTo>
                      <a:cubicBezTo>
                        <a:pt x="170" y="93"/>
                        <a:pt x="166" y="106"/>
                        <a:pt x="162" y="117"/>
                      </a:cubicBezTo>
                      <a:cubicBezTo>
                        <a:pt x="163" y="120"/>
                        <a:pt x="165" y="124"/>
                        <a:pt x="167" y="127"/>
                      </a:cubicBezTo>
                      <a:cubicBezTo>
                        <a:pt x="172" y="116"/>
                        <a:pt x="177" y="103"/>
                        <a:pt x="183" y="89"/>
                      </a:cubicBezTo>
                      <a:cubicBezTo>
                        <a:pt x="180" y="85"/>
                        <a:pt x="178" y="82"/>
                        <a:pt x="175" y="78"/>
                      </a:cubicBezTo>
                      <a:close/>
                      <a:moveTo>
                        <a:pt x="195" y="110"/>
                      </a:moveTo>
                      <a:cubicBezTo>
                        <a:pt x="198" y="115"/>
                        <a:pt x="200" y="120"/>
                        <a:pt x="202" y="124"/>
                      </a:cubicBezTo>
                      <a:cubicBezTo>
                        <a:pt x="193" y="135"/>
                        <a:pt x="185" y="144"/>
                        <a:pt x="179" y="151"/>
                      </a:cubicBezTo>
                      <a:cubicBezTo>
                        <a:pt x="177" y="147"/>
                        <a:pt x="175" y="143"/>
                        <a:pt x="174" y="140"/>
                      </a:cubicBezTo>
                      <a:cubicBezTo>
                        <a:pt x="180" y="131"/>
                        <a:pt x="187" y="122"/>
                        <a:pt x="195" y="110"/>
                      </a:cubicBezTo>
                      <a:close/>
                      <a:moveTo>
                        <a:pt x="214" y="149"/>
                      </a:moveTo>
                      <a:cubicBezTo>
                        <a:pt x="202" y="156"/>
                        <a:pt x="193" y="161"/>
                        <a:pt x="185" y="165"/>
                      </a:cubicBezTo>
                      <a:cubicBezTo>
                        <a:pt x="186" y="169"/>
                        <a:pt x="187" y="174"/>
                        <a:pt x="189" y="178"/>
                      </a:cubicBezTo>
                      <a:cubicBezTo>
                        <a:pt x="197" y="174"/>
                        <a:pt x="207" y="170"/>
                        <a:pt x="219" y="164"/>
                      </a:cubicBezTo>
                      <a:cubicBezTo>
                        <a:pt x="217" y="159"/>
                        <a:pt x="215" y="154"/>
                        <a:pt x="214" y="149"/>
                      </a:cubicBezTo>
                      <a:close/>
                      <a:moveTo>
                        <a:pt x="228" y="190"/>
                      </a:moveTo>
                      <a:cubicBezTo>
                        <a:pt x="229" y="195"/>
                        <a:pt x="230" y="200"/>
                        <a:pt x="231" y="205"/>
                      </a:cubicBezTo>
                      <a:cubicBezTo>
                        <a:pt x="218" y="206"/>
                        <a:pt x="206" y="205"/>
                        <a:pt x="197" y="205"/>
                      </a:cubicBezTo>
                      <a:cubicBezTo>
                        <a:pt x="196" y="200"/>
                        <a:pt x="195" y="196"/>
                        <a:pt x="194" y="192"/>
                      </a:cubicBezTo>
                      <a:cubicBezTo>
                        <a:pt x="203" y="192"/>
                        <a:pt x="215" y="192"/>
                        <a:pt x="228" y="190"/>
                      </a:cubicBezTo>
                      <a:close/>
                      <a:moveTo>
                        <a:pt x="235" y="230"/>
                      </a:moveTo>
                      <a:cubicBezTo>
                        <a:pt x="222" y="226"/>
                        <a:pt x="210" y="222"/>
                        <a:pt x="199" y="218"/>
                      </a:cubicBezTo>
                      <a:cubicBezTo>
                        <a:pt x="200" y="222"/>
                        <a:pt x="200" y="226"/>
                        <a:pt x="201" y="229"/>
                      </a:cubicBezTo>
                      <a:cubicBezTo>
                        <a:pt x="211" y="234"/>
                        <a:pt x="223" y="239"/>
                        <a:pt x="236" y="243"/>
                      </a:cubicBezTo>
                      <a:cubicBezTo>
                        <a:pt x="236" y="239"/>
                        <a:pt x="236" y="235"/>
                        <a:pt x="235" y="2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96"/>
                <p:cNvSpPr>
                  <a:spLocks noEditPoints="1"/>
                </p:cNvSpPr>
                <p:nvPr/>
              </p:nvSpPr>
              <p:spPr bwMode="auto">
                <a:xfrm>
                  <a:off x="2503228" y="1812117"/>
                  <a:ext cx="377825" cy="328612"/>
                </a:xfrm>
                <a:custGeom>
                  <a:avLst/>
                  <a:gdLst>
                    <a:gd name="T0" fmla="*/ 119 w 207"/>
                    <a:gd name="T1" fmla="*/ 79 h 181"/>
                    <a:gd name="T2" fmla="*/ 205 w 207"/>
                    <a:gd name="T3" fmla="*/ 34 h 181"/>
                    <a:gd name="T4" fmla="*/ 204 w 207"/>
                    <a:gd name="T5" fmla="*/ 34 h 181"/>
                    <a:gd name="T6" fmla="*/ 203 w 207"/>
                    <a:gd name="T7" fmla="*/ 34 h 181"/>
                    <a:gd name="T8" fmla="*/ 197 w 207"/>
                    <a:gd name="T9" fmla="*/ 43 h 181"/>
                    <a:gd name="T10" fmla="*/ 196 w 207"/>
                    <a:gd name="T11" fmla="*/ 44 h 181"/>
                    <a:gd name="T12" fmla="*/ 196 w 207"/>
                    <a:gd name="T13" fmla="*/ 45 h 181"/>
                    <a:gd name="T14" fmla="*/ 196 w 207"/>
                    <a:gd name="T15" fmla="*/ 46 h 181"/>
                    <a:gd name="T16" fmla="*/ 196 w 207"/>
                    <a:gd name="T17" fmla="*/ 47 h 181"/>
                    <a:gd name="T18" fmla="*/ 196 w 207"/>
                    <a:gd name="T19" fmla="*/ 48 h 181"/>
                    <a:gd name="T20" fmla="*/ 196 w 207"/>
                    <a:gd name="T21" fmla="*/ 49 h 181"/>
                    <a:gd name="T22" fmla="*/ 196 w 207"/>
                    <a:gd name="T23" fmla="*/ 49 h 181"/>
                    <a:gd name="T24" fmla="*/ 197 w 207"/>
                    <a:gd name="T25" fmla="*/ 50 h 181"/>
                    <a:gd name="T26" fmla="*/ 197 w 207"/>
                    <a:gd name="T27" fmla="*/ 51 h 181"/>
                    <a:gd name="T28" fmla="*/ 197 w 207"/>
                    <a:gd name="T29" fmla="*/ 51 h 181"/>
                    <a:gd name="T30" fmla="*/ 197 w 207"/>
                    <a:gd name="T31" fmla="*/ 52 h 181"/>
                    <a:gd name="T32" fmla="*/ 198 w 207"/>
                    <a:gd name="T33" fmla="*/ 53 h 181"/>
                    <a:gd name="T34" fmla="*/ 198 w 207"/>
                    <a:gd name="T35" fmla="*/ 54 h 181"/>
                    <a:gd name="T36" fmla="*/ 198 w 207"/>
                    <a:gd name="T37" fmla="*/ 54 h 181"/>
                    <a:gd name="T38" fmla="*/ 199 w 207"/>
                    <a:gd name="T39" fmla="*/ 55 h 181"/>
                    <a:gd name="T40" fmla="*/ 199 w 207"/>
                    <a:gd name="T41" fmla="*/ 55 h 181"/>
                    <a:gd name="T42" fmla="*/ 199 w 207"/>
                    <a:gd name="T43" fmla="*/ 56 h 181"/>
                    <a:gd name="T44" fmla="*/ 154 w 207"/>
                    <a:gd name="T45" fmla="*/ 109 h 181"/>
                    <a:gd name="T46" fmla="*/ 73 w 207"/>
                    <a:gd name="T47" fmla="*/ 108 h 181"/>
                    <a:gd name="T48" fmla="*/ 47 w 207"/>
                    <a:gd name="T49" fmla="*/ 138 h 181"/>
                    <a:gd name="T50" fmla="*/ 7 w 207"/>
                    <a:gd name="T51" fmla="*/ 56 h 181"/>
                    <a:gd name="T52" fmla="*/ 8 w 207"/>
                    <a:gd name="T53" fmla="*/ 55 h 181"/>
                    <a:gd name="T54" fmla="*/ 8 w 207"/>
                    <a:gd name="T55" fmla="*/ 55 h 181"/>
                    <a:gd name="T56" fmla="*/ 8 w 207"/>
                    <a:gd name="T57" fmla="*/ 54 h 181"/>
                    <a:gd name="T58" fmla="*/ 9 w 207"/>
                    <a:gd name="T59" fmla="*/ 54 h 181"/>
                    <a:gd name="T60" fmla="*/ 9 w 207"/>
                    <a:gd name="T61" fmla="*/ 52 h 181"/>
                    <a:gd name="T62" fmla="*/ 9 w 207"/>
                    <a:gd name="T63" fmla="*/ 52 h 181"/>
                    <a:gd name="T64" fmla="*/ 10 w 207"/>
                    <a:gd name="T65" fmla="*/ 51 h 181"/>
                    <a:gd name="T66" fmla="*/ 10 w 207"/>
                    <a:gd name="T67" fmla="*/ 50 h 181"/>
                    <a:gd name="T68" fmla="*/ 10 w 207"/>
                    <a:gd name="T69" fmla="*/ 50 h 181"/>
                    <a:gd name="T70" fmla="*/ 10 w 207"/>
                    <a:gd name="T71" fmla="*/ 49 h 181"/>
                    <a:gd name="T72" fmla="*/ 10 w 207"/>
                    <a:gd name="T73" fmla="*/ 48 h 181"/>
                    <a:gd name="T74" fmla="*/ 10 w 207"/>
                    <a:gd name="T75" fmla="*/ 47 h 181"/>
                    <a:gd name="T76" fmla="*/ 10 w 207"/>
                    <a:gd name="T77" fmla="*/ 47 h 181"/>
                    <a:gd name="T78" fmla="*/ 10 w 207"/>
                    <a:gd name="T79" fmla="*/ 46 h 181"/>
                    <a:gd name="T80" fmla="*/ 10 w 207"/>
                    <a:gd name="T81" fmla="*/ 44 h 181"/>
                    <a:gd name="T82" fmla="*/ 10 w 207"/>
                    <a:gd name="T83" fmla="*/ 43 h 181"/>
                    <a:gd name="T84" fmla="*/ 10 w 207"/>
                    <a:gd name="T85" fmla="*/ 42 h 181"/>
                    <a:gd name="T86" fmla="*/ 9 w 207"/>
                    <a:gd name="T87" fmla="*/ 41 h 181"/>
                    <a:gd name="T88" fmla="*/ 3 w 207"/>
                    <a:gd name="T89" fmla="*/ 34 h 181"/>
                    <a:gd name="T90" fmla="*/ 3 w 207"/>
                    <a:gd name="T91" fmla="*/ 34 h 181"/>
                    <a:gd name="T92" fmla="*/ 2 w 207"/>
                    <a:gd name="T93" fmla="*/ 34 h 181"/>
                    <a:gd name="T94" fmla="*/ 31 w 207"/>
                    <a:gd name="T95" fmla="*/ 79 h 181"/>
                    <a:gd name="T96" fmla="*/ 53 w 207"/>
                    <a:gd name="T97" fmla="*/ 130 h 181"/>
                    <a:gd name="T98" fmla="*/ 86 w 207"/>
                    <a:gd name="T99" fmla="*/ 138 h 181"/>
                    <a:gd name="T100" fmla="*/ 106 w 207"/>
                    <a:gd name="T101" fmla="*/ 128 h 181"/>
                    <a:gd name="T102" fmla="*/ 121 w 207"/>
                    <a:gd name="T103" fmla="*/ 142 h 181"/>
                    <a:gd name="T104" fmla="*/ 103 w 207"/>
                    <a:gd name="T105" fmla="*/ 107 h 181"/>
                    <a:gd name="T106" fmla="*/ 108 w 207"/>
                    <a:gd name="T107" fmla="*/ 156 h 181"/>
                    <a:gd name="T108" fmla="*/ 127 w 207"/>
                    <a:gd name="T109" fmla="*/ 149 h 181"/>
                    <a:gd name="T110" fmla="*/ 103 w 207"/>
                    <a:gd name="T111" fmla="*/ 138 h 181"/>
                    <a:gd name="T112" fmla="*/ 80 w 207"/>
                    <a:gd name="T113" fmla="*/ 149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07" h="181">
                      <a:moveTo>
                        <a:pt x="103" y="181"/>
                      </a:moveTo>
                      <a:cubicBezTo>
                        <a:pt x="138" y="181"/>
                        <a:pt x="166" y="178"/>
                        <a:pt x="166" y="174"/>
                      </a:cubicBezTo>
                      <a:cubicBezTo>
                        <a:pt x="166" y="170"/>
                        <a:pt x="138" y="166"/>
                        <a:pt x="103" y="166"/>
                      </a:cubicBezTo>
                      <a:cubicBezTo>
                        <a:pt x="69" y="166"/>
                        <a:pt x="41" y="170"/>
                        <a:pt x="41" y="174"/>
                      </a:cubicBezTo>
                      <a:cubicBezTo>
                        <a:pt x="41" y="178"/>
                        <a:pt x="69" y="181"/>
                        <a:pt x="103" y="181"/>
                      </a:cubicBezTo>
                      <a:close/>
                      <a:moveTo>
                        <a:pt x="85" y="24"/>
                      </a:moveTo>
                      <a:cubicBezTo>
                        <a:pt x="85" y="0"/>
                        <a:pt x="121" y="0"/>
                        <a:pt x="121" y="24"/>
                      </a:cubicBezTo>
                      <a:cubicBezTo>
                        <a:pt x="121" y="43"/>
                        <a:pt x="94" y="51"/>
                        <a:pt x="119" y="79"/>
                      </a:cubicBezTo>
                      <a:cubicBezTo>
                        <a:pt x="139" y="103"/>
                        <a:pt x="191" y="85"/>
                        <a:pt x="186" y="51"/>
                      </a:cubicBezTo>
                      <a:cubicBezTo>
                        <a:pt x="185" y="45"/>
                        <a:pt x="182" y="38"/>
                        <a:pt x="187" y="32"/>
                      </a:cubicBezTo>
                      <a:cubicBezTo>
                        <a:pt x="187" y="32"/>
                        <a:pt x="187" y="32"/>
                        <a:pt x="187" y="32"/>
                      </a:cubicBezTo>
                      <a:cubicBezTo>
                        <a:pt x="192" y="27"/>
                        <a:pt x="200" y="25"/>
                        <a:pt x="207" y="26"/>
                      </a:cubicBezTo>
                      <a:cubicBezTo>
                        <a:pt x="205" y="34"/>
                        <a:pt x="205" y="34"/>
                        <a:pt x="205" y="34"/>
                      </a:cubicBezTo>
                      <a:cubicBezTo>
                        <a:pt x="205" y="34"/>
                        <a:pt x="205" y="34"/>
                        <a:pt x="205" y="34"/>
                      </a:cubicBezTo>
                      <a:cubicBezTo>
                        <a:pt x="205" y="34"/>
                        <a:pt x="205" y="34"/>
                        <a:pt x="205" y="34"/>
                      </a:cubicBezTo>
                      <a:cubicBezTo>
                        <a:pt x="205" y="34"/>
                        <a:pt x="205" y="34"/>
                        <a:pt x="205" y="34"/>
                      </a:cubicBezTo>
                      <a:cubicBezTo>
                        <a:pt x="205" y="34"/>
                        <a:pt x="204" y="34"/>
                        <a:pt x="204" y="34"/>
                      </a:cubicBezTo>
                      <a:cubicBezTo>
                        <a:pt x="204" y="34"/>
                        <a:pt x="204" y="34"/>
                        <a:pt x="204" y="34"/>
                      </a:cubicBezTo>
                      <a:cubicBezTo>
                        <a:pt x="204" y="34"/>
                        <a:pt x="204" y="34"/>
                        <a:pt x="204" y="34"/>
                      </a:cubicBezTo>
                      <a:cubicBezTo>
                        <a:pt x="204" y="34"/>
                        <a:pt x="204" y="34"/>
                        <a:pt x="204" y="34"/>
                      </a:cubicBezTo>
                      <a:cubicBezTo>
                        <a:pt x="204" y="34"/>
                        <a:pt x="204" y="34"/>
                        <a:pt x="204" y="34"/>
                      </a:cubicBezTo>
                      <a:cubicBezTo>
                        <a:pt x="204" y="34"/>
                        <a:pt x="204" y="34"/>
                        <a:pt x="204" y="34"/>
                      </a:cubicBezTo>
                      <a:cubicBezTo>
                        <a:pt x="204" y="34"/>
                        <a:pt x="204" y="34"/>
                        <a:pt x="204" y="34"/>
                      </a:cubicBezTo>
                      <a:cubicBezTo>
                        <a:pt x="204" y="34"/>
                        <a:pt x="204" y="34"/>
                        <a:pt x="204" y="34"/>
                      </a:cubicBezTo>
                      <a:cubicBezTo>
                        <a:pt x="204" y="34"/>
                        <a:pt x="204" y="34"/>
                        <a:pt x="204" y="34"/>
                      </a:cubicBezTo>
                      <a:cubicBezTo>
                        <a:pt x="204" y="34"/>
                        <a:pt x="204" y="34"/>
                        <a:pt x="204" y="34"/>
                      </a:cubicBezTo>
                      <a:cubicBezTo>
                        <a:pt x="204" y="34"/>
                        <a:pt x="203" y="34"/>
                        <a:pt x="203" y="34"/>
                      </a:cubicBezTo>
                      <a:cubicBezTo>
                        <a:pt x="203" y="34"/>
                        <a:pt x="203" y="34"/>
                        <a:pt x="203" y="34"/>
                      </a:cubicBezTo>
                      <a:cubicBezTo>
                        <a:pt x="203" y="34"/>
                        <a:pt x="203" y="34"/>
                        <a:pt x="203" y="34"/>
                      </a:cubicBezTo>
                      <a:cubicBezTo>
                        <a:pt x="203" y="34"/>
                        <a:pt x="203" y="34"/>
                        <a:pt x="203" y="34"/>
                      </a:cubicBezTo>
                      <a:cubicBezTo>
                        <a:pt x="203" y="34"/>
                        <a:pt x="203" y="34"/>
                        <a:pt x="203" y="34"/>
                      </a:cubicBezTo>
                      <a:cubicBezTo>
                        <a:pt x="203" y="34"/>
                        <a:pt x="203" y="34"/>
                        <a:pt x="203" y="34"/>
                      </a:cubicBezTo>
                      <a:cubicBezTo>
                        <a:pt x="200" y="35"/>
                        <a:pt x="198" y="38"/>
                        <a:pt x="197" y="42"/>
                      </a:cubicBezTo>
                      <a:cubicBezTo>
                        <a:pt x="197" y="42"/>
                        <a:pt x="197" y="42"/>
                        <a:pt x="197" y="42"/>
                      </a:cubicBezTo>
                      <a:cubicBezTo>
                        <a:pt x="197" y="42"/>
                        <a:pt x="197" y="42"/>
                        <a:pt x="197" y="42"/>
                      </a:cubicBezTo>
                      <a:cubicBezTo>
                        <a:pt x="197" y="42"/>
                        <a:pt x="197" y="42"/>
                        <a:pt x="197" y="42"/>
                      </a:cubicBezTo>
                      <a:cubicBezTo>
                        <a:pt x="197" y="42"/>
                        <a:pt x="197" y="42"/>
                        <a:pt x="197" y="42"/>
                      </a:cubicBezTo>
                      <a:cubicBezTo>
                        <a:pt x="197" y="42"/>
                        <a:pt x="197" y="42"/>
                        <a:pt x="197" y="42"/>
                      </a:cubicBezTo>
                      <a:cubicBezTo>
                        <a:pt x="197" y="43"/>
                        <a:pt x="197" y="43"/>
                        <a:pt x="197" y="43"/>
                      </a:cubicBezTo>
                      <a:cubicBezTo>
                        <a:pt x="197" y="43"/>
                        <a:pt x="197" y="43"/>
                        <a:pt x="197" y="43"/>
                      </a:cubicBezTo>
                      <a:cubicBezTo>
                        <a:pt x="197" y="43"/>
                        <a:pt x="197" y="43"/>
                        <a:pt x="197" y="43"/>
                      </a:cubicBezTo>
                      <a:cubicBezTo>
                        <a:pt x="197" y="43"/>
                        <a:pt x="197" y="43"/>
                        <a:pt x="197" y="43"/>
                      </a:cubicBezTo>
                      <a:cubicBezTo>
                        <a:pt x="197" y="43"/>
                        <a:pt x="197" y="43"/>
                        <a:pt x="197" y="43"/>
                      </a:cubicBezTo>
                      <a:cubicBezTo>
                        <a:pt x="197" y="43"/>
                        <a:pt x="197" y="43"/>
                        <a:pt x="197" y="43"/>
                      </a:cubicBezTo>
                      <a:cubicBezTo>
                        <a:pt x="197" y="43"/>
                        <a:pt x="197" y="43"/>
                        <a:pt x="197" y="43"/>
                      </a:cubicBezTo>
                      <a:cubicBezTo>
                        <a:pt x="197" y="43"/>
                        <a:pt x="197" y="43"/>
                        <a:pt x="197" y="43"/>
                      </a:cubicBezTo>
                      <a:cubicBezTo>
                        <a:pt x="196" y="44"/>
                        <a:pt x="196" y="44"/>
                        <a:pt x="196" y="44"/>
                      </a:cubicBezTo>
                      <a:cubicBezTo>
                        <a:pt x="196" y="44"/>
                        <a:pt x="196" y="44"/>
                        <a:pt x="196" y="44"/>
                      </a:cubicBezTo>
                      <a:cubicBezTo>
                        <a:pt x="196" y="44"/>
                        <a:pt x="196" y="44"/>
                        <a:pt x="196" y="44"/>
                      </a:cubicBezTo>
                      <a:cubicBezTo>
                        <a:pt x="196" y="44"/>
                        <a:pt x="196" y="44"/>
                        <a:pt x="196" y="44"/>
                      </a:cubicBezTo>
                      <a:cubicBezTo>
                        <a:pt x="196" y="44"/>
                        <a:pt x="196" y="44"/>
                        <a:pt x="196" y="44"/>
                      </a:cubicBezTo>
                      <a:cubicBezTo>
                        <a:pt x="196" y="44"/>
                        <a:pt x="196" y="44"/>
                        <a:pt x="196" y="44"/>
                      </a:cubicBezTo>
                      <a:cubicBezTo>
                        <a:pt x="196" y="45"/>
                        <a:pt x="196" y="45"/>
                        <a:pt x="196" y="45"/>
                      </a:cubicBezTo>
                      <a:cubicBezTo>
                        <a:pt x="196" y="45"/>
                        <a:pt x="196" y="45"/>
                        <a:pt x="196" y="45"/>
                      </a:cubicBezTo>
                      <a:cubicBezTo>
                        <a:pt x="196" y="45"/>
                        <a:pt x="196" y="45"/>
                        <a:pt x="196" y="45"/>
                      </a:cubicBezTo>
                      <a:cubicBezTo>
                        <a:pt x="196" y="45"/>
                        <a:pt x="196" y="45"/>
                        <a:pt x="196" y="45"/>
                      </a:cubicBezTo>
                      <a:cubicBezTo>
                        <a:pt x="196" y="45"/>
                        <a:pt x="196" y="45"/>
                        <a:pt x="196" y="45"/>
                      </a:cubicBezTo>
                      <a:cubicBezTo>
                        <a:pt x="196" y="45"/>
                        <a:pt x="196" y="45"/>
                        <a:pt x="196" y="45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6" y="47"/>
                        <a:pt x="196" y="47"/>
                        <a:pt x="196" y="47"/>
                      </a:cubicBezTo>
                      <a:cubicBezTo>
                        <a:pt x="196" y="47"/>
                        <a:pt x="196" y="47"/>
                        <a:pt x="196" y="47"/>
                      </a:cubicBezTo>
                      <a:cubicBezTo>
                        <a:pt x="196" y="47"/>
                        <a:pt x="196" y="47"/>
                        <a:pt x="196" y="47"/>
                      </a:cubicBezTo>
                      <a:cubicBezTo>
                        <a:pt x="196" y="47"/>
                        <a:pt x="196" y="47"/>
                        <a:pt x="196" y="47"/>
                      </a:cubicBezTo>
                      <a:cubicBezTo>
                        <a:pt x="196" y="47"/>
                        <a:pt x="196" y="47"/>
                        <a:pt x="196" y="47"/>
                      </a:cubicBezTo>
                      <a:cubicBezTo>
                        <a:pt x="196" y="47"/>
                        <a:pt x="196" y="47"/>
                        <a:pt x="196" y="47"/>
                      </a:cubicBezTo>
                      <a:cubicBezTo>
                        <a:pt x="196" y="47"/>
                        <a:pt x="196" y="47"/>
                        <a:pt x="196" y="47"/>
                      </a:cubicBezTo>
                      <a:cubicBezTo>
                        <a:pt x="196" y="47"/>
                        <a:pt x="196" y="47"/>
                        <a:pt x="196" y="47"/>
                      </a:cubicBezTo>
                      <a:cubicBezTo>
                        <a:pt x="196" y="47"/>
                        <a:pt x="196" y="47"/>
                        <a:pt x="196" y="47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49"/>
                        <a:pt x="196" y="49"/>
                        <a:pt x="196" y="49"/>
                      </a:cubicBezTo>
                      <a:cubicBezTo>
                        <a:pt x="196" y="50"/>
                        <a:pt x="196" y="50"/>
                        <a:pt x="196" y="50"/>
                      </a:cubicBezTo>
                      <a:cubicBezTo>
                        <a:pt x="196" y="50"/>
                        <a:pt x="196" y="50"/>
                        <a:pt x="196" y="50"/>
                      </a:cubicBezTo>
                      <a:cubicBezTo>
                        <a:pt x="197" y="50"/>
                        <a:pt x="197" y="50"/>
                        <a:pt x="197" y="50"/>
                      </a:cubicBezTo>
                      <a:cubicBezTo>
                        <a:pt x="197" y="50"/>
                        <a:pt x="197" y="50"/>
                        <a:pt x="197" y="50"/>
                      </a:cubicBezTo>
                      <a:cubicBezTo>
                        <a:pt x="197" y="50"/>
                        <a:pt x="197" y="50"/>
                        <a:pt x="197" y="50"/>
                      </a:cubicBezTo>
                      <a:cubicBezTo>
                        <a:pt x="197" y="50"/>
                        <a:pt x="197" y="50"/>
                        <a:pt x="197" y="50"/>
                      </a:cubicBezTo>
                      <a:cubicBezTo>
                        <a:pt x="197" y="50"/>
                        <a:pt x="197" y="50"/>
                        <a:pt x="197" y="50"/>
                      </a:cubicBezTo>
                      <a:cubicBezTo>
                        <a:pt x="197" y="50"/>
                        <a:pt x="197" y="50"/>
                        <a:pt x="197" y="50"/>
                      </a:cubicBezTo>
                      <a:cubicBezTo>
                        <a:pt x="197" y="50"/>
                        <a:pt x="197" y="50"/>
                        <a:pt x="197" y="50"/>
                      </a:cubicBezTo>
                      <a:cubicBezTo>
                        <a:pt x="197" y="50"/>
                        <a:pt x="197" y="50"/>
                        <a:pt x="197" y="50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1"/>
                        <a:pt x="197" y="51"/>
                        <a:pt x="197" y="51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97" y="53"/>
                        <a:pt x="197" y="53"/>
                        <a:pt x="198" y="53"/>
                      </a:cubicBezTo>
                      <a:cubicBezTo>
                        <a:pt x="198" y="53"/>
                        <a:pt x="198" y="53"/>
                        <a:pt x="198" y="53"/>
                      </a:cubicBezTo>
                      <a:cubicBezTo>
                        <a:pt x="198" y="53"/>
                        <a:pt x="198" y="53"/>
                        <a:pt x="198" y="53"/>
                      </a:cubicBezTo>
                      <a:cubicBezTo>
                        <a:pt x="198" y="53"/>
                        <a:pt x="198" y="53"/>
                        <a:pt x="198" y="53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4"/>
                        <a:pt x="198" y="54"/>
                        <a:pt x="198" y="54"/>
                      </a:cubicBezTo>
                      <a:cubicBezTo>
                        <a:pt x="198" y="55"/>
                        <a:pt x="198" y="55"/>
                        <a:pt x="198" y="55"/>
                      </a:cubicBezTo>
                      <a:cubicBezTo>
                        <a:pt x="198" y="55"/>
                        <a:pt x="198" y="55"/>
                        <a:pt x="198" y="55"/>
                      </a:cubicBezTo>
                      <a:cubicBezTo>
                        <a:pt x="198" y="55"/>
                        <a:pt x="198" y="55"/>
                        <a:pt x="198" y="55"/>
                      </a:cubicBezTo>
                      <a:cubicBezTo>
                        <a:pt x="198" y="55"/>
                        <a:pt x="198" y="55"/>
                        <a:pt x="198" y="55"/>
                      </a:cubicBezTo>
                      <a:cubicBezTo>
                        <a:pt x="198" y="55"/>
                        <a:pt x="198" y="55"/>
                        <a:pt x="198" y="55"/>
                      </a:cubicBezTo>
                      <a:cubicBezTo>
                        <a:pt x="198" y="55"/>
                        <a:pt x="198" y="55"/>
                        <a:pt x="198" y="55"/>
                      </a:cubicBezTo>
                      <a:cubicBezTo>
                        <a:pt x="199" y="55"/>
                        <a:pt x="199" y="55"/>
                        <a:pt x="199" y="55"/>
                      </a:cubicBezTo>
                      <a:cubicBezTo>
                        <a:pt x="199" y="55"/>
                        <a:pt x="199" y="55"/>
                        <a:pt x="199" y="55"/>
                      </a:cubicBezTo>
                      <a:cubicBezTo>
                        <a:pt x="199" y="55"/>
                        <a:pt x="199" y="55"/>
                        <a:pt x="199" y="55"/>
                      </a:cubicBezTo>
                      <a:cubicBezTo>
                        <a:pt x="199" y="55"/>
                        <a:pt x="199" y="55"/>
                        <a:pt x="199" y="55"/>
                      </a:cubicBezTo>
                      <a:cubicBezTo>
                        <a:pt x="199" y="55"/>
                        <a:pt x="199" y="55"/>
                        <a:pt x="199" y="55"/>
                      </a:cubicBezTo>
                      <a:cubicBezTo>
                        <a:pt x="199" y="55"/>
                        <a:pt x="199" y="55"/>
                        <a:pt x="199" y="55"/>
                      </a:cubicBezTo>
                      <a:cubicBezTo>
                        <a:pt x="199" y="55"/>
                        <a:pt x="199" y="55"/>
                        <a:pt x="199" y="55"/>
                      </a:cubicBezTo>
                      <a:cubicBezTo>
                        <a:pt x="199" y="55"/>
                        <a:pt x="199" y="55"/>
                        <a:pt x="199" y="55"/>
                      </a:cubicBezTo>
                      <a:cubicBezTo>
                        <a:pt x="199" y="55"/>
                        <a:pt x="199" y="55"/>
                        <a:pt x="199" y="55"/>
                      </a:cubicBezTo>
                      <a:cubicBezTo>
                        <a:pt x="199" y="55"/>
                        <a:pt x="199" y="55"/>
                        <a:pt x="199" y="55"/>
                      </a:cubicBezTo>
                      <a:cubicBezTo>
                        <a:pt x="199" y="56"/>
                        <a:pt x="199" y="56"/>
                        <a:pt x="199" y="56"/>
                      </a:cubicBezTo>
                      <a:cubicBezTo>
                        <a:pt x="199" y="56"/>
                        <a:pt x="199" y="56"/>
                        <a:pt x="199" y="56"/>
                      </a:cubicBezTo>
                      <a:cubicBezTo>
                        <a:pt x="199" y="56"/>
                        <a:pt x="199" y="56"/>
                        <a:pt x="199" y="56"/>
                      </a:cubicBezTo>
                      <a:cubicBezTo>
                        <a:pt x="199" y="56"/>
                        <a:pt x="199" y="56"/>
                        <a:pt x="199" y="56"/>
                      </a:cubicBezTo>
                      <a:cubicBezTo>
                        <a:pt x="199" y="56"/>
                        <a:pt x="199" y="56"/>
                        <a:pt x="199" y="56"/>
                      </a:cubicBezTo>
                      <a:cubicBezTo>
                        <a:pt x="199" y="56"/>
                        <a:pt x="199" y="56"/>
                        <a:pt x="199" y="56"/>
                      </a:cubicBezTo>
                      <a:cubicBezTo>
                        <a:pt x="199" y="56"/>
                        <a:pt x="199" y="56"/>
                        <a:pt x="199" y="56"/>
                      </a:cubicBezTo>
                      <a:cubicBezTo>
                        <a:pt x="199" y="56"/>
                        <a:pt x="199" y="56"/>
                        <a:pt x="199" y="56"/>
                      </a:cubicBezTo>
                      <a:cubicBezTo>
                        <a:pt x="199" y="56"/>
                        <a:pt x="199" y="56"/>
                        <a:pt x="199" y="56"/>
                      </a:cubicBezTo>
                      <a:cubicBezTo>
                        <a:pt x="199" y="56"/>
                        <a:pt x="199" y="56"/>
                        <a:pt x="199" y="56"/>
                      </a:cubicBezTo>
                      <a:cubicBezTo>
                        <a:pt x="194" y="79"/>
                        <a:pt x="188" y="119"/>
                        <a:pt x="182" y="143"/>
                      </a:cubicBezTo>
                      <a:cubicBezTo>
                        <a:pt x="175" y="141"/>
                        <a:pt x="167" y="139"/>
                        <a:pt x="159" y="138"/>
                      </a:cubicBezTo>
                      <a:cubicBezTo>
                        <a:pt x="169" y="126"/>
                        <a:pt x="176" y="112"/>
                        <a:pt x="180" y="95"/>
                      </a:cubicBezTo>
                      <a:cubicBezTo>
                        <a:pt x="173" y="111"/>
                        <a:pt x="159" y="122"/>
                        <a:pt x="144" y="122"/>
                      </a:cubicBezTo>
                      <a:cubicBezTo>
                        <a:pt x="143" y="122"/>
                        <a:pt x="141" y="122"/>
                        <a:pt x="140" y="122"/>
                      </a:cubicBezTo>
                      <a:cubicBezTo>
                        <a:pt x="141" y="117"/>
                        <a:pt x="142" y="111"/>
                        <a:pt x="154" y="109"/>
                      </a:cubicBezTo>
                      <a:cubicBezTo>
                        <a:pt x="164" y="106"/>
                        <a:pt x="174" y="94"/>
                        <a:pt x="174" y="91"/>
                      </a:cubicBezTo>
                      <a:cubicBezTo>
                        <a:pt x="155" y="106"/>
                        <a:pt x="145" y="107"/>
                        <a:pt x="143" y="94"/>
                      </a:cubicBezTo>
                      <a:cubicBezTo>
                        <a:pt x="138" y="105"/>
                        <a:pt x="131" y="104"/>
                        <a:pt x="111" y="85"/>
                      </a:cubicBezTo>
                      <a:cubicBezTo>
                        <a:pt x="116" y="96"/>
                        <a:pt x="126" y="103"/>
                        <a:pt x="133" y="108"/>
                      </a:cubicBezTo>
                      <a:cubicBezTo>
                        <a:pt x="139" y="112"/>
                        <a:pt x="139" y="117"/>
                        <a:pt x="140" y="122"/>
                      </a:cubicBezTo>
                      <a:cubicBezTo>
                        <a:pt x="123" y="119"/>
                        <a:pt x="109" y="104"/>
                        <a:pt x="103" y="84"/>
                      </a:cubicBezTo>
                      <a:cubicBezTo>
                        <a:pt x="98" y="104"/>
                        <a:pt x="84" y="119"/>
                        <a:pt x="67" y="122"/>
                      </a:cubicBezTo>
                      <a:cubicBezTo>
                        <a:pt x="67" y="117"/>
                        <a:pt x="67" y="112"/>
                        <a:pt x="73" y="108"/>
                      </a:cubicBezTo>
                      <a:cubicBezTo>
                        <a:pt x="80" y="103"/>
                        <a:pt x="90" y="96"/>
                        <a:pt x="96" y="85"/>
                      </a:cubicBezTo>
                      <a:cubicBezTo>
                        <a:pt x="76" y="104"/>
                        <a:pt x="68" y="105"/>
                        <a:pt x="63" y="94"/>
                      </a:cubicBezTo>
                      <a:cubicBezTo>
                        <a:pt x="62" y="107"/>
                        <a:pt x="51" y="106"/>
                        <a:pt x="32" y="91"/>
                      </a:cubicBezTo>
                      <a:cubicBezTo>
                        <a:pt x="32" y="94"/>
                        <a:pt x="42" y="106"/>
                        <a:pt x="52" y="109"/>
                      </a:cubicBezTo>
                      <a:cubicBezTo>
                        <a:pt x="64" y="111"/>
                        <a:pt x="65" y="117"/>
                        <a:pt x="66" y="122"/>
                      </a:cubicBezTo>
                      <a:cubicBezTo>
                        <a:pt x="65" y="122"/>
                        <a:pt x="64" y="122"/>
                        <a:pt x="62" y="122"/>
                      </a:cubicBezTo>
                      <a:cubicBezTo>
                        <a:pt x="47" y="122"/>
                        <a:pt x="34" y="111"/>
                        <a:pt x="26" y="95"/>
                      </a:cubicBezTo>
                      <a:cubicBezTo>
                        <a:pt x="30" y="112"/>
                        <a:pt x="38" y="126"/>
                        <a:pt x="47" y="138"/>
                      </a:cubicBezTo>
                      <a:cubicBezTo>
                        <a:pt x="39" y="139"/>
                        <a:pt x="31" y="141"/>
                        <a:pt x="24" y="143"/>
                      </a:cubicBezTo>
                      <a:cubicBezTo>
                        <a:pt x="18" y="119"/>
                        <a:pt x="13" y="79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9" y="53"/>
                        <a:pt x="9" y="53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9" y="42"/>
                        <a:pt x="9" y="42"/>
                        <a:pt x="9" y="42"/>
                      </a:cubicBezTo>
                      <a:cubicBezTo>
                        <a:pt x="9" y="42"/>
                        <a:pt x="9" y="42"/>
                        <a:pt x="9" y="42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8" y="38"/>
                        <a:pt x="6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7" y="25"/>
                        <a:pt x="14" y="27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24" y="38"/>
                        <a:pt x="22" y="45"/>
                        <a:pt x="20" y="51"/>
                      </a:cubicBezTo>
                      <a:cubicBezTo>
                        <a:pt x="19" y="62"/>
                        <a:pt x="23" y="72"/>
                        <a:pt x="31" y="79"/>
                      </a:cubicBezTo>
                      <a:cubicBezTo>
                        <a:pt x="46" y="92"/>
                        <a:pt x="74" y="96"/>
                        <a:pt x="88" y="79"/>
                      </a:cubicBezTo>
                      <a:cubicBezTo>
                        <a:pt x="109" y="55"/>
                        <a:pt x="85" y="42"/>
                        <a:pt x="85" y="24"/>
                      </a:cubicBezTo>
                      <a:close/>
                      <a:moveTo>
                        <a:pt x="103" y="14"/>
                      </a:moveTo>
                      <a:cubicBezTo>
                        <a:pt x="98" y="14"/>
                        <a:pt x="94" y="19"/>
                        <a:pt x="94" y="25"/>
                      </a:cubicBezTo>
                      <a:cubicBezTo>
                        <a:pt x="94" y="31"/>
                        <a:pt x="98" y="36"/>
                        <a:pt x="103" y="36"/>
                      </a:cubicBezTo>
                      <a:cubicBezTo>
                        <a:pt x="108" y="36"/>
                        <a:pt x="112" y="31"/>
                        <a:pt x="112" y="25"/>
                      </a:cubicBezTo>
                      <a:cubicBezTo>
                        <a:pt x="112" y="19"/>
                        <a:pt x="108" y="14"/>
                        <a:pt x="103" y="14"/>
                      </a:cubicBezTo>
                      <a:close/>
                      <a:moveTo>
                        <a:pt x="53" y="130"/>
                      </a:moveTo>
                      <a:cubicBezTo>
                        <a:pt x="58" y="136"/>
                        <a:pt x="63" y="141"/>
                        <a:pt x="69" y="145"/>
                      </a:cubicBezTo>
                      <a:cubicBezTo>
                        <a:pt x="75" y="145"/>
                        <a:pt x="75" y="145"/>
                        <a:pt x="75" y="145"/>
                      </a:cubicBezTo>
                      <a:cubicBezTo>
                        <a:pt x="76" y="140"/>
                        <a:pt x="76" y="140"/>
                        <a:pt x="76" y="140"/>
                      </a:cubicBezTo>
                      <a:cubicBezTo>
                        <a:pt x="78" y="145"/>
                        <a:pt x="78" y="145"/>
                        <a:pt x="78" y="145"/>
                      </a:cubicBezTo>
                      <a:cubicBezTo>
                        <a:pt x="84" y="145"/>
                        <a:pt x="84" y="145"/>
                        <a:pt x="84" y="145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79" y="138"/>
                        <a:pt x="79" y="138"/>
                        <a:pt x="79" y="138"/>
                      </a:cubicBezTo>
                      <a:cubicBezTo>
                        <a:pt x="86" y="138"/>
                        <a:pt x="86" y="138"/>
                        <a:pt x="86" y="138"/>
                      </a:cubicBezTo>
                      <a:cubicBezTo>
                        <a:pt x="88" y="131"/>
                        <a:pt x="88" y="131"/>
                        <a:pt x="88" y="131"/>
                      </a:cubicBezTo>
                      <a:cubicBezTo>
                        <a:pt x="91" y="138"/>
                        <a:pt x="91" y="138"/>
                        <a:pt x="91" y="138"/>
                      </a:cubicBezTo>
                      <a:cubicBezTo>
                        <a:pt x="97" y="138"/>
                        <a:pt x="97" y="138"/>
                        <a:pt x="97" y="138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0" y="128"/>
                        <a:pt x="90" y="128"/>
                        <a:pt x="90" y="128"/>
                      </a:cubicBezTo>
                      <a:cubicBezTo>
                        <a:pt x="100" y="128"/>
                        <a:pt x="100" y="128"/>
                        <a:pt x="100" y="128"/>
                      </a:cubicBezTo>
                      <a:cubicBezTo>
                        <a:pt x="103" y="119"/>
                        <a:pt x="103" y="119"/>
                        <a:pt x="103" y="119"/>
                      </a:cubicBezTo>
                      <a:cubicBezTo>
                        <a:pt x="106" y="128"/>
                        <a:pt x="106" y="128"/>
                        <a:pt x="106" y="128"/>
                      </a:cubicBezTo>
                      <a:cubicBezTo>
                        <a:pt x="116" y="128"/>
                        <a:pt x="116" y="128"/>
                        <a:pt x="116" y="128"/>
                      </a:cubicBezTo>
                      <a:cubicBezTo>
                        <a:pt x="108" y="134"/>
                        <a:pt x="108" y="134"/>
                        <a:pt x="108" y="134"/>
                      </a:cubicBezTo>
                      <a:cubicBezTo>
                        <a:pt x="109" y="138"/>
                        <a:pt x="109" y="138"/>
                        <a:pt x="109" y="138"/>
                      </a:cubicBezTo>
                      <a:cubicBezTo>
                        <a:pt x="116" y="138"/>
                        <a:pt x="116" y="138"/>
                        <a:pt x="116" y="138"/>
                      </a:cubicBezTo>
                      <a:cubicBezTo>
                        <a:pt x="118" y="131"/>
                        <a:pt x="118" y="131"/>
                        <a:pt x="118" y="131"/>
                      </a:cubicBezTo>
                      <a:cubicBezTo>
                        <a:pt x="120" y="138"/>
                        <a:pt x="120" y="138"/>
                        <a:pt x="120" y="138"/>
                      </a:cubicBezTo>
                      <a:cubicBezTo>
                        <a:pt x="127" y="138"/>
                        <a:pt x="127" y="138"/>
                        <a:pt x="127" y="138"/>
                      </a:cubicBezTo>
                      <a:cubicBezTo>
                        <a:pt x="121" y="142"/>
                        <a:pt x="121" y="142"/>
                        <a:pt x="121" y="142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8" y="145"/>
                        <a:pt x="128" y="145"/>
                        <a:pt x="128" y="145"/>
                      </a:cubicBezTo>
                      <a:cubicBezTo>
                        <a:pt x="130" y="140"/>
                        <a:pt x="130" y="140"/>
                        <a:pt x="130" y="140"/>
                      </a:cubicBezTo>
                      <a:cubicBezTo>
                        <a:pt x="132" y="145"/>
                        <a:pt x="132" y="145"/>
                        <a:pt x="132" y="145"/>
                      </a:cubicBezTo>
                      <a:cubicBezTo>
                        <a:pt x="137" y="145"/>
                        <a:pt x="137" y="145"/>
                        <a:pt x="137" y="145"/>
                      </a:cubicBezTo>
                      <a:cubicBezTo>
                        <a:pt x="143" y="141"/>
                        <a:pt x="149" y="136"/>
                        <a:pt x="153" y="130"/>
                      </a:cubicBezTo>
                      <a:cubicBezTo>
                        <a:pt x="150" y="131"/>
                        <a:pt x="147" y="131"/>
                        <a:pt x="144" y="131"/>
                      </a:cubicBezTo>
                      <a:cubicBezTo>
                        <a:pt x="126" y="131"/>
                        <a:pt x="112" y="121"/>
                        <a:pt x="103" y="107"/>
                      </a:cubicBezTo>
                      <a:cubicBezTo>
                        <a:pt x="94" y="121"/>
                        <a:pt x="80" y="131"/>
                        <a:pt x="62" y="131"/>
                      </a:cubicBezTo>
                      <a:cubicBezTo>
                        <a:pt x="59" y="131"/>
                        <a:pt x="56" y="131"/>
                        <a:pt x="53" y="130"/>
                      </a:cubicBezTo>
                      <a:close/>
                      <a:moveTo>
                        <a:pt x="69" y="146"/>
                      </a:moveTo>
                      <a:cubicBezTo>
                        <a:pt x="56" y="147"/>
                        <a:pt x="44" y="149"/>
                        <a:pt x="33" y="151"/>
                      </a:cubicBezTo>
                      <a:cubicBezTo>
                        <a:pt x="36" y="163"/>
                        <a:pt x="36" y="163"/>
                        <a:pt x="36" y="163"/>
                      </a:cubicBezTo>
                      <a:cubicBezTo>
                        <a:pt x="54" y="159"/>
                        <a:pt x="75" y="157"/>
                        <a:pt x="98" y="156"/>
                      </a:cubicBezTo>
                      <a:cubicBezTo>
                        <a:pt x="100" y="157"/>
                        <a:pt x="101" y="157"/>
                        <a:pt x="103" y="157"/>
                      </a:cubicBezTo>
                      <a:cubicBezTo>
                        <a:pt x="105" y="157"/>
                        <a:pt x="107" y="157"/>
                        <a:pt x="108" y="156"/>
                      </a:cubicBezTo>
                      <a:cubicBezTo>
                        <a:pt x="131" y="157"/>
                        <a:pt x="152" y="159"/>
                        <a:pt x="170" y="163"/>
                      </a:cubicBezTo>
                      <a:cubicBezTo>
                        <a:pt x="173" y="151"/>
                        <a:pt x="173" y="151"/>
                        <a:pt x="173" y="151"/>
                      </a:cubicBezTo>
                      <a:cubicBezTo>
                        <a:pt x="162" y="149"/>
                        <a:pt x="150" y="147"/>
                        <a:pt x="137" y="146"/>
                      </a:cubicBezTo>
                      <a:cubicBezTo>
                        <a:pt x="133" y="149"/>
                        <a:pt x="133" y="149"/>
                        <a:pt x="133" y="149"/>
                      </a:cubicBezTo>
                      <a:cubicBezTo>
                        <a:pt x="135" y="154"/>
                        <a:pt x="135" y="154"/>
                        <a:pt x="135" y="154"/>
                      </a:cubicBezTo>
                      <a:cubicBezTo>
                        <a:pt x="130" y="151"/>
                        <a:pt x="130" y="151"/>
                        <a:pt x="130" y="151"/>
                      </a:cubicBezTo>
                      <a:cubicBezTo>
                        <a:pt x="125" y="154"/>
                        <a:pt x="125" y="154"/>
                        <a:pt x="125" y="154"/>
                      </a:cubicBezTo>
                      <a:cubicBezTo>
                        <a:pt x="127" y="149"/>
                        <a:pt x="127" y="149"/>
                        <a:pt x="127" y="149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9"/>
                        <a:pt x="123" y="149"/>
                        <a:pt x="123" y="149"/>
                      </a:cubicBezTo>
                      <a:cubicBezTo>
                        <a:pt x="118" y="145"/>
                        <a:pt x="118" y="145"/>
                        <a:pt x="118" y="145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4" y="142"/>
                        <a:pt x="114" y="142"/>
                        <a:pt x="114" y="142"/>
                      </a:cubicBezTo>
                      <a:cubicBezTo>
                        <a:pt x="110" y="139"/>
                        <a:pt x="110" y="139"/>
                        <a:pt x="110" y="139"/>
                      </a:cubicBezTo>
                      <a:cubicBezTo>
                        <a:pt x="111" y="143"/>
                        <a:pt x="111" y="143"/>
                        <a:pt x="111" y="143"/>
                      </a:cubicBezTo>
                      <a:cubicBezTo>
                        <a:pt x="103" y="138"/>
                        <a:pt x="103" y="138"/>
                        <a:pt x="103" y="138"/>
                      </a:cubicBezTo>
                      <a:cubicBezTo>
                        <a:pt x="95" y="143"/>
                        <a:pt x="95" y="143"/>
                        <a:pt x="95" y="143"/>
                      </a:cubicBezTo>
                      <a:cubicBezTo>
                        <a:pt x="97" y="139"/>
                        <a:pt x="97" y="139"/>
                        <a:pt x="97" y="139"/>
                      </a:cubicBezTo>
                      <a:cubicBezTo>
                        <a:pt x="92" y="142"/>
                        <a:pt x="92" y="142"/>
                        <a:pt x="92" y="142"/>
                      </a:cubicBezTo>
                      <a:cubicBezTo>
                        <a:pt x="94" y="149"/>
                        <a:pt x="94" y="149"/>
                        <a:pt x="94" y="149"/>
                      </a:cubicBezTo>
                      <a:cubicBezTo>
                        <a:pt x="88" y="145"/>
                        <a:pt x="88" y="145"/>
                        <a:pt x="88" y="145"/>
                      </a:cubicBezTo>
                      <a:cubicBezTo>
                        <a:pt x="83" y="149"/>
                        <a:pt x="83" y="149"/>
                        <a:pt x="83" y="149"/>
                      </a:cubicBezTo>
                      <a:cubicBezTo>
                        <a:pt x="84" y="146"/>
                        <a:pt x="84" y="146"/>
                        <a:pt x="84" y="146"/>
                      </a:cubicBezTo>
                      <a:cubicBezTo>
                        <a:pt x="80" y="149"/>
                        <a:pt x="80" y="149"/>
                        <a:pt x="80" y="149"/>
                      </a:cubicBezTo>
                      <a:cubicBezTo>
                        <a:pt x="81" y="154"/>
                        <a:pt x="81" y="154"/>
                        <a:pt x="81" y="154"/>
                      </a:cubicBezTo>
                      <a:cubicBezTo>
                        <a:pt x="76" y="151"/>
                        <a:pt x="76" y="151"/>
                        <a:pt x="76" y="151"/>
                      </a:cubicBezTo>
                      <a:cubicBezTo>
                        <a:pt x="72" y="154"/>
                        <a:pt x="72" y="154"/>
                        <a:pt x="72" y="154"/>
                      </a:cubicBezTo>
                      <a:cubicBezTo>
                        <a:pt x="73" y="149"/>
                        <a:pt x="73" y="149"/>
                        <a:pt x="73" y="149"/>
                      </a:cubicBezTo>
                      <a:lnTo>
                        <a:pt x="69" y="1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3" name="文本框 12"/>
          <p:cNvSpPr txBox="1"/>
          <p:nvPr/>
        </p:nvSpPr>
        <p:spPr>
          <a:xfrm>
            <a:off x="1182087" y="4405328"/>
            <a:ext cx="329985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全名：路易斯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汉密尔顿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生日：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1985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国籍：英国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车队：迈凯轮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MP4—27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64619" y="1250121"/>
            <a:ext cx="2489992" cy="2489992"/>
            <a:chOff x="4762962" y="1250121"/>
            <a:chExt cx="2489992" cy="2489992"/>
          </a:xfrm>
        </p:grpSpPr>
        <p:sp>
          <p:nvSpPr>
            <p:cNvPr id="502" name="椭圆 501"/>
            <p:cNvSpPr/>
            <p:nvPr/>
          </p:nvSpPr>
          <p:spPr>
            <a:xfrm>
              <a:off x="4762962" y="1250121"/>
              <a:ext cx="2489992" cy="24899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67" name="组合 166"/>
            <p:cNvGrpSpPr>
              <a:grpSpLocks noChangeAspect="1"/>
            </p:cNvGrpSpPr>
            <p:nvPr/>
          </p:nvGrpSpPr>
          <p:grpSpPr>
            <a:xfrm>
              <a:off x="4822596" y="1307842"/>
              <a:ext cx="2351614" cy="2376000"/>
              <a:chOff x="4490493" y="2164001"/>
              <a:chExt cx="2494326" cy="2520195"/>
            </a:xfrm>
          </p:grpSpPr>
          <p:grpSp>
            <p:nvGrpSpPr>
              <p:cNvPr id="168" name="组合 167"/>
              <p:cNvGrpSpPr/>
              <p:nvPr/>
            </p:nvGrpSpPr>
            <p:grpSpPr>
              <a:xfrm>
                <a:off x="4490493" y="2164001"/>
                <a:ext cx="2494326" cy="2520195"/>
                <a:chOff x="1219218" y="1657316"/>
                <a:chExt cx="2494326" cy="2520195"/>
              </a:xfrm>
            </p:grpSpPr>
            <p:grpSp>
              <p:nvGrpSpPr>
                <p:cNvPr id="170" name="组合 169"/>
                <p:cNvGrpSpPr/>
                <p:nvPr/>
              </p:nvGrpSpPr>
              <p:grpSpPr>
                <a:xfrm>
                  <a:off x="1219218" y="1657910"/>
                  <a:ext cx="2494326" cy="2519007"/>
                  <a:chOff x="1969279" y="2593325"/>
                  <a:chExt cx="3337559" cy="3370584"/>
                </a:xfrm>
              </p:grpSpPr>
              <p:sp>
                <p:nvSpPr>
                  <p:cNvPr id="281" name="椭圆 280"/>
                  <p:cNvSpPr/>
                  <p:nvPr/>
                </p:nvSpPr>
                <p:spPr>
                  <a:xfrm>
                    <a:off x="1969279" y="2633943"/>
                    <a:ext cx="3329966" cy="3329966"/>
                  </a:xfrm>
                  <a:prstGeom prst="ellipse">
                    <a:avLst/>
                  </a:prstGeom>
                  <a:gradFill>
                    <a:gsLst>
                      <a:gs pos="36000">
                        <a:srgbClr val="FEF37E"/>
                      </a:gs>
                      <a:gs pos="50000">
                        <a:srgbClr val="E8D470"/>
                      </a:gs>
                      <a:gs pos="77000">
                        <a:srgbClr val="9F7D39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2" name="Freeform 130"/>
                  <p:cNvSpPr>
                    <a:spLocks/>
                  </p:cNvSpPr>
                  <p:nvPr/>
                </p:nvSpPr>
                <p:spPr bwMode="auto">
                  <a:xfrm>
                    <a:off x="1970865" y="2593325"/>
                    <a:ext cx="3335973" cy="2108858"/>
                  </a:xfrm>
                  <a:custGeom>
                    <a:avLst/>
                    <a:gdLst>
                      <a:gd name="T0" fmla="*/ 538 w 1076"/>
                      <a:gd name="T1" fmla="*/ 0 h 679"/>
                      <a:gd name="T2" fmla="*/ 1076 w 1076"/>
                      <a:gd name="T3" fmla="*/ 534 h 679"/>
                      <a:gd name="T4" fmla="*/ 1059 w 1076"/>
                      <a:gd name="T5" fmla="*/ 669 h 679"/>
                      <a:gd name="T6" fmla="*/ 1012 w 1076"/>
                      <a:gd name="T7" fmla="*/ 679 h 679"/>
                      <a:gd name="T8" fmla="*/ 901 w 1076"/>
                      <a:gd name="T9" fmla="*/ 617 h 679"/>
                      <a:gd name="T10" fmla="*/ 538 w 1076"/>
                      <a:gd name="T11" fmla="*/ 679 h 679"/>
                      <a:gd name="T12" fmla="*/ 174 w 1076"/>
                      <a:gd name="T13" fmla="*/ 617 h 679"/>
                      <a:gd name="T14" fmla="*/ 64 w 1076"/>
                      <a:gd name="T15" fmla="*/ 679 h 679"/>
                      <a:gd name="T16" fmla="*/ 17 w 1076"/>
                      <a:gd name="T17" fmla="*/ 669 h 679"/>
                      <a:gd name="T18" fmla="*/ 0 w 1076"/>
                      <a:gd name="T19" fmla="*/ 534 h 679"/>
                      <a:gd name="T20" fmla="*/ 538 w 1076"/>
                      <a:gd name="T21" fmla="*/ 0 h 6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76" h="679">
                        <a:moveTo>
                          <a:pt x="538" y="0"/>
                        </a:moveTo>
                        <a:cubicBezTo>
                          <a:pt x="835" y="0"/>
                          <a:pt x="1076" y="239"/>
                          <a:pt x="1076" y="534"/>
                        </a:cubicBezTo>
                        <a:cubicBezTo>
                          <a:pt x="1076" y="581"/>
                          <a:pt x="1070" y="626"/>
                          <a:pt x="1059" y="669"/>
                        </a:cubicBezTo>
                        <a:cubicBezTo>
                          <a:pt x="1044" y="676"/>
                          <a:pt x="1028" y="679"/>
                          <a:pt x="1012" y="679"/>
                        </a:cubicBezTo>
                        <a:cubicBezTo>
                          <a:pt x="971" y="679"/>
                          <a:pt x="933" y="656"/>
                          <a:pt x="901" y="617"/>
                        </a:cubicBezTo>
                        <a:cubicBezTo>
                          <a:pt x="796" y="656"/>
                          <a:pt x="671" y="679"/>
                          <a:pt x="538" y="679"/>
                        </a:cubicBezTo>
                        <a:cubicBezTo>
                          <a:pt x="404" y="679"/>
                          <a:pt x="279" y="656"/>
                          <a:pt x="174" y="617"/>
                        </a:cubicBezTo>
                        <a:cubicBezTo>
                          <a:pt x="142" y="656"/>
                          <a:pt x="104" y="679"/>
                          <a:pt x="64" y="679"/>
                        </a:cubicBezTo>
                        <a:cubicBezTo>
                          <a:pt x="48" y="679"/>
                          <a:pt x="32" y="676"/>
                          <a:pt x="17" y="669"/>
                        </a:cubicBezTo>
                        <a:cubicBezTo>
                          <a:pt x="6" y="626"/>
                          <a:pt x="0" y="581"/>
                          <a:pt x="0" y="534"/>
                        </a:cubicBezTo>
                        <a:cubicBezTo>
                          <a:pt x="0" y="239"/>
                          <a:pt x="241" y="0"/>
                          <a:pt x="538" y="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8E720A"/>
                      </a:gs>
                      <a:gs pos="43000">
                        <a:srgbClr val="AB9335"/>
                      </a:gs>
                      <a:gs pos="78000">
                        <a:srgbClr val="E1D376"/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1" name="组合 170"/>
                <p:cNvGrpSpPr/>
                <p:nvPr/>
              </p:nvGrpSpPr>
              <p:grpSpPr>
                <a:xfrm>
                  <a:off x="1558943" y="2000997"/>
                  <a:ext cx="1814876" cy="1832834"/>
                  <a:chOff x="1969279" y="2593325"/>
                  <a:chExt cx="3337559" cy="3370584"/>
                </a:xfrm>
              </p:grpSpPr>
              <p:sp>
                <p:nvSpPr>
                  <p:cNvPr id="279" name="椭圆 278"/>
                  <p:cNvSpPr/>
                  <p:nvPr/>
                </p:nvSpPr>
                <p:spPr>
                  <a:xfrm>
                    <a:off x="1969279" y="2633943"/>
                    <a:ext cx="3329966" cy="3329966"/>
                  </a:xfrm>
                  <a:prstGeom prst="ellipse">
                    <a:avLst/>
                  </a:prstGeom>
                  <a:gradFill>
                    <a:gsLst>
                      <a:gs pos="40000">
                        <a:srgbClr val="FFFCE2"/>
                      </a:gs>
                      <a:gs pos="61000">
                        <a:srgbClr val="E5C069"/>
                      </a:gs>
                      <a:gs pos="100000">
                        <a:srgbClr val="593202"/>
                      </a:gs>
                      <a:gs pos="82000">
                        <a:srgbClr val="9D763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0" name="Freeform 130"/>
                  <p:cNvSpPr>
                    <a:spLocks/>
                  </p:cNvSpPr>
                  <p:nvPr/>
                </p:nvSpPr>
                <p:spPr bwMode="auto">
                  <a:xfrm>
                    <a:off x="1970865" y="2593325"/>
                    <a:ext cx="3335973" cy="2108858"/>
                  </a:xfrm>
                  <a:custGeom>
                    <a:avLst/>
                    <a:gdLst>
                      <a:gd name="T0" fmla="*/ 538 w 1076"/>
                      <a:gd name="T1" fmla="*/ 0 h 679"/>
                      <a:gd name="T2" fmla="*/ 1076 w 1076"/>
                      <a:gd name="T3" fmla="*/ 534 h 679"/>
                      <a:gd name="T4" fmla="*/ 1059 w 1076"/>
                      <a:gd name="T5" fmla="*/ 669 h 679"/>
                      <a:gd name="T6" fmla="*/ 1012 w 1076"/>
                      <a:gd name="T7" fmla="*/ 679 h 679"/>
                      <a:gd name="T8" fmla="*/ 901 w 1076"/>
                      <a:gd name="T9" fmla="*/ 617 h 679"/>
                      <a:gd name="T10" fmla="*/ 538 w 1076"/>
                      <a:gd name="T11" fmla="*/ 679 h 679"/>
                      <a:gd name="T12" fmla="*/ 174 w 1076"/>
                      <a:gd name="T13" fmla="*/ 617 h 679"/>
                      <a:gd name="T14" fmla="*/ 64 w 1076"/>
                      <a:gd name="T15" fmla="*/ 679 h 679"/>
                      <a:gd name="T16" fmla="*/ 17 w 1076"/>
                      <a:gd name="T17" fmla="*/ 669 h 679"/>
                      <a:gd name="T18" fmla="*/ 0 w 1076"/>
                      <a:gd name="T19" fmla="*/ 534 h 679"/>
                      <a:gd name="T20" fmla="*/ 538 w 1076"/>
                      <a:gd name="T21" fmla="*/ 0 h 6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76" h="679">
                        <a:moveTo>
                          <a:pt x="538" y="0"/>
                        </a:moveTo>
                        <a:cubicBezTo>
                          <a:pt x="835" y="0"/>
                          <a:pt x="1076" y="239"/>
                          <a:pt x="1076" y="534"/>
                        </a:cubicBezTo>
                        <a:cubicBezTo>
                          <a:pt x="1076" y="581"/>
                          <a:pt x="1070" y="626"/>
                          <a:pt x="1059" y="669"/>
                        </a:cubicBezTo>
                        <a:cubicBezTo>
                          <a:pt x="1044" y="676"/>
                          <a:pt x="1028" y="679"/>
                          <a:pt x="1012" y="679"/>
                        </a:cubicBezTo>
                        <a:cubicBezTo>
                          <a:pt x="971" y="679"/>
                          <a:pt x="933" y="656"/>
                          <a:pt x="901" y="617"/>
                        </a:cubicBezTo>
                        <a:cubicBezTo>
                          <a:pt x="796" y="656"/>
                          <a:pt x="671" y="679"/>
                          <a:pt x="538" y="679"/>
                        </a:cubicBezTo>
                        <a:cubicBezTo>
                          <a:pt x="404" y="679"/>
                          <a:pt x="279" y="656"/>
                          <a:pt x="174" y="617"/>
                        </a:cubicBezTo>
                        <a:cubicBezTo>
                          <a:pt x="142" y="656"/>
                          <a:pt x="104" y="679"/>
                          <a:pt x="64" y="679"/>
                        </a:cubicBezTo>
                        <a:cubicBezTo>
                          <a:pt x="48" y="679"/>
                          <a:pt x="32" y="676"/>
                          <a:pt x="17" y="669"/>
                        </a:cubicBezTo>
                        <a:cubicBezTo>
                          <a:pt x="6" y="626"/>
                          <a:pt x="0" y="581"/>
                          <a:pt x="0" y="534"/>
                        </a:cubicBezTo>
                        <a:cubicBezTo>
                          <a:pt x="0" y="239"/>
                          <a:pt x="241" y="0"/>
                          <a:pt x="538" y="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EF4CF"/>
                      </a:gs>
                      <a:gs pos="34000">
                        <a:srgbClr val="FCD261"/>
                      </a:gs>
                      <a:gs pos="93000">
                        <a:srgbClr val="A07700"/>
                      </a:gs>
                      <a:gs pos="65000">
                        <a:srgbClr val="ECBA00"/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2" name="组合 171"/>
                <p:cNvGrpSpPr/>
                <p:nvPr/>
              </p:nvGrpSpPr>
              <p:grpSpPr>
                <a:xfrm>
                  <a:off x="1284311" y="1657316"/>
                  <a:ext cx="2364141" cy="2520195"/>
                  <a:chOff x="1412616" y="1812117"/>
                  <a:chExt cx="2573337" cy="2743200"/>
                </a:xfrm>
              </p:grpSpPr>
              <p:sp>
                <p:nvSpPr>
                  <p:cNvPr id="173" name="Freeform 11"/>
                  <p:cNvSpPr>
                    <a:spLocks/>
                  </p:cNvSpPr>
                  <p:nvPr/>
                </p:nvSpPr>
                <p:spPr bwMode="auto">
                  <a:xfrm>
                    <a:off x="2971541" y="4201305"/>
                    <a:ext cx="282575" cy="192087"/>
                  </a:xfrm>
                  <a:custGeom>
                    <a:avLst/>
                    <a:gdLst>
                      <a:gd name="T0" fmla="*/ 95 w 155"/>
                      <a:gd name="T1" fmla="*/ 66 h 105"/>
                      <a:gd name="T2" fmla="*/ 2 w 155"/>
                      <a:gd name="T3" fmla="*/ 75 h 105"/>
                      <a:gd name="T4" fmla="*/ 155 w 155"/>
                      <a:gd name="T5" fmla="*/ 42 h 105"/>
                      <a:gd name="T6" fmla="*/ 6 w 155"/>
                      <a:gd name="T7" fmla="*/ 57 h 105"/>
                      <a:gd name="T8" fmla="*/ 3 w 155"/>
                      <a:gd name="T9" fmla="*/ 61 h 105"/>
                      <a:gd name="T10" fmla="*/ 95 w 155"/>
                      <a:gd name="T11" fmla="*/ 66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5" h="105">
                        <a:moveTo>
                          <a:pt x="95" y="66"/>
                        </a:moveTo>
                        <a:cubicBezTo>
                          <a:pt x="58" y="83"/>
                          <a:pt x="0" y="74"/>
                          <a:pt x="2" y="75"/>
                        </a:cubicBezTo>
                        <a:cubicBezTo>
                          <a:pt x="62" y="105"/>
                          <a:pt x="133" y="94"/>
                          <a:pt x="155" y="42"/>
                        </a:cubicBezTo>
                        <a:cubicBezTo>
                          <a:pt x="78" y="47"/>
                          <a:pt x="49" y="0"/>
                          <a:pt x="6" y="57"/>
                        </a:cubicBezTo>
                        <a:cubicBezTo>
                          <a:pt x="5" y="58"/>
                          <a:pt x="4" y="60"/>
                          <a:pt x="3" y="61"/>
                        </a:cubicBezTo>
                        <a:cubicBezTo>
                          <a:pt x="1" y="64"/>
                          <a:pt x="49" y="70"/>
                          <a:pt x="95" y="6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" name="Freeform 12"/>
                  <p:cNvSpPr>
                    <a:spLocks/>
                  </p:cNvSpPr>
                  <p:nvPr/>
                </p:nvSpPr>
                <p:spPr bwMode="auto">
                  <a:xfrm>
                    <a:off x="2976303" y="4090180"/>
                    <a:ext cx="204787" cy="198437"/>
                  </a:xfrm>
                  <a:custGeom>
                    <a:avLst/>
                    <a:gdLst>
                      <a:gd name="T0" fmla="*/ 112 w 112"/>
                      <a:gd name="T1" fmla="*/ 11 h 109"/>
                      <a:gd name="T2" fmla="*/ 72 w 112"/>
                      <a:gd name="T3" fmla="*/ 87 h 109"/>
                      <a:gd name="T4" fmla="*/ 43 w 112"/>
                      <a:gd name="T5" fmla="*/ 83 h 109"/>
                      <a:gd name="T6" fmla="*/ 72 w 112"/>
                      <a:gd name="T7" fmla="*/ 31 h 109"/>
                      <a:gd name="T8" fmla="*/ 28 w 112"/>
                      <a:gd name="T9" fmla="*/ 87 h 109"/>
                      <a:gd name="T10" fmla="*/ 3 w 112"/>
                      <a:gd name="T11" fmla="*/ 109 h 109"/>
                      <a:gd name="T12" fmla="*/ 112 w 112"/>
                      <a:gd name="T13" fmla="*/ 11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2" h="109">
                        <a:moveTo>
                          <a:pt x="112" y="11"/>
                        </a:moveTo>
                        <a:cubicBezTo>
                          <a:pt x="75" y="55"/>
                          <a:pt x="95" y="67"/>
                          <a:pt x="72" y="87"/>
                        </a:cubicBezTo>
                        <a:cubicBezTo>
                          <a:pt x="63" y="84"/>
                          <a:pt x="53" y="81"/>
                          <a:pt x="43" y="83"/>
                        </a:cubicBezTo>
                        <a:cubicBezTo>
                          <a:pt x="50" y="51"/>
                          <a:pt x="74" y="30"/>
                          <a:pt x="72" y="31"/>
                        </a:cubicBezTo>
                        <a:cubicBezTo>
                          <a:pt x="70" y="31"/>
                          <a:pt x="37" y="52"/>
                          <a:pt x="28" y="87"/>
                        </a:cubicBezTo>
                        <a:cubicBezTo>
                          <a:pt x="18" y="91"/>
                          <a:pt x="10" y="100"/>
                          <a:pt x="3" y="109"/>
                        </a:cubicBezTo>
                        <a:cubicBezTo>
                          <a:pt x="0" y="42"/>
                          <a:pt x="60" y="0"/>
                          <a:pt x="112" y="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Freeform 13"/>
                  <p:cNvSpPr>
                    <a:spLocks/>
                  </p:cNvSpPr>
                  <p:nvPr/>
                </p:nvSpPr>
                <p:spPr bwMode="auto">
                  <a:xfrm>
                    <a:off x="2895341" y="4298142"/>
                    <a:ext cx="128587" cy="34925"/>
                  </a:xfrm>
                  <a:custGeom>
                    <a:avLst/>
                    <a:gdLst>
                      <a:gd name="T0" fmla="*/ 71 w 71"/>
                      <a:gd name="T1" fmla="*/ 19 h 19"/>
                      <a:gd name="T2" fmla="*/ 26 w 71"/>
                      <a:gd name="T3" fmla="*/ 12 h 19"/>
                      <a:gd name="T4" fmla="*/ 46 w 71"/>
                      <a:gd name="T5" fmla="*/ 0 h 19"/>
                      <a:gd name="T6" fmla="*/ 0 w 71"/>
                      <a:gd name="T7" fmla="*/ 14 h 19"/>
                      <a:gd name="T8" fmla="*/ 2 w 71"/>
                      <a:gd name="T9" fmla="*/ 16 h 19"/>
                      <a:gd name="T10" fmla="*/ 71 w 71"/>
                      <a:gd name="T11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1" h="19">
                        <a:moveTo>
                          <a:pt x="71" y="19"/>
                        </a:moveTo>
                        <a:cubicBezTo>
                          <a:pt x="56" y="17"/>
                          <a:pt x="40" y="15"/>
                          <a:pt x="26" y="12"/>
                        </a:cubicBezTo>
                        <a:cubicBezTo>
                          <a:pt x="32" y="10"/>
                          <a:pt x="41" y="7"/>
                          <a:pt x="46" y="0"/>
                        </a:cubicBezTo>
                        <a:cubicBezTo>
                          <a:pt x="32" y="8"/>
                          <a:pt x="16" y="9"/>
                          <a:pt x="0" y="14"/>
                        </a:cubicBezTo>
                        <a:cubicBezTo>
                          <a:pt x="0" y="15"/>
                          <a:pt x="0" y="16"/>
                          <a:pt x="2" y="16"/>
                        </a:cubicBezTo>
                        <a:cubicBezTo>
                          <a:pt x="23" y="18"/>
                          <a:pt x="50" y="19"/>
                          <a:pt x="71" y="1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Freeform 14"/>
                  <p:cNvSpPr>
                    <a:spLocks/>
                  </p:cNvSpPr>
                  <p:nvPr/>
                </p:nvSpPr>
                <p:spPr bwMode="auto">
                  <a:xfrm>
                    <a:off x="3196966" y="4102880"/>
                    <a:ext cx="261937" cy="179387"/>
                  </a:xfrm>
                  <a:custGeom>
                    <a:avLst/>
                    <a:gdLst>
                      <a:gd name="T0" fmla="*/ 91 w 144"/>
                      <a:gd name="T1" fmla="*/ 54 h 98"/>
                      <a:gd name="T2" fmla="*/ 3 w 144"/>
                      <a:gd name="T3" fmla="*/ 80 h 98"/>
                      <a:gd name="T4" fmla="*/ 144 w 144"/>
                      <a:gd name="T5" fmla="*/ 20 h 98"/>
                      <a:gd name="T6" fmla="*/ 4 w 144"/>
                      <a:gd name="T7" fmla="*/ 62 h 98"/>
                      <a:gd name="T8" fmla="*/ 2 w 144"/>
                      <a:gd name="T9" fmla="*/ 67 h 98"/>
                      <a:gd name="T10" fmla="*/ 91 w 144"/>
                      <a:gd name="T11" fmla="*/ 54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4" h="98">
                        <a:moveTo>
                          <a:pt x="91" y="54"/>
                        </a:moveTo>
                        <a:cubicBezTo>
                          <a:pt x="59" y="78"/>
                          <a:pt x="1" y="79"/>
                          <a:pt x="3" y="80"/>
                        </a:cubicBezTo>
                        <a:cubicBezTo>
                          <a:pt x="66" y="98"/>
                          <a:pt x="133" y="75"/>
                          <a:pt x="144" y="20"/>
                        </a:cubicBezTo>
                        <a:cubicBezTo>
                          <a:pt x="71" y="40"/>
                          <a:pt x="35" y="0"/>
                          <a:pt x="4" y="62"/>
                        </a:cubicBezTo>
                        <a:cubicBezTo>
                          <a:pt x="3" y="64"/>
                          <a:pt x="2" y="65"/>
                          <a:pt x="2" y="67"/>
                        </a:cubicBezTo>
                        <a:cubicBezTo>
                          <a:pt x="0" y="70"/>
                          <a:pt x="48" y="67"/>
                          <a:pt x="91" y="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Freeform 15"/>
                  <p:cNvSpPr>
                    <a:spLocks/>
                  </p:cNvSpPr>
                  <p:nvPr/>
                </p:nvSpPr>
                <p:spPr bwMode="auto">
                  <a:xfrm>
                    <a:off x="3173153" y="3990167"/>
                    <a:ext cx="185737" cy="209550"/>
                  </a:xfrm>
                  <a:custGeom>
                    <a:avLst/>
                    <a:gdLst>
                      <a:gd name="T0" fmla="*/ 102 w 102"/>
                      <a:gd name="T1" fmla="*/ 1 h 115"/>
                      <a:gd name="T2" fmla="*/ 78 w 102"/>
                      <a:gd name="T3" fmla="*/ 82 h 115"/>
                      <a:gd name="T4" fmla="*/ 49 w 102"/>
                      <a:gd name="T5" fmla="*/ 83 h 115"/>
                      <a:gd name="T6" fmla="*/ 67 w 102"/>
                      <a:gd name="T7" fmla="*/ 28 h 115"/>
                      <a:gd name="T8" fmla="*/ 35 w 102"/>
                      <a:gd name="T9" fmla="*/ 90 h 115"/>
                      <a:gd name="T10" fmla="*/ 15 w 102"/>
                      <a:gd name="T11" fmla="*/ 115 h 115"/>
                      <a:gd name="T12" fmla="*/ 102 w 102"/>
                      <a:gd name="T13" fmla="*/ 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2" h="115">
                        <a:moveTo>
                          <a:pt x="102" y="1"/>
                        </a:moveTo>
                        <a:cubicBezTo>
                          <a:pt x="74" y="51"/>
                          <a:pt x="96" y="59"/>
                          <a:pt x="78" y="82"/>
                        </a:cubicBezTo>
                        <a:cubicBezTo>
                          <a:pt x="68" y="80"/>
                          <a:pt x="58" y="80"/>
                          <a:pt x="49" y="83"/>
                        </a:cubicBezTo>
                        <a:cubicBezTo>
                          <a:pt x="50" y="52"/>
                          <a:pt x="69" y="27"/>
                          <a:pt x="67" y="28"/>
                        </a:cubicBezTo>
                        <a:cubicBezTo>
                          <a:pt x="65" y="29"/>
                          <a:pt x="37" y="55"/>
                          <a:pt x="35" y="90"/>
                        </a:cubicBezTo>
                        <a:cubicBezTo>
                          <a:pt x="27" y="96"/>
                          <a:pt x="20" y="105"/>
                          <a:pt x="15" y="115"/>
                        </a:cubicBezTo>
                        <a:cubicBezTo>
                          <a:pt x="0" y="52"/>
                          <a:pt x="50" y="0"/>
                          <a:pt x="1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Freeform 16"/>
                  <p:cNvSpPr>
                    <a:spLocks/>
                  </p:cNvSpPr>
                  <p:nvPr/>
                </p:nvSpPr>
                <p:spPr bwMode="auto">
                  <a:xfrm>
                    <a:off x="3123941" y="4210830"/>
                    <a:ext cx="123825" cy="44450"/>
                  </a:xfrm>
                  <a:custGeom>
                    <a:avLst/>
                    <a:gdLst>
                      <a:gd name="T0" fmla="*/ 68 w 68"/>
                      <a:gd name="T1" fmla="*/ 14 h 24"/>
                      <a:gd name="T2" fmla="*/ 24 w 68"/>
                      <a:gd name="T3" fmla="*/ 15 h 24"/>
                      <a:gd name="T4" fmla="*/ 41 w 68"/>
                      <a:gd name="T5" fmla="*/ 0 h 24"/>
                      <a:gd name="T6" fmla="*/ 0 w 68"/>
                      <a:gd name="T7" fmla="*/ 22 h 24"/>
                      <a:gd name="T8" fmla="*/ 2 w 68"/>
                      <a:gd name="T9" fmla="*/ 23 h 24"/>
                      <a:gd name="T10" fmla="*/ 68 w 68"/>
                      <a:gd name="T11" fmla="*/ 1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8" h="24">
                        <a:moveTo>
                          <a:pt x="68" y="14"/>
                        </a:moveTo>
                        <a:cubicBezTo>
                          <a:pt x="54" y="14"/>
                          <a:pt x="38" y="15"/>
                          <a:pt x="24" y="15"/>
                        </a:cubicBezTo>
                        <a:cubicBezTo>
                          <a:pt x="29" y="12"/>
                          <a:pt x="37" y="8"/>
                          <a:pt x="41" y="0"/>
                        </a:cubicBezTo>
                        <a:cubicBezTo>
                          <a:pt x="29" y="10"/>
                          <a:pt x="14" y="14"/>
                          <a:pt x="0" y="22"/>
                        </a:cubicBezTo>
                        <a:cubicBezTo>
                          <a:pt x="0" y="23"/>
                          <a:pt x="0" y="24"/>
                          <a:pt x="2" y="23"/>
                        </a:cubicBezTo>
                        <a:cubicBezTo>
                          <a:pt x="23" y="21"/>
                          <a:pt x="49" y="17"/>
                          <a:pt x="68" y="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Freeform 17"/>
                  <p:cNvSpPr>
                    <a:spLocks/>
                  </p:cNvSpPr>
                  <p:nvPr/>
                </p:nvSpPr>
                <p:spPr bwMode="auto">
                  <a:xfrm>
                    <a:off x="3398578" y="3966355"/>
                    <a:ext cx="234950" cy="161925"/>
                  </a:xfrm>
                  <a:custGeom>
                    <a:avLst/>
                    <a:gdLst>
                      <a:gd name="T0" fmla="*/ 84 w 129"/>
                      <a:gd name="T1" fmla="*/ 42 h 89"/>
                      <a:gd name="T2" fmla="*/ 5 w 129"/>
                      <a:gd name="T3" fmla="*/ 83 h 89"/>
                      <a:gd name="T4" fmla="*/ 129 w 129"/>
                      <a:gd name="T5" fmla="*/ 0 h 89"/>
                      <a:gd name="T6" fmla="*/ 2 w 129"/>
                      <a:gd name="T7" fmla="*/ 66 h 89"/>
                      <a:gd name="T8" fmla="*/ 1 w 129"/>
                      <a:gd name="T9" fmla="*/ 71 h 89"/>
                      <a:gd name="T10" fmla="*/ 84 w 129"/>
                      <a:gd name="T11" fmla="*/ 42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29" h="89">
                        <a:moveTo>
                          <a:pt x="84" y="42"/>
                        </a:moveTo>
                        <a:cubicBezTo>
                          <a:pt x="58" y="71"/>
                          <a:pt x="3" y="83"/>
                          <a:pt x="5" y="83"/>
                        </a:cubicBezTo>
                        <a:cubicBezTo>
                          <a:pt x="69" y="89"/>
                          <a:pt x="128" y="54"/>
                          <a:pt x="129" y="0"/>
                        </a:cubicBezTo>
                        <a:cubicBezTo>
                          <a:pt x="63" y="32"/>
                          <a:pt x="20" y="0"/>
                          <a:pt x="2" y="66"/>
                        </a:cubicBezTo>
                        <a:cubicBezTo>
                          <a:pt x="2" y="68"/>
                          <a:pt x="1" y="69"/>
                          <a:pt x="1" y="71"/>
                        </a:cubicBezTo>
                        <a:cubicBezTo>
                          <a:pt x="0" y="74"/>
                          <a:pt x="45" y="63"/>
                          <a:pt x="84" y="4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Freeform 18"/>
                  <p:cNvSpPr>
                    <a:spLocks/>
                  </p:cNvSpPr>
                  <p:nvPr/>
                </p:nvSpPr>
                <p:spPr bwMode="auto">
                  <a:xfrm>
                    <a:off x="3349366" y="3845705"/>
                    <a:ext cx="169862" cy="227012"/>
                  </a:xfrm>
                  <a:custGeom>
                    <a:avLst/>
                    <a:gdLst>
                      <a:gd name="T0" fmla="*/ 88 w 93"/>
                      <a:gd name="T1" fmla="*/ 0 h 125"/>
                      <a:gd name="T2" fmla="*/ 80 w 93"/>
                      <a:gd name="T3" fmla="*/ 81 h 125"/>
                      <a:gd name="T4" fmla="*/ 52 w 93"/>
                      <a:gd name="T5" fmla="*/ 88 h 125"/>
                      <a:gd name="T6" fmla="*/ 60 w 93"/>
                      <a:gd name="T7" fmla="*/ 31 h 125"/>
                      <a:gd name="T8" fmla="*/ 41 w 93"/>
                      <a:gd name="T9" fmla="*/ 96 h 125"/>
                      <a:gd name="T10" fmla="*/ 26 w 93"/>
                      <a:gd name="T11" fmla="*/ 125 h 125"/>
                      <a:gd name="T12" fmla="*/ 88 w 93"/>
                      <a:gd name="T13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3" h="125">
                        <a:moveTo>
                          <a:pt x="88" y="0"/>
                        </a:moveTo>
                        <a:cubicBezTo>
                          <a:pt x="71" y="52"/>
                          <a:pt x="93" y="55"/>
                          <a:pt x="80" y="81"/>
                        </a:cubicBezTo>
                        <a:cubicBezTo>
                          <a:pt x="70" y="81"/>
                          <a:pt x="60" y="83"/>
                          <a:pt x="52" y="88"/>
                        </a:cubicBezTo>
                        <a:cubicBezTo>
                          <a:pt x="48" y="57"/>
                          <a:pt x="62" y="30"/>
                          <a:pt x="60" y="31"/>
                        </a:cubicBezTo>
                        <a:cubicBezTo>
                          <a:pt x="58" y="33"/>
                          <a:pt x="36" y="63"/>
                          <a:pt x="41" y="96"/>
                        </a:cubicBezTo>
                        <a:cubicBezTo>
                          <a:pt x="33" y="104"/>
                          <a:pt x="29" y="114"/>
                          <a:pt x="26" y="125"/>
                        </a:cubicBezTo>
                        <a:cubicBezTo>
                          <a:pt x="0" y="67"/>
                          <a:pt x="38" y="8"/>
                          <a:pt x="8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" name="Freeform 19"/>
                  <p:cNvSpPr>
                    <a:spLocks/>
                  </p:cNvSpPr>
                  <p:nvPr/>
                </p:nvSpPr>
                <p:spPr bwMode="auto">
                  <a:xfrm>
                    <a:off x="3331903" y="4082242"/>
                    <a:ext cx="117475" cy="53975"/>
                  </a:xfrm>
                  <a:custGeom>
                    <a:avLst/>
                    <a:gdLst>
                      <a:gd name="T0" fmla="*/ 65 w 65"/>
                      <a:gd name="T1" fmla="*/ 9 h 30"/>
                      <a:gd name="T2" fmla="*/ 23 w 65"/>
                      <a:gd name="T3" fmla="*/ 18 h 30"/>
                      <a:gd name="T4" fmla="*/ 36 w 65"/>
                      <a:gd name="T5" fmla="*/ 0 h 30"/>
                      <a:gd name="T6" fmla="*/ 1 w 65"/>
                      <a:gd name="T7" fmla="*/ 29 h 30"/>
                      <a:gd name="T8" fmla="*/ 3 w 65"/>
                      <a:gd name="T9" fmla="*/ 30 h 30"/>
                      <a:gd name="T10" fmla="*/ 65 w 65"/>
                      <a:gd name="T11" fmla="*/ 9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5" h="30">
                        <a:moveTo>
                          <a:pt x="65" y="9"/>
                        </a:moveTo>
                        <a:cubicBezTo>
                          <a:pt x="51" y="12"/>
                          <a:pt x="36" y="16"/>
                          <a:pt x="23" y="18"/>
                        </a:cubicBezTo>
                        <a:cubicBezTo>
                          <a:pt x="27" y="14"/>
                          <a:pt x="34" y="9"/>
                          <a:pt x="36" y="0"/>
                        </a:cubicBezTo>
                        <a:cubicBezTo>
                          <a:pt x="26" y="12"/>
                          <a:pt x="12" y="19"/>
                          <a:pt x="1" y="29"/>
                        </a:cubicBezTo>
                        <a:cubicBezTo>
                          <a:pt x="0" y="30"/>
                          <a:pt x="1" y="30"/>
                          <a:pt x="3" y="30"/>
                        </a:cubicBezTo>
                        <a:cubicBezTo>
                          <a:pt x="22" y="24"/>
                          <a:pt x="46" y="16"/>
                          <a:pt x="65" y="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" name="Freeform 20"/>
                  <p:cNvSpPr>
                    <a:spLocks/>
                  </p:cNvSpPr>
                  <p:nvPr/>
                </p:nvSpPr>
                <p:spPr bwMode="auto">
                  <a:xfrm>
                    <a:off x="3571616" y="3759980"/>
                    <a:ext cx="217487" cy="187325"/>
                  </a:xfrm>
                  <a:custGeom>
                    <a:avLst/>
                    <a:gdLst>
                      <a:gd name="T0" fmla="*/ 75 w 119"/>
                      <a:gd name="T1" fmla="*/ 49 h 103"/>
                      <a:gd name="T2" fmla="*/ 6 w 119"/>
                      <a:gd name="T3" fmla="*/ 103 h 103"/>
                      <a:gd name="T4" fmla="*/ 110 w 119"/>
                      <a:gd name="T5" fmla="*/ 0 h 103"/>
                      <a:gd name="T6" fmla="*/ 0 w 119"/>
                      <a:gd name="T7" fmla="*/ 87 h 103"/>
                      <a:gd name="T8" fmla="*/ 0 w 119"/>
                      <a:gd name="T9" fmla="*/ 92 h 103"/>
                      <a:gd name="T10" fmla="*/ 75 w 119"/>
                      <a:gd name="T11" fmla="*/ 49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9" h="103">
                        <a:moveTo>
                          <a:pt x="75" y="49"/>
                        </a:moveTo>
                        <a:cubicBezTo>
                          <a:pt x="55" y="81"/>
                          <a:pt x="4" y="103"/>
                          <a:pt x="6" y="103"/>
                        </a:cubicBezTo>
                        <a:cubicBezTo>
                          <a:pt x="68" y="97"/>
                          <a:pt x="119" y="52"/>
                          <a:pt x="110" y="0"/>
                        </a:cubicBezTo>
                        <a:cubicBezTo>
                          <a:pt x="52" y="43"/>
                          <a:pt x="6" y="20"/>
                          <a:pt x="0" y="87"/>
                        </a:cubicBezTo>
                        <a:cubicBezTo>
                          <a:pt x="0" y="88"/>
                          <a:pt x="0" y="90"/>
                          <a:pt x="0" y="92"/>
                        </a:cubicBezTo>
                        <a:cubicBezTo>
                          <a:pt x="0" y="95"/>
                          <a:pt x="41" y="76"/>
                          <a:pt x="75" y="4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Freeform 21"/>
                  <p:cNvSpPr>
                    <a:spLocks/>
                  </p:cNvSpPr>
                  <p:nvPr/>
                </p:nvSpPr>
                <p:spPr bwMode="auto">
                  <a:xfrm>
                    <a:off x="3498591" y="3664730"/>
                    <a:ext cx="160337" cy="238125"/>
                  </a:xfrm>
                  <a:custGeom>
                    <a:avLst/>
                    <a:gdLst>
                      <a:gd name="T0" fmla="*/ 72 w 88"/>
                      <a:gd name="T1" fmla="*/ 0 h 131"/>
                      <a:gd name="T2" fmla="*/ 79 w 88"/>
                      <a:gd name="T3" fmla="*/ 79 h 131"/>
                      <a:gd name="T4" fmla="*/ 54 w 88"/>
                      <a:gd name="T5" fmla="*/ 91 h 131"/>
                      <a:gd name="T6" fmla="*/ 51 w 88"/>
                      <a:gd name="T7" fmla="*/ 35 h 131"/>
                      <a:gd name="T8" fmla="*/ 44 w 88"/>
                      <a:gd name="T9" fmla="*/ 102 h 131"/>
                      <a:gd name="T10" fmla="*/ 35 w 88"/>
                      <a:gd name="T11" fmla="*/ 131 h 131"/>
                      <a:gd name="T12" fmla="*/ 72 w 88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" h="131">
                        <a:moveTo>
                          <a:pt x="72" y="0"/>
                        </a:moveTo>
                        <a:cubicBezTo>
                          <a:pt x="65" y="54"/>
                          <a:pt x="88" y="53"/>
                          <a:pt x="79" y="79"/>
                        </a:cubicBezTo>
                        <a:cubicBezTo>
                          <a:pt x="70" y="82"/>
                          <a:pt x="61" y="85"/>
                          <a:pt x="54" y="91"/>
                        </a:cubicBezTo>
                        <a:cubicBezTo>
                          <a:pt x="44" y="63"/>
                          <a:pt x="52" y="34"/>
                          <a:pt x="51" y="35"/>
                        </a:cubicBezTo>
                        <a:cubicBezTo>
                          <a:pt x="49" y="37"/>
                          <a:pt x="34" y="70"/>
                          <a:pt x="44" y="102"/>
                        </a:cubicBezTo>
                        <a:cubicBezTo>
                          <a:pt x="39" y="110"/>
                          <a:pt x="37" y="121"/>
                          <a:pt x="35" y="131"/>
                        </a:cubicBezTo>
                        <a:cubicBezTo>
                          <a:pt x="0" y="80"/>
                          <a:pt x="26" y="17"/>
                          <a:pt x="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Freeform 22"/>
                  <p:cNvSpPr>
                    <a:spLocks/>
                  </p:cNvSpPr>
                  <p:nvPr/>
                </p:nvSpPr>
                <p:spPr bwMode="auto">
                  <a:xfrm>
                    <a:off x="3514466" y="3912380"/>
                    <a:ext cx="104775" cy="65087"/>
                  </a:xfrm>
                  <a:custGeom>
                    <a:avLst/>
                    <a:gdLst>
                      <a:gd name="T0" fmla="*/ 58 w 58"/>
                      <a:gd name="T1" fmla="*/ 4 h 36"/>
                      <a:gd name="T2" fmla="*/ 19 w 58"/>
                      <a:gd name="T3" fmla="*/ 20 h 36"/>
                      <a:gd name="T4" fmla="*/ 29 w 58"/>
                      <a:gd name="T5" fmla="*/ 0 h 36"/>
                      <a:gd name="T6" fmla="*/ 0 w 58"/>
                      <a:gd name="T7" fmla="*/ 35 h 36"/>
                      <a:gd name="T8" fmla="*/ 2 w 58"/>
                      <a:gd name="T9" fmla="*/ 35 h 36"/>
                      <a:gd name="T10" fmla="*/ 58 w 58"/>
                      <a:gd name="T11" fmla="*/ 4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8" h="36">
                        <a:moveTo>
                          <a:pt x="58" y="4"/>
                        </a:moveTo>
                        <a:cubicBezTo>
                          <a:pt x="45" y="9"/>
                          <a:pt x="31" y="16"/>
                          <a:pt x="19" y="20"/>
                        </a:cubicBezTo>
                        <a:cubicBezTo>
                          <a:pt x="22" y="16"/>
                          <a:pt x="28" y="9"/>
                          <a:pt x="29" y="0"/>
                        </a:cubicBezTo>
                        <a:cubicBezTo>
                          <a:pt x="22" y="14"/>
                          <a:pt x="9" y="23"/>
                          <a:pt x="0" y="35"/>
                        </a:cubicBezTo>
                        <a:cubicBezTo>
                          <a:pt x="0" y="36"/>
                          <a:pt x="1" y="36"/>
                          <a:pt x="2" y="35"/>
                        </a:cubicBezTo>
                        <a:cubicBezTo>
                          <a:pt x="20" y="26"/>
                          <a:pt x="41" y="14"/>
                          <a:pt x="58" y="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Freeform 23"/>
                  <p:cNvSpPr>
                    <a:spLocks/>
                  </p:cNvSpPr>
                  <p:nvPr/>
                </p:nvSpPr>
                <p:spPr bwMode="auto">
                  <a:xfrm>
                    <a:off x="3690678" y="3536142"/>
                    <a:ext cx="206375" cy="215900"/>
                  </a:xfrm>
                  <a:custGeom>
                    <a:avLst/>
                    <a:gdLst>
                      <a:gd name="T0" fmla="*/ 71 w 114"/>
                      <a:gd name="T1" fmla="*/ 54 h 119"/>
                      <a:gd name="T2" fmla="*/ 15 w 114"/>
                      <a:gd name="T3" fmla="*/ 118 h 119"/>
                      <a:gd name="T4" fmla="*/ 96 w 114"/>
                      <a:gd name="T5" fmla="*/ 0 h 119"/>
                      <a:gd name="T6" fmla="*/ 7 w 114"/>
                      <a:gd name="T7" fmla="*/ 104 h 119"/>
                      <a:gd name="T8" fmla="*/ 7 w 114"/>
                      <a:gd name="T9" fmla="*/ 108 h 119"/>
                      <a:gd name="T10" fmla="*/ 71 w 114"/>
                      <a:gd name="T11" fmla="*/ 54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4" h="119">
                        <a:moveTo>
                          <a:pt x="71" y="54"/>
                        </a:moveTo>
                        <a:cubicBezTo>
                          <a:pt x="58" y="89"/>
                          <a:pt x="13" y="119"/>
                          <a:pt x="15" y="118"/>
                        </a:cubicBezTo>
                        <a:cubicBezTo>
                          <a:pt x="74" y="101"/>
                          <a:pt x="114" y="49"/>
                          <a:pt x="96" y="0"/>
                        </a:cubicBezTo>
                        <a:cubicBezTo>
                          <a:pt x="48" y="52"/>
                          <a:pt x="0" y="39"/>
                          <a:pt x="7" y="104"/>
                        </a:cubicBezTo>
                        <a:cubicBezTo>
                          <a:pt x="7" y="105"/>
                          <a:pt x="7" y="107"/>
                          <a:pt x="7" y="108"/>
                        </a:cubicBezTo>
                        <a:cubicBezTo>
                          <a:pt x="8" y="112"/>
                          <a:pt x="44" y="86"/>
                          <a:pt x="71" y="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Freeform 24"/>
                  <p:cNvSpPr>
                    <a:spLocks/>
                  </p:cNvSpPr>
                  <p:nvPr/>
                </p:nvSpPr>
                <p:spPr bwMode="auto">
                  <a:xfrm>
                    <a:off x="3611303" y="3472642"/>
                    <a:ext cx="144462" cy="241300"/>
                  </a:xfrm>
                  <a:custGeom>
                    <a:avLst/>
                    <a:gdLst>
                      <a:gd name="T0" fmla="*/ 55 w 79"/>
                      <a:gd name="T1" fmla="*/ 0 h 133"/>
                      <a:gd name="T2" fmla="*/ 76 w 79"/>
                      <a:gd name="T3" fmla="*/ 75 h 133"/>
                      <a:gd name="T4" fmla="*/ 54 w 79"/>
                      <a:gd name="T5" fmla="*/ 90 h 133"/>
                      <a:gd name="T6" fmla="*/ 41 w 79"/>
                      <a:gd name="T7" fmla="*/ 38 h 133"/>
                      <a:gd name="T8" fmla="*/ 47 w 79"/>
                      <a:gd name="T9" fmla="*/ 102 h 133"/>
                      <a:gd name="T10" fmla="*/ 44 w 79"/>
                      <a:gd name="T11" fmla="*/ 133 h 133"/>
                      <a:gd name="T12" fmla="*/ 55 w 79"/>
                      <a:gd name="T13" fmla="*/ 0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9" h="133">
                        <a:moveTo>
                          <a:pt x="55" y="0"/>
                        </a:moveTo>
                        <a:cubicBezTo>
                          <a:pt x="58" y="52"/>
                          <a:pt x="79" y="47"/>
                          <a:pt x="76" y="75"/>
                        </a:cubicBezTo>
                        <a:cubicBezTo>
                          <a:pt x="68" y="79"/>
                          <a:pt x="60" y="83"/>
                          <a:pt x="54" y="90"/>
                        </a:cubicBezTo>
                        <a:cubicBezTo>
                          <a:pt x="39" y="65"/>
                          <a:pt x="42" y="36"/>
                          <a:pt x="41" y="38"/>
                        </a:cubicBezTo>
                        <a:cubicBezTo>
                          <a:pt x="40" y="39"/>
                          <a:pt x="31" y="74"/>
                          <a:pt x="47" y="102"/>
                        </a:cubicBezTo>
                        <a:cubicBezTo>
                          <a:pt x="43" y="111"/>
                          <a:pt x="43" y="122"/>
                          <a:pt x="44" y="133"/>
                        </a:cubicBezTo>
                        <a:cubicBezTo>
                          <a:pt x="0" y="90"/>
                          <a:pt x="13" y="25"/>
                          <a:pt x="5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" name="Freeform 25"/>
                  <p:cNvSpPr>
                    <a:spLocks/>
                  </p:cNvSpPr>
                  <p:nvPr/>
                </p:nvSpPr>
                <p:spPr bwMode="auto">
                  <a:xfrm>
                    <a:off x="3655753" y="3717117"/>
                    <a:ext cx="90487" cy="74612"/>
                  </a:xfrm>
                  <a:custGeom>
                    <a:avLst/>
                    <a:gdLst>
                      <a:gd name="T0" fmla="*/ 50 w 50"/>
                      <a:gd name="T1" fmla="*/ 0 h 41"/>
                      <a:gd name="T2" fmla="*/ 16 w 50"/>
                      <a:gd name="T3" fmla="*/ 23 h 41"/>
                      <a:gd name="T4" fmla="*/ 22 w 50"/>
                      <a:gd name="T5" fmla="*/ 2 h 41"/>
                      <a:gd name="T6" fmla="*/ 0 w 50"/>
                      <a:gd name="T7" fmla="*/ 40 h 41"/>
                      <a:gd name="T8" fmla="*/ 3 w 50"/>
                      <a:gd name="T9" fmla="*/ 40 h 41"/>
                      <a:gd name="T10" fmla="*/ 50 w 50"/>
                      <a:gd name="T11" fmla="*/ 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0" h="41">
                        <a:moveTo>
                          <a:pt x="50" y="0"/>
                        </a:moveTo>
                        <a:cubicBezTo>
                          <a:pt x="39" y="8"/>
                          <a:pt x="27" y="16"/>
                          <a:pt x="16" y="23"/>
                        </a:cubicBezTo>
                        <a:cubicBezTo>
                          <a:pt x="19" y="18"/>
                          <a:pt x="23" y="10"/>
                          <a:pt x="22" y="2"/>
                        </a:cubicBezTo>
                        <a:cubicBezTo>
                          <a:pt x="17" y="16"/>
                          <a:pt x="8" y="27"/>
                          <a:pt x="0" y="40"/>
                        </a:cubicBezTo>
                        <a:cubicBezTo>
                          <a:pt x="1" y="41"/>
                          <a:pt x="2" y="41"/>
                          <a:pt x="3" y="40"/>
                        </a:cubicBezTo>
                        <a:cubicBezTo>
                          <a:pt x="18" y="28"/>
                          <a:pt x="36" y="12"/>
                          <a:pt x="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" name="Freeform 26"/>
                  <p:cNvSpPr>
                    <a:spLocks/>
                  </p:cNvSpPr>
                  <p:nvPr/>
                </p:nvSpPr>
                <p:spPr bwMode="auto">
                  <a:xfrm>
                    <a:off x="3766878" y="3305955"/>
                    <a:ext cx="201612" cy="234950"/>
                  </a:xfrm>
                  <a:custGeom>
                    <a:avLst/>
                    <a:gdLst>
                      <a:gd name="T0" fmla="*/ 71 w 111"/>
                      <a:gd name="T1" fmla="*/ 56 h 129"/>
                      <a:gd name="T2" fmla="*/ 29 w 111"/>
                      <a:gd name="T3" fmla="*/ 128 h 129"/>
                      <a:gd name="T4" fmla="*/ 85 w 111"/>
                      <a:gd name="T5" fmla="*/ 0 h 129"/>
                      <a:gd name="T6" fmla="*/ 18 w 111"/>
                      <a:gd name="T7" fmla="*/ 116 h 129"/>
                      <a:gd name="T8" fmla="*/ 20 w 111"/>
                      <a:gd name="T9" fmla="*/ 120 h 129"/>
                      <a:gd name="T10" fmla="*/ 71 w 111"/>
                      <a:gd name="T11" fmla="*/ 56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1" h="129">
                        <a:moveTo>
                          <a:pt x="71" y="56"/>
                        </a:moveTo>
                        <a:cubicBezTo>
                          <a:pt x="65" y="92"/>
                          <a:pt x="27" y="129"/>
                          <a:pt x="29" y="128"/>
                        </a:cubicBezTo>
                        <a:cubicBezTo>
                          <a:pt x="82" y="100"/>
                          <a:pt x="111" y="43"/>
                          <a:pt x="85" y="0"/>
                        </a:cubicBezTo>
                        <a:cubicBezTo>
                          <a:pt x="49" y="58"/>
                          <a:pt x="0" y="55"/>
                          <a:pt x="18" y="116"/>
                        </a:cubicBezTo>
                        <a:cubicBezTo>
                          <a:pt x="19" y="117"/>
                          <a:pt x="19" y="118"/>
                          <a:pt x="20" y="120"/>
                        </a:cubicBezTo>
                        <a:cubicBezTo>
                          <a:pt x="21" y="123"/>
                          <a:pt x="51" y="91"/>
                          <a:pt x="71" y="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" name="Freeform 27"/>
                  <p:cNvSpPr>
                    <a:spLocks/>
                  </p:cNvSpPr>
                  <p:nvPr/>
                </p:nvSpPr>
                <p:spPr bwMode="auto">
                  <a:xfrm>
                    <a:off x="3697028" y="3271030"/>
                    <a:ext cx="128587" cy="236537"/>
                  </a:xfrm>
                  <a:custGeom>
                    <a:avLst/>
                    <a:gdLst>
                      <a:gd name="T0" fmla="*/ 36 w 70"/>
                      <a:gd name="T1" fmla="*/ 0 h 130"/>
                      <a:gd name="T2" fmla="*/ 70 w 70"/>
                      <a:gd name="T3" fmla="*/ 68 h 130"/>
                      <a:gd name="T4" fmla="*/ 52 w 70"/>
                      <a:gd name="T5" fmla="*/ 87 h 130"/>
                      <a:gd name="T6" fmla="*/ 29 w 70"/>
                      <a:gd name="T7" fmla="*/ 39 h 130"/>
                      <a:gd name="T8" fmla="*/ 47 w 70"/>
                      <a:gd name="T9" fmla="*/ 100 h 130"/>
                      <a:gd name="T10" fmla="*/ 50 w 70"/>
                      <a:gd name="T11" fmla="*/ 130 h 130"/>
                      <a:gd name="T12" fmla="*/ 36 w 70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" h="130">
                        <a:moveTo>
                          <a:pt x="36" y="0"/>
                        </a:moveTo>
                        <a:cubicBezTo>
                          <a:pt x="49" y="50"/>
                          <a:pt x="68" y="41"/>
                          <a:pt x="70" y="68"/>
                        </a:cubicBezTo>
                        <a:cubicBezTo>
                          <a:pt x="63" y="74"/>
                          <a:pt x="56" y="80"/>
                          <a:pt x="52" y="87"/>
                        </a:cubicBezTo>
                        <a:cubicBezTo>
                          <a:pt x="33" y="66"/>
                          <a:pt x="30" y="37"/>
                          <a:pt x="29" y="39"/>
                        </a:cubicBezTo>
                        <a:cubicBezTo>
                          <a:pt x="29" y="41"/>
                          <a:pt x="27" y="76"/>
                          <a:pt x="47" y="100"/>
                        </a:cubicBezTo>
                        <a:cubicBezTo>
                          <a:pt x="45" y="110"/>
                          <a:pt x="47" y="120"/>
                          <a:pt x="50" y="130"/>
                        </a:cubicBezTo>
                        <a:cubicBezTo>
                          <a:pt x="0" y="97"/>
                          <a:pt x="1" y="32"/>
                          <a:pt x="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" name="Freeform 28"/>
                  <p:cNvSpPr>
                    <a:spLocks/>
                  </p:cNvSpPr>
                  <p:nvPr/>
                </p:nvSpPr>
                <p:spPr bwMode="auto">
                  <a:xfrm>
                    <a:off x="3768466" y="3501217"/>
                    <a:ext cx="73025" cy="88900"/>
                  </a:xfrm>
                  <a:custGeom>
                    <a:avLst/>
                    <a:gdLst>
                      <a:gd name="T0" fmla="*/ 40 w 40"/>
                      <a:gd name="T1" fmla="*/ 0 h 49"/>
                      <a:gd name="T2" fmla="*/ 12 w 40"/>
                      <a:gd name="T3" fmla="*/ 28 h 49"/>
                      <a:gd name="T4" fmla="*/ 13 w 40"/>
                      <a:gd name="T5" fmla="*/ 8 h 49"/>
                      <a:gd name="T6" fmla="*/ 0 w 40"/>
                      <a:gd name="T7" fmla="*/ 48 h 49"/>
                      <a:gd name="T8" fmla="*/ 2 w 40"/>
                      <a:gd name="T9" fmla="*/ 48 h 49"/>
                      <a:gd name="T10" fmla="*/ 40 w 40"/>
                      <a:gd name="T11" fmla="*/ 0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0" h="49">
                        <a:moveTo>
                          <a:pt x="40" y="0"/>
                        </a:moveTo>
                        <a:cubicBezTo>
                          <a:pt x="31" y="10"/>
                          <a:pt x="21" y="20"/>
                          <a:pt x="12" y="28"/>
                        </a:cubicBezTo>
                        <a:cubicBezTo>
                          <a:pt x="13" y="23"/>
                          <a:pt x="16" y="15"/>
                          <a:pt x="13" y="8"/>
                        </a:cubicBezTo>
                        <a:cubicBezTo>
                          <a:pt x="12" y="22"/>
                          <a:pt x="4" y="35"/>
                          <a:pt x="0" y="48"/>
                        </a:cubicBezTo>
                        <a:cubicBezTo>
                          <a:pt x="0" y="49"/>
                          <a:pt x="1" y="49"/>
                          <a:pt x="2" y="48"/>
                        </a:cubicBezTo>
                        <a:cubicBezTo>
                          <a:pt x="14" y="34"/>
                          <a:pt x="29" y="15"/>
                          <a:pt x="4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" name="Freeform 29"/>
                  <p:cNvSpPr>
                    <a:spLocks/>
                  </p:cNvSpPr>
                  <p:nvPr/>
                </p:nvSpPr>
                <p:spPr bwMode="auto">
                  <a:xfrm>
                    <a:off x="3793866" y="3069417"/>
                    <a:ext cx="192087" cy="244475"/>
                  </a:xfrm>
                  <a:custGeom>
                    <a:avLst/>
                    <a:gdLst>
                      <a:gd name="T0" fmla="*/ 69 w 105"/>
                      <a:gd name="T1" fmla="*/ 56 h 134"/>
                      <a:gd name="T2" fmla="*/ 41 w 105"/>
                      <a:gd name="T3" fmla="*/ 133 h 134"/>
                      <a:gd name="T4" fmla="*/ 72 w 105"/>
                      <a:gd name="T5" fmla="*/ 0 h 134"/>
                      <a:gd name="T6" fmla="*/ 29 w 105"/>
                      <a:gd name="T7" fmla="*/ 123 h 134"/>
                      <a:gd name="T8" fmla="*/ 31 w 105"/>
                      <a:gd name="T9" fmla="*/ 127 h 134"/>
                      <a:gd name="T10" fmla="*/ 69 w 105"/>
                      <a:gd name="T11" fmla="*/ 56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5" h="134">
                        <a:moveTo>
                          <a:pt x="69" y="56"/>
                        </a:moveTo>
                        <a:cubicBezTo>
                          <a:pt x="69" y="92"/>
                          <a:pt x="40" y="134"/>
                          <a:pt x="41" y="133"/>
                        </a:cubicBezTo>
                        <a:cubicBezTo>
                          <a:pt x="88" y="97"/>
                          <a:pt x="105" y="36"/>
                          <a:pt x="72" y="0"/>
                        </a:cubicBezTo>
                        <a:cubicBezTo>
                          <a:pt x="48" y="63"/>
                          <a:pt x="0" y="68"/>
                          <a:pt x="29" y="123"/>
                        </a:cubicBezTo>
                        <a:cubicBezTo>
                          <a:pt x="30" y="124"/>
                          <a:pt x="30" y="126"/>
                          <a:pt x="31" y="127"/>
                        </a:cubicBezTo>
                        <a:cubicBezTo>
                          <a:pt x="33" y="130"/>
                          <a:pt x="56" y="94"/>
                          <a:pt x="69" y="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" name="Freeform 30"/>
                  <p:cNvSpPr>
                    <a:spLocks/>
                  </p:cNvSpPr>
                  <p:nvPr/>
                </p:nvSpPr>
                <p:spPr bwMode="auto">
                  <a:xfrm>
                    <a:off x="3716078" y="3066242"/>
                    <a:ext cx="133350" cy="222250"/>
                  </a:xfrm>
                  <a:custGeom>
                    <a:avLst/>
                    <a:gdLst>
                      <a:gd name="T0" fmla="*/ 28 w 73"/>
                      <a:gd name="T1" fmla="*/ 0 h 122"/>
                      <a:gd name="T2" fmla="*/ 73 w 73"/>
                      <a:gd name="T3" fmla="*/ 59 h 122"/>
                      <a:gd name="T4" fmla="*/ 59 w 73"/>
                      <a:gd name="T5" fmla="*/ 80 h 122"/>
                      <a:gd name="T6" fmla="*/ 29 w 73"/>
                      <a:gd name="T7" fmla="*/ 39 h 122"/>
                      <a:gd name="T8" fmla="*/ 57 w 73"/>
                      <a:gd name="T9" fmla="*/ 94 h 122"/>
                      <a:gd name="T10" fmla="*/ 65 w 73"/>
                      <a:gd name="T11" fmla="*/ 122 h 122"/>
                      <a:gd name="T12" fmla="*/ 28 w 73"/>
                      <a:gd name="T13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3" h="122">
                        <a:moveTo>
                          <a:pt x="28" y="0"/>
                        </a:moveTo>
                        <a:cubicBezTo>
                          <a:pt x="49" y="46"/>
                          <a:pt x="66" y="34"/>
                          <a:pt x="73" y="59"/>
                        </a:cubicBezTo>
                        <a:cubicBezTo>
                          <a:pt x="67" y="65"/>
                          <a:pt x="62" y="72"/>
                          <a:pt x="59" y="80"/>
                        </a:cubicBezTo>
                        <a:cubicBezTo>
                          <a:pt x="37" y="63"/>
                          <a:pt x="29" y="36"/>
                          <a:pt x="29" y="39"/>
                        </a:cubicBezTo>
                        <a:cubicBezTo>
                          <a:pt x="28" y="41"/>
                          <a:pt x="33" y="74"/>
                          <a:pt x="57" y="94"/>
                        </a:cubicBezTo>
                        <a:cubicBezTo>
                          <a:pt x="57" y="103"/>
                          <a:pt x="60" y="113"/>
                          <a:pt x="65" y="122"/>
                        </a:cubicBezTo>
                        <a:cubicBezTo>
                          <a:pt x="11" y="99"/>
                          <a:pt x="0" y="37"/>
                          <a:pt x="2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" name="Freeform 31"/>
                  <p:cNvSpPr>
                    <a:spLocks/>
                  </p:cNvSpPr>
                  <p:nvPr/>
                </p:nvSpPr>
                <p:spPr bwMode="auto">
                  <a:xfrm>
                    <a:off x="3830378" y="3271030"/>
                    <a:ext cx="52387" cy="98425"/>
                  </a:xfrm>
                  <a:custGeom>
                    <a:avLst/>
                    <a:gdLst>
                      <a:gd name="T0" fmla="*/ 29 w 29"/>
                      <a:gd name="T1" fmla="*/ 0 h 54"/>
                      <a:gd name="T2" fmla="*/ 7 w 29"/>
                      <a:gd name="T3" fmla="*/ 32 h 54"/>
                      <a:gd name="T4" fmla="*/ 5 w 29"/>
                      <a:gd name="T5" fmla="*/ 12 h 54"/>
                      <a:gd name="T6" fmla="*/ 0 w 29"/>
                      <a:gd name="T7" fmla="*/ 53 h 54"/>
                      <a:gd name="T8" fmla="*/ 2 w 29"/>
                      <a:gd name="T9" fmla="*/ 52 h 54"/>
                      <a:gd name="T10" fmla="*/ 29 w 29"/>
                      <a:gd name="T11" fmla="*/ 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9" h="54">
                        <a:moveTo>
                          <a:pt x="29" y="0"/>
                        </a:moveTo>
                        <a:cubicBezTo>
                          <a:pt x="22" y="11"/>
                          <a:pt x="15" y="22"/>
                          <a:pt x="7" y="32"/>
                        </a:cubicBezTo>
                        <a:cubicBezTo>
                          <a:pt x="8" y="27"/>
                          <a:pt x="9" y="19"/>
                          <a:pt x="5" y="12"/>
                        </a:cubicBezTo>
                        <a:cubicBezTo>
                          <a:pt x="6" y="26"/>
                          <a:pt x="1" y="39"/>
                          <a:pt x="0" y="53"/>
                        </a:cubicBezTo>
                        <a:cubicBezTo>
                          <a:pt x="0" y="54"/>
                          <a:pt x="1" y="54"/>
                          <a:pt x="2" y="52"/>
                        </a:cubicBezTo>
                        <a:cubicBezTo>
                          <a:pt x="11" y="36"/>
                          <a:pt x="22" y="16"/>
                          <a:pt x="2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" name="Freeform 32"/>
                  <p:cNvSpPr>
                    <a:spLocks/>
                  </p:cNvSpPr>
                  <p:nvPr/>
                </p:nvSpPr>
                <p:spPr bwMode="auto">
                  <a:xfrm>
                    <a:off x="3787516" y="2847167"/>
                    <a:ext cx="171450" cy="244475"/>
                  </a:xfrm>
                  <a:custGeom>
                    <a:avLst/>
                    <a:gdLst>
                      <a:gd name="T0" fmla="*/ 64 w 95"/>
                      <a:gd name="T1" fmla="*/ 55 h 134"/>
                      <a:gd name="T2" fmla="*/ 52 w 95"/>
                      <a:gd name="T3" fmla="*/ 133 h 134"/>
                      <a:gd name="T4" fmla="*/ 56 w 95"/>
                      <a:gd name="T5" fmla="*/ 0 h 134"/>
                      <a:gd name="T6" fmla="*/ 38 w 95"/>
                      <a:gd name="T7" fmla="*/ 126 h 134"/>
                      <a:gd name="T8" fmla="*/ 41 w 95"/>
                      <a:gd name="T9" fmla="*/ 129 h 134"/>
                      <a:gd name="T10" fmla="*/ 64 w 95"/>
                      <a:gd name="T11" fmla="*/ 5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5" h="134">
                        <a:moveTo>
                          <a:pt x="64" y="55"/>
                        </a:moveTo>
                        <a:cubicBezTo>
                          <a:pt x="70" y="88"/>
                          <a:pt x="50" y="134"/>
                          <a:pt x="52" y="133"/>
                        </a:cubicBezTo>
                        <a:cubicBezTo>
                          <a:pt x="89" y="90"/>
                          <a:pt x="95" y="29"/>
                          <a:pt x="56" y="0"/>
                        </a:cubicBezTo>
                        <a:cubicBezTo>
                          <a:pt x="45" y="65"/>
                          <a:pt x="0" y="79"/>
                          <a:pt x="38" y="126"/>
                        </a:cubicBezTo>
                        <a:cubicBezTo>
                          <a:pt x="39" y="127"/>
                          <a:pt x="40" y="128"/>
                          <a:pt x="41" y="129"/>
                        </a:cubicBezTo>
                        <a:cubicBezTo>
                          <a:pt x="43" y="132"/>
                          <a:pt x="58" y="93"/>
                          <a:pt x="64" y="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" name="Freeform 33"/>
                  <p:cNvSpPr>
                    <a:spLocks/>
                  </p:cNvSpPr>
                  <p:nvPr/>
                </p:nvSpPr>
                <p:spPr bwMode="auto">
                  <a:xfrm>
                    <a:off x="3701791" y="2872567"/>
                    <a:ext cx="139700" cy="200025"/>
                  </a:xfrm>
                  <a:custGeom>
                    <a:avLst/>
                    <a:gdLst>
                      <a:gd name="T0" fmla="*/ 20 w 77"/>
                      <a:gd name="T1" fmla="*/ 0 h 110"/>
                      <a:gd name="T2" fmla="*/ 74 w 77"/>
                      <a:gd name="T3" fmla="*/ 48 h 110"/>
                      <a:gd name="T4" fmla="*/ 64 w 77"/>
                      <a:gd name="T5" fmla="*/ 72 h 110"/>
                      <a:gd name="T6" fmla="*/ 28 w 77"/>
                      <a:gd name="T7" fmla="*/ 37 h 110"/>
                      <a:gd name="T8" fmla="*/ 65 w 77"/>
                      <a:gd name="T9" fmla="*/ 85 h 110"/>
                      <a:gd name="T10" fmla="*/ 77 w 77"/>
                      <a:gd name="T11" fmla="*/ 110 h 110"/>
                      <a:gd name="T12" fmla="*/ 20 w 77"/>
                      <a:gd name="T13" fmla="*/ 0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7" h="110">
                        <a:moveTo>
                          <a:pt x="20" y="0"/>
                        </a:moveTo>
                        <a:cubicBezTo>
                          <a:pt x="48" y="40"/>
                          <a:pt x="63" y="25"/>
                          <a:pt x="74" y="48"/>
                        </a:cubicBezTo>
                        <a:cubicBezTo>
                          <a:pt x="69" y="56"/>
                          <a:pt x="65" y="63"/>
                          <a:pt x="64" y="72"/>
                        </a:cubicBezTo>
                        <a:cubicBezTo>
                          <a:pt x="40" y="59"/>
                          <a:pt x="28" y="35"/>
                          <a:pt x="28" y="37"/>
                        </a:cubicBezTo>
                        <a:cubicBezTo>
                          <a:pt x="28" y="39"/>
                          <a:pt x="38" y="70"/>
                          <a:pt x="65" y="85"/>
                        </a:cubicBezTo>
                        <a:cubicBezTo>
                          <a:pt x="66" y="94"/>
                          <a:pt x="71" y="102"/>
                          <a:pt x="77" y="110"/>
                        </a:cubicBezTo>
                        <a:cubicBezTo>
                          <a:pt x="22" y="98"/>
                          <a:pt x="0" y="41"/>
                          <a:pt x="2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" name="Freeform 34"/>
                  <p:cNvSpPr>
                    <a:spLocks/>
                  </p:cNvSpPr>
                  <p:nvPr/>
                </p:nvSpPr>
                <p:spPr bwMode="auto">
                  <a:xfrm>
                    <a:off x="3849428" y="3047192"/>
                    <a:ext cx="38100" cy="106362"/>
                  </a:xfrm>
                  <a:custGeom>
                    <a:avLst/>
                    <a:gdLst>
                      <a:gd name="T0" fmla="*/ 21 w 21"/>
                      <a:gd name="T1" fmla="*/ 0 h 58"/>
                      <a:gd name="T2" fmla="*/ 6 w 21"/>
                      <a:gd name="T3" fmla="*/ 35 h 58"/>
                      <a:gd name="T4" fmla="*/ 0 w 21"/>
                      <a:gd name="T5" fmla="*/ 16 h 58"/>
                      <a:gd name="T6" fmla="*/ 2 w 21"/>
                      <a:gd name="T7" fmla="*/ 57 h 58"/>
                      <a:gd name="T8" fmla="*/ 4 w 21"/>
                      <a:gd name="T9" fmla="*/ 56 h 58"/>
                      <a:gd name="T10" fmla="*/ 21 w 21"/>
                      <a:gd name="T11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" h="58">
                        <a:moveTo>
                          <a:pt x="21" y="0"/>
                        </a:moveTo>
                        <a:cubicBezTo>
                          <a:pt x="16" y="12"/>
                          <a:pt x="11" y="25"/>
                          <a:pt x="6" y="35"/>
                        </a:cubicBezTo>
                        <a:cubicBezTo>
                          <a:pt x="5" y="30"/>
                          <a:pt x="5" y="22"/>
                          <a:pt x="0" y="16"/>
                        </a:cubicBezTo>
                        <a:cubicBezTo>
                          <a:pt x="4" y="30"/>
                          <a:pt x="2" y="43"/>
                          <a:pt x="2" y="57"/>
                        </a:cubicBezTo>
                        <a:cubicBezTo>
                          <a:pt x="3" y="58"/>
                          <a:pt x="4" y="57"/>
                          <a:pt x="4" y="56"/>
                        </a:cubicBezTo>
                        <a:cubicBezTo>
                          <a:pt x="10" y="39"/>
                          <a:pt x="17" y="17"/>
                          <a:pt x="2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" name="Freeform 35"/>
                  <p:cNvSpPr>
                    <a:spLocks/>
                  </p:cNvSpPr>
                  <p:nvPr/>
                </p:nvSpPr>
                <p:spPr bwMode="auto">
                  <a:xfrm>
                    <a:off x="3733541" y="2629680"/>
                    <a:ext cx="160337" cy="236537"/>
                  </a:xfrm>
                  <a:custGeom>
                    <a:avLst/>
                    <a:gdLst>
                      <a:gd name="T0" fmla="*/ 56 w 88"/>
                      <a:gd name="T1" fmla="*/ 51 h 130"/>
                      <a:gd name="T2" fmla="*/ 59 w 88"/>
                      <a:gd name="T3" fmla="*/ 128 h 130"/>
                      <a:gd name="T4" fmla="*/ 40 w 88"/>
                      <a:gd name="T5" fmla="*/ 0 h 130"/>
                      <a:gd name="T6" fmla="*/ 45 w 88"/>
                      <a:gd name="T7" fmla="*/ 124 h 130"/>
                      <a:gd name="T8" fmla="*/ 48 w 88"/>
                      <a:gd name="T9" fmla="*/ 127 h 130"/>
                      <a:gd name="T10" fmla="*/ 56 w 88"/>
                      <a:gd name="T11" fmla="*/ 51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8" h="130">
                        <a:moveTo>
                          <a:pt x="56" y="51"/>
                        </a:moveTo>
                        <a:cubicBezTo>
                          <a:pt x="69" y="82"/>
                          <a:pt x="59" y="130"/>
                          <a:pt x="59" y="128"/>
                        </a:cubicBezTo>
                        <a:cubicBezTo>
                          <a:pt x="88" y="80"/>
                          <a:pt x="82" y="21"/>
                          <a:pt x="40" y="0"/>
                        </a:cubicBezTo>
                        <a:cubicBezTo>
                          <a:pt x="40" y="64"/>
                          <a:pt x="0" y="86"/>
                          <a:pt x="45" y="124"/>
                        </a:cubicBezTo>
                        <a:cubicBezTo>
                          <a:pt x="46" y="125"/>
                          <a:pt x="47" y="126"/>
                          <a:pt x="48" y="127"/>
                        </a:cubicBezTo>
                        <a:cubicBezTo>
                          <a:pt x="51" y="129"/>
                          <a:pt x="58" y="89"/>
                          <a:pt x="56" y="5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Freeform 36"/>
                  <p:cNvSpPr>
                    <a:spLocks/>
                  </p:cNvSpPr>
                  <p:nvPr/>
                </p:nvSpPr>
                <p:spPr bwMode="auto">
                  <a:xfrm>
                    <a:off x="3643053" y="2682067"/>
                    <a:ext cx="158750" cy="171450"/>
                  </a:xfrm>
                  <a:custGeom>
                    <a:avLst/>
                    <a:gdLst>
                      <a:gd name="T0" fmla="*/ 12 w 87"/>
                      <a:gd name="T1" fmla="*/ 0 h 94"/>
                      <a:gd name="T2" fmla="*/ 73 w 87"/>
                      <a:gd name="T3" fmla="*/ 36 h 94"/>
                      <a:gd name="T4" fmla="*/ 68 w 87"/>
                      <a:gd name="T5" fmla="*/ 60 h 94"/>
                      <a:gd name="T6" fmla="*/ 27 w 87"/>
                      <a:gd name="T7" fmla="*/ 34 h 94"/>
                      <a:gd name="T8" fmla="*/ 71 w 87"/>
                      <a:gd name="T9" fmla="*/ 73 h 94"/>
                      <a:gd name="T10" fmla="*/ 87 w 87"/>
                      <a:gd name="T11" fmla="*/ 94 h 94"/>
                      <a:gd name="T12" fmla="*/ 12 w 87"/>
                      <a:gd name="T13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7" h="94">
                        <a:moveTo>
                          <a:pt x="12" y="0"/>
                        </a:moveTo>
                        <a:cubicBezTo>
                          <a:pt x="47" y="33"/>
                          <a:pt x="58" y="16"/>
                          <a:pt x="73" y="36"/>
                        </a:cubicBezTo>
                        <a:cubicBezTo>
                          <a:pt x="70" y="44"/>
                          <a:pt x="67" y="52"/>
                          <a:pt x="68" y="60"/>
                        </a:cubicBezTo>
                        <a:cubicBezTo>
                          <a:pt x="43" y="53"/>
                          <a:pt x="26" y="32"/>
                          <a:pt x="27" y="34"/>
                        </a:cubicBezTo>
                        <a:cubicBezTo>
                          <a:pt x="27" y="36"/>
                          <a:pt x="43" y="64"/>
                          <a:pt x="71" y="73"/>
                        </a:cubicBezTo>
                        <a:cubicBezTo>
                          <a:pt x="74" y="81"/>
                          <a:pt x="80" y="88"/>
                          <a:pt x="87" y="94"/>
                        </a:cubicBezTo>
                        <a:cubicBezTo>
                          <a:pt x="32" y="93"/>
                          <a:pt x="0" y="42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" name="Freeform 37"/>
                  <p:cNvSpPr>
                    <a:spLocks/>
                  </p:cNvSpPr>
                  <p:nvPr/>
                </p:nvSpPr>
                <p:spPr bwMode="auto">
                  <a:xfrm>
                    <a:off x="3809741" y="2821767"/>
                    <a:ext cx="31750" cy="106362"/>
                  </a:xfrm>
                  <a:custGeom>
                    <a:avLst/>
                    <a:gdLst>
                      <a:gd name="T0" fmla="*/ 17 w 17"/>
                      <a:gd name="T1" fmla="*/ 0 h 58"/>
                      <a:gd name="T2" fmla="*/ 9 w 17"/>
                      <a:gd name="T3" fmla="*/ 36 h 58"/>
                      <a:gd name="T4" fmla="*/ 0 w 17"/>
                      <a:gd name="T5" fmla="*/ 19 h 58"/>
                      <a:gd name="T6" fmla="*/ 9 w 17"/>
                      <a:gd name="T7" fmla="*/ 57 h 58"/>
                      <a:gd name="T8" fmla="*/ 11 w 17"/>
                      <a:gd name="T9" fmla="*/ 56 h 58"/>
                      <a:gd name="T10" fmla="*/ 17 w 17"/>
                      <a:gd name="T11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7" h="58">
                        <a:moveTo>
                          <a:pt x="17" y="0"/>
                        </a:moveTo>
                        <a:cubicBezTo>
                          <a:pt x="14" y="12"/>
                          <a:pt x="12" y="25"/>
                          <a:pt x="9" y="36"/>
                        </a:cubicBezTo>
                        <a:cubicBezTo>
                          <a:pt x="7" y="32"/>
                          <a:pt x="5" y="24"/>
                          <a:pt x="0" y="19"/>
                        </a:cubicBezTo>
                        <a:cubicBezTo>
                          <a:pt x="5" y="31"/>
                          <a:pt x="6" y="45"/>
                          <a:pt x="9" y="57"/>
                        </a:cubicBezTo>
                        <a:cubicBezTo>
                          <a:pt x="10" y="58"/>
                          <a:pt x="11" y="58"/>
                          <a:pt x="11" y="56"/>
                        </a:cubicBezTo>
                        <a:cubicBezTo>
                          <a:pt x="13" y="39"/>
                          <a:pt x="15" y="17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Freeform 38"/>
                  <p:cNvSpPr>
                    <a:spLocks/>
                  </p:cNvSpPr>
                  <p:nvPr/>
                </p:nvSpPr>
                <p:spPr bwMode="auto">
                  <a:xfrm>
                    <a:off x="3655753" y="2437592"/>
                    <a:ext cx="150812" cy="220662"/>
                  </a:xfrm>
                  <a:custGeom>
                    <a:avLst/>
                    <a:gdLst>
                      <a:gd name="T0" fmla="*/ 48 w 83"/>
                      <a:gd name="T1" fmla="*/ 46 h 121"/>
                      <a:gd name="T2" fmla="*/ 64 w 83"/>
                      <a:gd name="T3" fmla="*/ 119 h 121"/>
                      <a:gd name="T4" fmla="*/ 22 w 83"/>
                      <a:gd name="T5" fmla="*/ 0 h 121"/>
                      <a:gd name="T6" fmla="*/ 50 w 83"/>
                      <a:gd name="T7" fmla="*/ 118 h 121"/>
                      <a:gd name="T8" fmla="*/ 54 w 83"/>
                      <a:gd name="T9" fmla="*/ 120 h 121"/>
                      <a:gd name="T10" fmla="*/ 48 w 83"/>
                      <a:gd name="T11" fmla="*/ 46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3" h="121">
                        <a:moveTo>
                          <a:pt x="48" y="46"/>
                        </a:moveTo>
                        <a:cubicBezTo>
                          <a:pt x="65" y="73"/>
                          <a:pt x="64" y="121"/>
                          <a:pt x="64" y="119"/>
                        </a:cubicBezTo>
                        <a:cubicBezTo>
                          <a:pt x="83" y="68"/>
                          <a:pt x="66" y="12"/>
                          <a:pt x="22" y="0"/>
                        </a:cubicBezTo>
                        <a:cubicBezTo>
                          <a:pt x="35" y="61"/>
                          <a:pt x="0" y="89"/>
                          <a:pt x="50" y="118"/>
                        </a:cubicBezTo>
                        <a:cubicBezTo>
                          <a:pt x="51" y="118"/>
                          <a:pt x="52" y="119"/>
                          <a:pt x="54" y="120"/>
                        </a:cubicBezTo>
                        <a:cubicBezTo>
                          <a:pt x="56" y="121"/>
                          <a:pt x="56" y="82"/>
                          <a:pt x="48" y="4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Freeform 39"/>
                  <p:cNvSpPr>
                    <a:spLocks/>
                  </p:cNvSpPr>
                  <p:nvPr/>
                </p:nvSpPr>
                <p:spPr bwMode="auto">
                  <a:xfrm>
                    <a:off x="3565266" y="2513792"/>
                    <a:ext cx="168275" cy="157162"/>
                  </a:xfrm>
                  <a:custGeom>
                    <a:avLst/>
                    <a:gdLst>
                      <a:gd name="T0" fmla="*/ 3 w 93"/>
                      <a:gd name="T1" fmla="*/ 0 h 86"/>
                      <a:gd name="T2" fmla="*/ 68 w 93"/>
                      <a:gd name="T3" fmla="*/ 24 h 86"/>
                      <a:gd name="T4" fmla="*/ 68 w 93"/>
                      <a:gd name="T5" fmla="*/ 47 h 86"/>
                      <a:gd name="T6" fmla="*/ 23 w 93"/>
                      <a:gd name="T7" fmla="*/ 30 h 86"/>
                      <a:gd name="T8" fmla="*/ 72 w 93"/>
                      <a:gd name="T9" fmla="*/ 59 h 86"/>
                      <a:gd name="T10" fmla="*/ 93 w 93"/>
                      <a:gd name="T11" fmla="*/ 77 h 86"/>
                      <a:gd name="T12" fmla="*/ 3 w 93"/>
                      <a:gd name="T13" fmla="*/ 0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3" h="86">
                        <a:moveTo>
                          <a:pt x="3" y="0"/>
                        </a:moveTo>
                        <a:cubicBezTo>
                          <a:pt x="43" y="25"/>
                          <a:pt x="50" y="7"/>
                          <a:pt x="68" y="24"/>
                        </a:cubicBezTo>
                        <a:cubicBezTo>
                          <a:pt x="66" y="32"/>
                          <a:pt x="66" y="40"/>
                          <a:pt x="68" y="47"/>
                        </a:cubicBezTo>
                        <a:cubicBezTo>
                          <a:pt x="42" y="45"/>
                          <a:pt x="23" y="28"/>
                          <a:pt x="23" y="30"/>
                        </a:cubicBezTo>
                        <a:cubicBezTo>
                          <a:pt x="24" y="31"/>
                          <a:pt x="44" y="55"/>
                          <a:pt x="72" y="59"/>
                        </a:cubicBezTo>
                        <a:cubicBezTo>
                          <a:pt x="77" y="66"/>
                          <a:pt x="85" y="72"/>
                          <a:pt x="93" y="77"/>
                        </a:cubicBezTo>
                        <a:cubicBezTo>
                          <a:pt x="40" y="86"/>
                          <a:pt x="0" y="43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Freeform 40"/>
                  <p:cNvSpPr>
                    <a:spLocks/>
                  </p:cNvSpPr>
                  <p:nvPr/>
                </p:nvSpPr>
                <p:spPr bwMode="auto">
                  <a:xfrm>
                    <a:off x="3741478" y="2616980"/>
                    <a:ext cx="30162" cy="103187"/>
                  </a:xfrm>
                  <a:custGeom>
                    <a:avLst/>
                    <a:gdLst>
                      <a:gd name="T0" fmla="*/ 13 w 17"/>
                      <a:gd name="T1" fmla="*/ 0 h 57"/>
                      <a:gd name="T2" fmla="*/ 12 w 17"/>
                      <a:gd name="T3" fmla="*/ 36 h 57"/>
                      <a:gd name="T4" fmla="*/ 0 w 17"/>
                      <a:gd name="T5" fmla="*/ 21 h 57"/>
                      <a:gd name="T6" fmla="*/ 16 w 17"/>
                      <a:gd name="T7" fmla="*/ 56 h 57"/>
                      <a:gd name="T8" fmla="*/ 17 w 17"/>
                      <a:gd name="T9" fmla="*/ 55 h 57"/>
                      <a:gd name="T10" fmla="*/ 13 w 17"/>
                      <a:gd name="T11" fmla="*/ 0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7" h="57">
                        <a:moveTo>
                          <a:pt x="13" y="0"/>
                        </a:moveTo>
                        <a:cubicBezTo>
                          <a:pt x="12" y="12"/>
                          <a:pt x="13" y="25"/>
                          <a:pt x="12" y="36"/>
                        </a:cubicBezTo>
                        <a:cubicBezTo>
                          <a:pt x="9" y="32"/>
                          <a:pt x="6" y="25"/>
                          <a:pt x="0" y="21"/>
                        </a:cubicBezTo>
                        <a:cubicBezTo>
                          <a:pt x="8" y="32"/>
                          <a:pt x="11" y="45"/>
                          <a:pt x="16" y="56"/>
                        </a:cubicBezTo>
                        <a:cubicBezTo>
                          <a:pt x="17" y="57"/>
                          <a:pt x="17" y="56"/>
                          <a:pt x="17" y="55"/>
                        </a:cubicBezTo>
                        <a:cubicBezTo>
                          <a:pt x="16" y="38"/>
                          <a:pt x="15" y="16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Freeform 41"/>
                  <p:cNvSpPr>
                    <a:spLocks/>
                  </p:cNvSpPr>
                  <p:nvPr/>
                </p:nvSpPr>
                <p:spPr bwMode="auto">
                  <a:xfrm>
                    <a:off x="3546216" y="2283605"/>
                    <a:ext cx="136525" cy="198437"/>
                  </a:xfrm>
                  <a:custGeom>
                    <a:avLst/>
                    <a:gdLst>
                      <a:gd name="T0" fmla="*/ 37 w 75"/>
                      <a:gd name="T1" fmla="*/ 39 h 109"/>
                      <a:gd name="T2" fmla="*/ 67 w 75"/>
                      <a:gd name="T3" fmla="*/ 106 h 109"/>
                      <a:gd name="T4" fmla="*/ 5 w 75"/>
                      <a:gd name="T5" fmla="*/ 0 h 109"/>
                      <a:gd name="T6" fmla="*/ 53 w 75"/>
                      <a:gd name="T7" fmla="*/ 107 h 109"/>
                      <a:gd name="T8" fmla="*/ 56 w 75"/>
                      <a:gd name="T9" fmla="*/ 108 h 109"/>
                      <a:gd name="T10" fmla="*/ 37 w 75"/>
                      <a:gd name="T11" fmla="*/ 39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5" h="109">
                        <a:moveTo>
                          <a:pt x="37" y="39"/>
                        </a:moveTo>
                        <a:cubicBezTo>
                          <a:pt x="59" y="62"/>
                          <a:pt x="66" y="108"/>
                          <a:pt x="67" y="106"/>
                        </a:cubicBezTo>
                        <a:cubicBezTo>
                          <a:pt x="75" y="54"/>
                          <a:pt x="49" y="4"/>
                          <a:pt x="5" y="0"/>
                        </a:cubicBezTo>
                        <a:cubicBezTo>
                          <a:pt x="28" y="56"/>
                          <a:pt x="0" y="89"/>
                          <a:pt x="53" y="107"/>
                        </a:cubicBezTo>
                        <a:cubicBezTo>
                          <a:pt x="54" y="108"/>
                          <a:pt x="55" y="108"/>
                          <a:pt x="56" y="108"/>
                        </a:cubicBezTo>
                        <a:cubicBezTo>
                          <a:pt x="59" y="109"/>
                          <a:pt x="52" y="72"/>
                          <a:pt x="37" y="3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Freeform 42"/>
                  <p:cNvSpPr>
                    <a:spLocks/>
                  </p:cNvSpPr>
                  <p:nvPr/>
                </p:nvSpPr>
                <p:spPr bwMode="auto">
                  <a:xfrm>
                    <a:off x="3447791" y="2375680"/>
                    <a:ext cx="182562" cy="141287"/>
                  </a:xfrm>
                  <a:custGeom>
                    <a:avLst/>
                    <a:gdLst>
                      <a:gd name="T0" fmla="*/ 0 w 100"/>
                      <a:gd name="T1" fmla="*/ 2 h 77"/>
                      <a:gd name="T2" fmla="*/ 66 w 100"/>
                      <a:gd name="T3" fmla="*/ 12 h 77"/>
                      <a:gd name="T4" fmla="*/ 71 w 100"/>
                      <a:gd name="T5" fmla="*/ 35 h 77"/>
                      <a:gd name="T6" fmla="*/ 25 w 100"/>
                      <a:gd name="T7" fmla="*/ 26 h 77"/>
                      <a:gd name="T8" fmla="*/ 77 w 100"/>
                      <a:gd name="T9" fmla="*/ 45 h 77"/>
                      <a:gd name="T10" fmla="*/ 100 w 100"/>
                      <a:gd name="T11" fmla="*/ 59 h 77"/>
                      <a:gd name="T12" fmla="*/ 0 w 100"/>
                      <a:gd name="T13" fmla="*/ 2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0" h="77">
                        <a:moveTo>
                          <a:pt x="0" y="2"/>
                        </a:moveTo>
                        <a:cubicBezTo>
                          <a:pt x="43" y="18"/>
                          <a:pt x="46" y="0"/>
                          <a:pt x="66" y="12"/>
                        </a:cubicBezTo>
                        <a:cubicBezTo>
                          <a:pt x="66" y="20"/>
                          <a:pt x="67" y="28"/>
                          <a:pt x="71" y="35"/>
                        </a:cubicBezTo>
                        <a:cubicBezTo>
                          <a:pt x="46" y="37"/>
                          <a:pt x="24" y="25"/>
                          <a:pt x="25" y="26"/>
                        </a:cubicBezTo>
                        <a:cubicBezTo>
                          <a:pt x="26" y="28"/>
                          <a:pt x="50" y="47"/>
                          <a:pt x="77" y="45"/>
                        </a:cubicBezTo>
                        <a:cubicBezTo>
                          <a:pt x="83" y="51"/>
                          <a:pt x="91" y="55"/>
                          <a:pt x="100" y="59"/>
                        </a:cubicBezTo>
                        <a:cubicBezTo>
                          <a:pt x="51" y="77"/>
                          <a:pt x="5" y="43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" name="Freeform 43"/>
                  <p:cNvSpPr>
                    <a:spLocks/>
                  </p:cNvSpPr>
                  <p:nvPr/>
                </p:nvSpPr>
                <p:spPr bwMode="auto">
                  <a:xfrm>
                    <a:off x="3638291" y="2442355"/>
                    <a:ext cx="41275" cy="95250"/>
                  </a:xfrm>
                  <a:custGeom>
                    <a:avLst/>
                    <a:gdLst>
                      <a:gd name="T0" fmla="*/ 8 w 23"/>
                      <a:gd name="T1" fmla="*/ 0 h 53"/>
                      <a:gd name="T2" fmla="*/ 14 w 23"/>
                      <a:gd name="T3" fmla="*/ 34 h 53"/>
                      <a:gd name="T4" fmla="*/ 0 w 23"/>
                      <a:gd name="T5" fmla="*/ 23 h 53"/>
                      <a:gd name="T6" fmla="*/ 22 w 23"/>
                      <a:gd name="T7" fmla="*/ 53 h 53"/>
                      <a:gd name="T8" fmla="*/ 23 w 23"/>
                      <a:gd name="T9" fmla="*/ 51 h 53"/>
                      <a:gd name="T10" fmla="*/ 8 w 23"/>
                      <a:gd name="T11" fmla="*/ 0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3" h="53">
                        <a:moveTo>
                          <a:pt x="8" y="0"/>
                        </a:moveTo>
                        <a:cubicBezTo>
                          <a:pt x="10" y="11"/>
                          <a:pt x="13" y="23"/>
                          <a:pt x="14" y="34"/>
                        </a:cubicBezTo>
                        <a:cubicBezTo>
                          <a:pt x="11" y="31"/>
                          <a:pt x="7" y="25"/>
                          <a:pt x="0" y="23"/>
                        </a:cubicBezTo>
                        <a:cubicBezTo>
                          <a:pt x="9" y="31"/>
                          <a:pt x="14" y="43"/>
                          <a:pt x="22" y="53"/>
                        </a:cubicBezTo>
                        <a:cubicBezTo>
                          <a:pt x="22" y="53"/>
                          <a:pt x="23" y="52"/>
                          <a:pt x="23" y="51"/>
                        </a:cubicBezTo>
                        <a:cubicBezTo>
                          <a:pt x="19" y="35"/>
                          <a:pt x="13" y="15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" name="Freeform 44"/>
                  <p:cNvSpPr>
                    <a:spLocks/>
                  </p:cNvSpPr>
                  <p:nvPr/>
                </p:nvSpPr>
                <p:spPr bwMode="auto">
                  <a:xfrm>
                    <a:off x="3385878" y="2148667"/>
                    <a:ext cx="142875" cy="179387"/>
                  </a:xfrm>
                  <a:custGeom>
                    <a:avLst/>
                    <a:gdLst>
                      <a:gd name="T0" fmla="*/ 38 w 78"/>
                      <a:gd name="T1" fmla="*/ 36 h 99"/>
                      <a:gd name="T2" fmla="*/ 78 w 78"/>
                      <a:gd name="T3" fmla="*/ 94 h 99"/>
                      <a:gd name="T4" fmla="*/ 0 w 78"/>
                      <a:gd name="T5" fmla="*/ 5 h 99"/>
                      <a:gd name="T6" fmla="*/ 65 w 78"/>
                      <a:gd name="T7" fmla="*/ 98 h 99"/>
                      <a:gd name="T8" fmla="*/ 69 w 78"/>
                      <a:gd name="T9" fmla="*/ 98 h 99"/>
                      <a:gd name="T10" fmla="*/ 38 w 78"/>
                      <a:gd name="T11" fmla="*/ 36 h 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8" h="99">
                        <a:moveTo>
                          <a:pt x="38" y="36"/>
                        </a:moveTo>
                        <a:cubicBezTo>
                          <a:pt x="63" y="53"/>
                          <a:pt x="78" y="96"/>
                          <a:pt x="78" y="94"/>
                        </a:cubicBezTo>
                        <a:cubicBezTo>
                          <a:pt x="76" y="43"/>
                          <a:pt x="43" y="0"/>
                          <a:pt x="0" y="5"/>
                        </a:cubicBezTo>
                        <a:cubicBezTo>
                          <a:pt x="32" y="54"/>
                          <a:pt x="11" y="90"/>
                          <a:pt x="65" y="98"/>
                        </a:cubicBezTo>
                        <a:cubicBezTo>
                          <a:pt x="66" y="98"/>
                          <a:pt x="68" y="98"/>
                          <a:pt x="69" y="98"/>
                        </a:cubicBezTo>
                        <a:cubicBezTo>
                          <a:pt x="72" y="99"/>
                          <a:pt x="58" y="64"/>
                          <a:pt x="38" y="3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Freeform 45"/>
                  <p:cNvSpPr>
                    <a:spLocks/>
                  </p:cNvSpPr>
                  <p:nvPr/>
                </p:nvSpPr>
                <p:spPr bwMode="auto">
                  <a:xfrm>
                    <a:off x="3303328" y="2248680"/>
                    <a:ext cx="190500" cy="131762"/>
                  </a:xfrm>
                  <a:custGeom>
                    <a:avLst/>
                    <a:gdLst>
                      <a:gd name="T0" fmla="*/ 0 w 105"/>
                      <a:gd name="T1" fmla="*/ 10 h 72"/>
                      <a:gd name="T2" fmla="*/ 65 w 105"/>
                      <a:gd name="T3" fmla="*/ 8 h 72"/>
                      <a:gd name="T4" fmla="*/ 73 w 105"/>
                      <a:gd name="T5" fmla="*/ 29 h 72"/>
                      <a:gd name="T6" fmla="*/ 28 w 105"/>
                      <a:gd name="T7" fmla="*/ 29 h 72"/>
                      <a:gd name="T8" fmla="*/ 81 w 105"/>
                      <a:gd name="T9" fmla="*/ 37 h 72"/>
                      <a:gd name="T10" fmla="*/ 105 w 105"/>
                      <a:gd name="T11" fmla="*/ 46 h 72"/>
                      <a:gd name="T12" fmla="*/ 0 w 105"/>
                      <a:gd name="T13" fmla="*/ 10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5" h="72">
                        <a:moveTo>
                          <a:pt x="0" y="10"/>
                        </a:moveTo>
                        <a:cubicBezTo>
                          <a:pt x="43" y="18"/>
                          <a:pt x="43" y="0"/>
                          <a:pt x="65" y="8"/>
                        </a:cubicBezTo>
                        <a:cubicBezTo>
                          <a:pt x="66" y="16"/>
                          <a:pt x="68" y="23"/>
                          <a:pt x="73" y="29"/>
                        </a:cubicBezTo>
                        <a:cubicBezTo>
                          <a:pt x="49" y="36"/>
                          <a:pt x="26" y="28"/>
                          <a:pt x="28" y="29"/>
                        </a:cubicBezTo>
                        <a:cubicBezTo>
                          <a:pt x="29" y="30"/>
                          <a:pt x="55" y="44"/>
                          <a:pt x="81" y="37"/>
                        </a:cubicBezTo>
                        <a:cubicBezTo>
                          <a:pt x="88" y="43"/>
                          <a:pt x="96" y="45"/>
                          <a:pt x="105" y="46"/>
                        </a:cubicBezTo>
                        <a:cubicBezTo>
                          <a:pt x="62" y="72"/>
                          <a:pt x="12" y="49"/>
                          <a:pt x="0" y="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Freeform 46"/>
                  <p:cNvSpPr>
                    <a:spLocks/>
                  </p:cNvSpPr>
                  <p:nvPr/>
                </p:nvSpPr>
                <p:spPr bwMode="auto">
                  <a:xfrm>
                    <a:off x="3501766" y="2288367"/>
                    <a:ext cx="50800" cy="88900"/>
                  </a:xfrm>
                  <a:custGeom>
                    <a:avLst/>
                    <a:gdLst>
                      <a:gd name="T0" fmla="*/ 4 w 28"/>
                      <a:gd name="T1" fmla="*/ 0 h 49"/>
                      <a:gd name="T2" fmla="*/ 15 w 28"/>
                      <a:gd name="T3" fmla="*/ 32 h 49"/>
                      <a:gd name="T4" fmla="*/ 0 w 28"/>
                      <a:gd name="T5" fmla="*/ 24 h 49"/>
                      <a:gd name="T6" fmla="*/ 26 w 28"/>
                      <a:gd name="T7" fmla="*/ 48 h 49"/>
                      <a:gd name="T8" fmla="*/ 27 w 28"/>
                      <a:gd name="T9" fmla="*/ 46 h 49"/>
                      <a:gd name="T10" fmla="*/ 4 w 28"/>
                      <a:gd name="T11" fmla="*/ 0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49">
                        <a:moveTo>
                          <a:pt x="4" y="0"/>
                        </a:moveTo>
                        <a:cubicBezTo>
                          <a:pt x="8" y="11"/>
                          <a:pt x="12" y="22"/>
                          <a:pt x="15" y="32"/>
                        </a:cubicBezTo>
                        <a:cubicBezTo>
                          <a:pt x="12" y="29"/>
                          <a:pt x="7" y="24"/>
                          <a:pt x="0" y="24"/>
                        </a:cubicBezTo>
                        <a:cubicBezTo>
                          <a:pt x="10" y="30"/>
                          <a:pt x="18" y="40"/>
                          <a:pt x="26" y="48"/>
                        </a:cubicBezTo>
                        <a:cubicBezTo>
                          <a:pt x="27" y="49"/>
                          <a:pt x="28" y="48"/>
                          <a:pt x="27" y="46"/>
                        </a:cubicBezTo>
                        <a:cubicBezTo>
                          <a:pt x="20" y="32"/>
                          <a:pt x="11" y="14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Freeform 47"/>
                  <p:cNvSpPr>
                    <a:spLocks/>
                  </p:cNvSpPr>
                  <p:nvPr/>
                </p:nvSpPr>
                <p:spPr bwMode="auto">
                  <a:xfrm>
                    <a:off x="3208078" y="2039130"/>
                    <a:ext cx="166687" cy="168275"/>
                  </a:xfrm>
                  <a:custGeom>
                    <a:avLst/>
                    <a:gdLst>
                      <a:gd name="T0" fmla="*/ 42 w 92"/>
                      <a:gd name="T1" fmla="*/ 35 h 92"/>
                      <a:gd name="T2" fmla="*/ 92 w 92"/>
                      <a:gd name="T3" fmla="*/ 83 h 92"/>
                      <a:gd name="T4" fmla="*/ 0 w 92"/>
                      <a:gd name="T5" fmla="*/ 12 h 92"/>
                      <a:gd name="T6" fmla="*/ 80 w 92"/>
                      <a:gd name="T7" fmla="*/ 89 h 92"/>
                      <a:gd name="T8" fmla="*/ 83 w 92"/>
                      <a:gd name="T9" fmla="*/ 89 h 92"/>
                      <a:gd name="T10" fmla="*/ 42 w 92"/>
                      <a:gd name="T11" fmla="*/ 35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2" h="92">
                        <a:moveTo>
                          <a:pt x="42" y="35"/>
                        </a:moveTo>
                        <a:cubicBezTo>
                          <a:pt x="70" y="47"/>
                          <a:pt x="92" y="85"/>
                          <a:pt x="92" y="83"/>
                        </a:cubicBezTo>
                        <a:cubicBezTo>
                          <a:pt x="80" y="35"/>
                          <a:pt x="40" y="0"/>
                          <a:pt x="0" y="12"/>
                        </a:cubicBezTo>
                        <a:cubicBezTo>
                          <a:pt x="40" y="53"/>
                          <a:pt x="27" y="92"/>
                          <a:pt x="80" y="89"/>
                        </a:cubicBezTo>
                        <a:cubicBezTo>
                          <a:pt x="81" y="89"/>
                          <a:pt x="82" y="89"/>
                          <a:pt x="83" y="89"/>
                        </a:cubicBezTo>
                        <a:cubicBezTo>
                          <a:pt x="86" y="89"/>
                          <a:pt x="67" y="58"/>
                          <a:pt x="42" y="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" name="Freeform 48"/>
                  <p:cNvSpPr>
                    <a:spLocks/>
                  </p:cNvSpPr>
                  <p:nvPr/>
                </p:nvSpPr>
                <p:spPr bwMode="auto">
                  <a:xfrm>
                    <a:off x="3149341" y="2150255"/>
                    <a:ext cx="193675" cy="119062"/>
                  </a:xfrm>
                  <a:custGeom>
                    <a:avLst/>
                    <a:gdLst>
                      <a:gd name="T0" fmla="*/ 0 w 106"/>
                      <a:gd name="T1" fmla="*/ 17 h 65"/>
                      <a:gd name="T2" fmla="*/ 61 w 106"/>
                      <a:gd name="T3" fmla="*/ 4 h 65"/>
                      <a:gd name="T4" fmla="*/ 73 w 106"/>
                      <a:gd name="T5" fmla="*/ 22 h 65"/>
                      <a:gd name="T6" fmla="*/ 30 w 106"/>
                      <a:gd name="T7" fmla="*/ 30 h 65"/>
                      <a:gd name="T8" fmla="*/ 82 w 106"/>
                      <a:gd name="T9" fmla="*/ 29 h 65"/>
                      <a:gd name="T10" fmla="*/ 106 w 106"/>
                      <a:gd name="T11" fmla="*/ 32 h 65"/>
                      <a:gd name="T12" fmla="*/ 0 w 106"/>
                      <a:gd name="T13" fmla="*/ 17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6" h="65">
                        <a:moveTo>
                          <a:pt x="0" y="17"/>
                        </a:moveTo>
                        <a:cubicBezTo>
                          <a:pt x="42" y="17"/>
                          <a:pt x="39" y="0"/>
                          <a:pt x="61" y="4"/>
                        </a:cubicBezTo>
                        <a:cubicBezTo>
                          <a:pt x="64" y="11"/>
                          <a:pt x="67" y="17"/>
                          <a:pt x="73" y="22"/>
                        </a:cubicBezTo>
                        <a:cubicBezTo>
                          <a:pt x="52" y="33"/>
                          <a:pt x="28" y="29"/>
                          <a:pt x="30" y="30"/>
                        </a:cubicBezTo>
                        <a:cubicBezTo>
                          <a:pt x="31" y="31"/>
                          <a:pt x="59" y="40"/>
                          <a:pt x="82" y="29"/>
                        </a:cubicBezTo>
                        <a:cubicBezTo>
                          <a:pt x="89" y="32"/>
                          <a:pt x="98" y="33"/>
                          <a:pt x="106" y="32"/>
                        </a:cubicBezTo>
                        <a:cubicBezTo>
                          <a:pt x="70" y="65"/>
                          <a:pt x="18" y="52"/>
                          <a:pt x="0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" name="Freeform 49"/>
                  <p:cNvSpPr>
                    <a:spLocks/>
                  </p:cNvSpPr>
                  <p:nvPr/>
                </p:nvSpPr>
                <p:spPr bwMode="auto">
                  <a:xfrm>
                    <a:off x="3349366" y="2164542"/>
                    <a:ext cx="57150" cy="76200"/>
                  </a:xfrm>
                  <a:custGeom>
                    <a:avLst/>
                    <a:gdLst>
                      <a:gd name="T0" fmla="*/ 0 w 31"/>
                      <a:gd name="T1" fmla="*/ 0 h 42"/>
                      <a:gd name="T2" fmla="*/ 16 w 31"/>
                      <a:gd name="T3" fmla="*/ 28 h 42"/>
                      <a:gd name="T4" fmla="*/ 0 w 31"/>
                      <a:gd name="T5" fmla="*/ 23 h 42"/>
                      <a:gd name="T6" fmla="*/ 30 w 31"/>
                      <a:gd name="T7" fmla="*/ 42 h 42"/>
                      <a:gd name="T8" fmla="*/ 30 w 31"/>
                      <a:gd name="T9" fmla="*/ 40 h 42"/>
                      <a:gd name="T10" fmla="*/ 0 w 31"/>
                      <a:gd name="T11" fmla="*/ 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1" h="42">
                        <a:moveTo>
                          <a:pt x="0" y="0"/>
                        </a:moveTo>
                        <a:cubicBezTo>
                          <a:pt x="5" y="10"/>
                          <a:pt x="12" y="19"/>
                          <a:pt x="16" y="28"/>
                        </a:cubicBezTo>
                        <a:cubicBezTo>
                          <a:pt x="13" y="26"/>
                          <a:pt x="7" y="23"/>
                          <a:pt x="0" y="23"/>
                        </a:cubicBezTo>
                        <a:cubicBezTo>
                          <a:pt x="11" y="27"/>
                          <a:pt x="20" y="36"/>
                          <a:pt x="30" y="42"/>
                        </a:cubicBezTo>
                        <a:cubicBezTo>
                          <a:pt x="31" y="42"/>
                          <a:pt x="31" y="41"/>
                          <a:pt x="30" y="40"/>
                        </a:cubicBezTo>
                        <a:cubicBezTo>
                          <a:pt x="21" y="27"/>
                          <a:pt x="9" y="1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" name="Freeform 50"/>
                  <p:cNvSpPr>
                    <a:spLocks/>
                  </p:cNvSpPr>
                  <p:nvPr/>
                </p:nvSpPr>
                <p:spPr bwMode="auto">
                  <a:xfrm>
                    <a:off x="3014403" y="1967692"/>
                    <a:ext cx="182562" cy="165100"/>
                  </a:xfrm>
                  <a:custGeom>
                    <a:avLst/>
                    <a:gdLst>
                      <a:gd name="T0" fmla="*/ 44 w 100"/>
                      <a:gd name="T1" fmla="*/ 33 h 90"/>
                      <a:gd name="T2" fmla="*/ 99 w 100"/>
                      <a:gd name="T3" fmla="*/ 70 h 90"/>
                      <a:gd name="T4" fmla="*/ 0 w 100"/>
                      <a:gd name="T5" fmla="*/ 19 h 90"/>
                      <a:gd name="T6" fmla="*/ 89 w 100"/>
                      <a:gd name="T7" fmla="*/ 78 h 90"/>
                      <a:gd name="T8" fmla="*/ 93 w 100"/>
                      <a:gd name="T9" fmla="*/ 77 h 90"/>
                      <a:gd name="T10" fmla="*/ 44 w 100"/>
                      <a:gd name="T11" fmla="*/ 3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0" h="90">
                        <a:moveTo>
                          <a:pt x="44" y="33"/>
                        </a:moveTo>
                        <a:cubicBezTo>
                          <a:pt x="72" y="40"/>
                          <a:pt x="100" y="72"/>
                          <a:pt x="99" y="70"/>
                        </a:cubicBezTo>
                        <a:cubicBezTo>
                          <a:pt x="80" y="26"/>
                          <a:pt x="35" y="0"/>
                          <a:pt x="0" y="19"/>
                        </a:cubicBezTo>
                        <a:cubicBezTo>
                          <a:pt x="45" y="51"/>
                          <a:pt x="40" y="90"/>
                          <a:pt x="89" y="78"/>
                        </a:cubicBezTo>
                        <a:cubicBezTo>
                          <a:pt x="90" y="78"/>
                          <a:pt x="91" y="78"/>
                          <a:pt x="93" y="77"/>
                        </a:cubicBezTo>
                        <a:cubicBezTo>
                          <a:pt x="95" y="77"/>
                          <a:pt x="71" y="51"/>
                          <a:pt x="44" y="3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Freeform 51"/>
                  <p:cNvSpPr>
                    <a:spLocks/>
                  </p:cNvSpPr>
                  <p:nvPr/>
                </p:nvSpPr>
                <p:spPr bwMode="auto">
                  <a:xfrm>
                    <a:off x="2981066" y="2085167"/>
                    <a:ext cx="188912" cy="103187"/>
                  </a:xfrm>
                  <a:custGeom>
                    <a:avLst/>
                    <a:gdLst>
                      <a:gd name="T0" fmla="*/ 0 w 104"/>
                      <a:gd name="T1" fmla="*/ 25 h 57"/>
                      <a:gd name="T2" fmla="*/ 56 w 104"/>
                      <a:gd name="T3" fmla="*/ 0 h 57"/>
                      <a:gd name="T4" fmla="*/ 70 w 104"/>
                      <a:gd name="T5" fmla="*/ 16 h 57"/>
                      <a:gd name="T6" fmla="*/ 30 w 104"/>
                      <a:gd name="T7" fmla="*/ 31 h 57"/>
                      <a:gd name="T8" fmla="*/ 80 w 104"/>
                      <a:gd name="T9" fmla="*/ 20 h 57"/>
                      <a:gd name="T10" fmla="*/ 104 w 104"/>
                      <a:gd name="T11" fmla="*/ 19 h 57"/>
                      <a:gd name="T12" fmla="*/ 0 w 104"/>
                      <a:gd name="T13" fmla="*/ 25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" h="57">
                        <a:moveTo>
                          <a:pt x="0" y="25"/>
                        </a:moveTo>
                        <a:cubicBezTo>
                          <a:pt x="40" y="17"/>
                          <a:pt x="34" y="1"/>
                          <a:pt x="56" y="0"/>
                        </a:cubicBezTo>
                        <a:cubicBezTo>
                          <a:pt x="60" y="6"/>
                          <a:pt x="64" y="12"/>
                          <a:pt x="70" y="16"/>
                        </a:cubicBezTo>
                        <a:cubicBezTo>
                          <a:pt x="52" y="30"/>
                          <a:pt x="29" y="31"/>
                          <a:pt x="30" y="31"/>
                        </a:cubicBezTo>
                        <a:cubicBezTo>
                          <a:pt x="32" y="32"/>
                          <a:pt x="60" y="35"/>
                          <a:pt x="80" y="20"/>
                        </a:cubicBezTo>
                        <a:cubicBezTo>
                          <a:pt x="88" y="22"/>
                          <a:pt x="96" y="21"/>
                          <a:pt x="104" y="19"/>
                        </a:cubicBezTo>
                        <a:cubicBezTo>
                          <a:pt x="75" y="57"/>
                          <a:pt x="23" y="54"/>
                          <a:pt x="0" y="2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Freeform 52"/>
                  <p:cNvSpPr>
                    <a:spLocks/>
                  </p:cNvSpPr>
                  <p:nvPr/>
                </p:nvSpPr>
                <p:spPr bwMode="auto">
                  <a:xfrm>
                    <a:off x="3166803" y="2077230"/>
                    <a:ext cx="68262" cy="61912"/>
                  </a:xfrm>
                  <a:custGeom>
                    <a:avLst/>
                    <a:gdLst>
                      <a:gd name="T0" fmla="*/ 0 w 38"/>
                      <a:gd name="T1" fmla="*/ 0 h 34"/>
                      <a:gd name="T2" fmla="*/ 22 w 38"/>
                      <a:gd name="T3" fmla="*/ 24 h 34"/>
                      <a:gd name="T4" fmla="*/ 5 w 38"/>
                      <a:gd name="T5" fmla="*/ 21 h 34"/>
                      <a:gd name="T6" fmla="*/ 37 w 38"/>
                      <a:gd name="T7" fmla="*/ 34 h 34"/>
                      <a:gd name="T8" fmla="*/ 37 w 38"/>
                      <a:gd name="T9" fmla="*/ 32 h 34"/>
                      <a:gd name="T10" fmla="*/ 0 w 38"/>
                      <a:gd name="T11" fmla="*/ 0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8" h="34">
                        <a:moveTo>
                          <a:pt x="0" y="0"/>
                        </a:moveTo>
                        <a:cubicBezTo>
                          <a:pt x="8" y="8"/>
                          <a:pt x="16" y="16"/>
                          <a:pt x="22" y="24"/>
                        </a:cubicBezTo>
                        <a:cubicBezTo>
                          <a:pt x="18" y="22"/>
                          <a:pt x="12" y="20"/>
                          <a:pt x="5" y="21"/>
                        </a:cubicBezTo>
                        <a:cubicBezTo>
                          <a:pt x="17" y="23"/>
                          <a:pt x="26" y="30"/>
                          <a:pt x="37" y="34"/>
                        </a:cubicBezTo>
                        <a:cubicBezTo>
                          <a:pt x="38" y="34"/>
                          <a:pt x="38" y="33"/>
                          <a:pt x="37" y="32"/>
                        </a:cubicBezTo>
                        <a:cubicBezTo>
                          <a:pt x="26" y="22"/>
                          <a:pt x="1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Freeform 53"/>
                  <p:cNvSpPr>
                    <a:spLocks/>
                  </p:cNvSpPr>
                  <p:nvPr/>
                </p:nvSpPr>
                <p:spPr bwMode="auto">
                  <a:xfrm>
                    <a:off x="2142866" y="4201305"/>
                    <a:ext cx="284162" cy="192087"/>
                  </a:xfrm>
                  <a:custGeom>
                    <a:avLst/>
                    <a:gdLst>
                      <a:gd name="T0" fmla="*/ 61 w 156"/>
                      <a:gd name="T1" fmla="*/ 66 h 105"/>
                      <a:gd name="T2" fmla="*/ 154 w 156"/>
                      <a:gd name="T3" fmla="*/ 75 h 105"/>
                      <a:gd name="T4" fmla="*/ 0 w 156"/>
                      <a:gd name="T5" fmla="*/ 42 h 105"/>
                      <a:gd name="T6" fmla="*/ 150 w 156"/>
                      <a:gd name="T7" fmla="*/ 57 h 105"/>
                      <a:gd name="T8" fmla="*/ 153 w 156"/>
                      <a:gd name="T9" fmla="*/ 61 h 105"/>
                      <a:gd name="T10" fmla="*/ 61 w 156"/>
                      <a:gd name="T11" fmla="*/ 66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6" h="105">
                        <a:moveTo>
                          <a:pt x="61" y="66"/>
                        </a:moveTo>
                        <a:cubicBezTo>
                          <a:pt x="97" y="83"/>
                          <a:pt x="156" y="74"/>
                          <a:pt x="154" y="75"/>
                        </a:cubicBezTo>
                        <a:cubicBezTo>
                          <a:pt x="94" y="105"/>
                          <a:pt x="22" y="94"/>
                          <a:pt x="0" y="42"/>
                        </a:cubicBezTo>
                        <a:cubicBezTo>
                          <a:pt x="78" y="47"/>
                          <a:pt x="107" y="0"/>
                          <a:pt x="150" y="57"/>
                        </a:cubicBezTo>
                        <a:cubicBezTo>
                          <a:pt x="151" y="58"/>
                          <a:pt x="152" y="60"/>
                          <a:pt x="153" y="61"/>
                        </a:cubicBezTo>
                        <a:cubicBezTo>
                          <a:pt x="155" y="64"/>
                          <a:pt x="106" y="70"/>
                          <a:pt x="61" y="6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Freeform 54"/>
                  <p:cNvSpPr>
                    <a:spLocks/>
                  </p:cNvSpPr>
                  <p:nvPr/>
                </p:nvSpPr>
                <p:spPr bwMode="auto">
                  <a:xfrm>
                    <a:off x="2217478" y="4090180"/>
                    <a:ext cx="201612" cy="198437"/>
                  </a:xfrm>
                  <a:custGeom>
                    <a:avLst/>
                    <a:gdLst>
                      <a:gd name="T0" fmla="*/ 0 w 111"/>
                      <a:gd name="T1" fmla="*/ 11 h 109"/>
                      <a:gd name="T2" fmla="*/ 39 w 111"/>
                      <a:gd name="T3" fmla="*/ 87 h 109"/>
                      <a:gd name="T4" fmla="*/ 68 w 111"/>
                      <a:gd name="T5" fmla="*/ 83 h 109"/>
                      <a:gd name="T6" fmla="*/ 39 w 111"/>
                      <a:gd name="T7" fmla="*/ 31 h 109"/>
                      <a:gd name="T8" fmla="*/ 83 w 111"/>
                      <a:gd name="T9" fmla="*/ 87 h 109"/>
                      <a:gd name="T10" fmla="*/ 109 w 111"/>
                      <a:gd name="T11" fmla="*/ 109 h 109"/>
                      <a:gd name="T12" fmla="*/ 0 w 111"/>
                      <a:gd name="T13" fmla="*/ 11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1" h="109">
                        <a:moveTo>
                          <a:pt x="0" y="11"/>
                        </a:moveTo>
                        <a:cubicBezTo>
                          <a:pt x="37" y="55"/>
                          <a:pt x="16" y="67"/>
                          <a:pt x="39" y="87"/>
                        </a:cubicBezTo>
                        <a:cubicBezTo>
                          <a:pt x="49" y="84"/>
                          <a:pt x="59" y="81"/>
                          <a:pt x="68" y="83"/>
                        </a:cubicBezTo>
                        <a:cubicBezTo>
                          <a:pt x="61" y="51"/>
                          <a:pt x="37" y="30"/>
                          <a:pt x="39" y="31"/>
                        </a:cubicBezTo>
                        <a:cubicBezTo>
                          <a:pt x="42" y="31"/>
                          <a:pt x="75" y="52"/>
                          <a:pt x="83" y="87"/>
                        </a:cubicBezTo>
                        <a:cubicBezTo>
                          <a:pt x="93" y="91"/>
                          <a:pt x="101" y="100"/>
                          <a:pt x="109" y="109"/>
                        </a:cubicBezTo>
                        <a:cubicBezTo>
                          <a:pt x="111" y="42"/>
                          <a:pt x="52" y="0"/>
                          <a:pt x="0" y="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" name="Freeform 55"/>
                  <p:cNvSpPr>
                    <a:spLocks/>
                  </p:cNvSpPr>
                  <p:nvPr/>
                </p:nvSpPr>
                <p:spPr bwMode="auto">
                  <a:xfrm>
                    <a:off x="2374641" y="4298142"/>
                    <a:ext cx="128587" cy="34925"/>
                  </a:xfrm>
                  <a:custGeom>
                    <a:avLst/>
                    <a:gdLst>
                      <a:gd name="T0" fmla="*/ 0 w 71"/>
                      <a:gd name="T1" fmla="*/ 19 h 19"/>
                      <a:gd name="T2" fmla="*/ 44 w 71"/>
                      <a:gd name="T3" fmla="*/ 12 h 19"/>
                      <a:gd name="T4" fmla="*/ 24 w 71"/>
                      <a:gd name="T5" fmla="*/ 0 h 19"/>
                      <a:gd name="T6" fmla="*/ 70 w 71"/>
                      <a:gd name="T7" fmla="*/ 14 h 19"/>
                      <a:gd name="T8" fmla="*/ 68 w 71"/>
                      <a:gd name="T9" fmla="*/ 16 h 19"/>
                      <a:gd name="T10" fmla="*/ 0 w 71"/>
                      <a:gd name="T11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1" h="19">
                        <a:moveTo>
                          <a:pt x="0" y="19"/>
                        </a:moveTo>
                        <a:cubicBezTo>
                          <a:pt x="15" y="17"/>
                          <a:pt x="31" y="15"/>
                          <a:pt x="44" y="12"/>
                        </a:cubicBezTo>
                        <a:cubicBezTo>
                          <a:pt x="39" y="10"/>
                          <a:pt x="30" y="7"/>
                          <a:pt x="24" y="0"/>
                        </a:cubicBezTo>
                        <a:cubicBezTo>
                          <a:pt x="38" y="8"/>
                          <a:pt x="55" y="9"/>
                          <a:pt x="70" y="14"/>
                        </a:cubicBezTo>
                        <a:cubicBezTo>
                          <a:pt x="71" y="15"/>
                          <a:pt x="70" y="16"/>
                          <a:pt x="68" y="16"/>
                        </a:cubicBezTo>
                        <a:cubicBezTo>
                          <a:pt x="47" y="18"/>
                          <a:pt x="21" y="19"/>
                          <a:pt x="0" y="1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" name="Freeform 56"/>
                  <p:cNvSpPr>
                    <a:spLocks/>
                  </p:cNvSpPr>
                  <p:nvPr/>
                </p:nvSpPr>
                <p:spPr bwMode="auto">
                  <a:xfrm>
                    <a:off x="1938078" y="4102880"/>
                    <a:ext cx="261937" cy="179387"/>
                  </a:xfrm>
                  <a:custGeom>
                    <a:avLst/>
                    <a:gdLst>
                      <a:gd name="T0" fmla="*/ 54 w 144"/>
                      <a:gd name="T1" fmla="*/ 54 h 98"/>
                      <a:gd name="T2" fmla="*/ 141 w 144"/>
                      <a:gd name="T3" fmla="*/ 80 h 98"/>
                      <a:gd name="T4" fmla="*/ 0 w 144"/>
                      <a:gd name="T5" fmla="*/ 20 h 98"/>
                      <a:gd name="T6" fmla="*/ 141 w 144"/>
                      <a:gd name="T7" fmla="*/ 62 h 98"/>
                      <a:gd name="T8" fmla="*/ 143 w 144"/>
                      <a:gd name="T9" fmla="*/ 67 h 98"/>
                      <a:gd name="T10" fmla="*/ 54 w 144"/>
                      <a:gd name="T11" fmla="*/ 54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4" h="98">
                        <a:moveTo>
                          <a:pt x="54" y="54"/>
                        </a:moveTo>
                        <a:cubicBezTo>
                          <a:pt x="86" y="78"/>
                          <a:pt x="144" y="79"/>
                          <a:pt x="141" y="80"/>
                        </a:cubicBezTo>
                        <a:cubicBezTo>
                          <a:pt x="78" y="98"/>
                          <a:pt x="12" y="75"/>
                          <a:pt x="0" y="20"/>
                        </a:cubicBezTo>
                        <a:cubicBezTo>
                          <a:pt x="73" y="40"/>
                          <a:pt x="110" y="0"/>
                          <a:pt x="141" y="62"/>
                        </a:cubicBezTo>
                        <a:cubicBezTo>
                          <a:pt x="141" y="64"/>
                          <a:pt x="142" y="65"/>
                          <a:pt x="143" y="67"/>
                        </a:cubicBezTo>
                        <a:cubicBezTo>
                          <a:pt x="144" y="70"/>
                          <a:pt x="97" y="67"/>
                          <a:pt x="54" y="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Freeform 57"/>
                  <p:cNvSpPr>
                    <a:spLocks/>
                  </p:cNvSpPr>
                  <p:nvPr/>
                </p:nvSpPr>
                <p:spPr bwMode="auto">
                  <a:xfrm>
                    <a:off x="2039678" y="3990167"/>
                    <a:ext cx="184150" cy="209550"/>
                  </a:xfrm>
                  <a:custGeom>
                    <a:avLst/>
                    <a:gdLst>
                      <a:gd name="T0" fmla="*/ 0 w 101"/>
                      <a:gd name="T1" fmla="*/ 1 h 115"/>
                      <a:gd name="T2" fmla="*/ 24 w 101"/>
                      <a:gd name="T3" fmla="*/ 82 h 115"/>
                      <a:gd name="T4" fmla="*/ 53 w 101"/>
                      <a:gd name="T5" fmla="*/ 83 h 115"/>
                      <a:gd name="T6" fmla="*/ 34 w 101"/>
                      <a:gd name="T7" fmla="*/ 28 h 115"/>
                      <a:gd name="T8" fmla="*/ 66 w 101"/>
                      <a:gd name="T9" fmla="*/ 90 h 115"/>
                      <a:gd name="T10" fmla="*/ 86 w 101"/>
                      <a:gd name="T11" fmla="*/ 115 h 115"/>
                      <a:gd name="T12" fmla="*/ 0 w 101"/>
                      <a:gd name="T13" fmla="*/ 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1" h="115">
                        <a:moveTo>
                          <a:pt x="0" y="1"/>
                        </a:moveTo>
                        <a:cubicBezTo>
                          <a:pt x="27" y="51"/>
                          <a:pt x="5" y="59"/>
                          <a:pt x="24" y="82"/>
                        </a:cubicBezTo>
                        <a:cubicBezTo>
                          <a:pt x="34" y="80"/>
                          <a:pt x="44" y="80"/>
                          <a:pt x="53" y="83"/>
                        </a:cubicBezTo>
                        <a:cubicBezTo>
                          <a:pt x="51" y="52"/>
                          <a:pt x="32" y="27"/>
                          <a:pt x="34" y="28"/>
                        </a:cubicBezTo>
                        <a:cubicBezTo>
                          <a:pt x="36" y="29"/>
                          <a:pt x="64" y="55"/>
                          <a:pt x="66" y="90"/>
                        </a:cubicBezTo>
                        <a:cubicBezTo>
                          <a:pt x="75" y="96"/>
                          <a:pt x="81" y="105"/>
                          <a:pt x="86" y="115"/>
                        </a:cubicBezTo>
                        <a:cubicBezTo>
                          <a:pt x="101" y="52"/>
                          <a:pt x="52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" name="Freeform 58"/>
                  <p:cNvSpPr>
                    <a:spLocks/>
                  </p:cNvSpPr>
                  <p:nvPr/>
                </p:nvSpPr>
                <p:spPr bwMode="auto">
                  <a:xfrm>
                    <a:off x="2149216" y="4210830"/>
                    <a:ext cx="125412" cy="44450"/>
                  </a:xfrm>
                  <a:custGeom>
                    <a:avLst/>
                    <a:gdLst>
                      <a:gd name="T0" fmla="*/ 0 w 69"/>
                      <a:gd name="T1" fmla="*/ 14 h 24"/>
                      <a:gd name="T2" fmla="*/ 44 w 69"/>
                      <a:gd name="T3" fmla="*/ 15 h 24"/>
                      <a:gd name="T4" fmla="*/ 27 w 69"/>
                      <a:gd name="T5" fmla="*/ 0 h 24"/>
                      <a:gd name="T6" fmla="*/ 68 w 69"/>
                      <a:gd name="T7" fmla="*/ 22 h 24"/>
                      <a:gd name="T8" fmla="*/ 66 w 69"/>
                      <a:gd name="T9" fmla="*/ 23 h 24"/>
                      <a:gd name="T10" fmla="*/ 0 w 69"/>
                      <a:gd name="T11" fmla="*/ 1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9" h="24">
                        <a:moveTo>
                          <a:pt x="0" y="14"/>
                        </a:moveTo>
                        <a:cubicBezTo>
                          <a:pt x="15" y="14"/>
                          <a:pt x="30" y="15"/>
                          <a:pt x="44" y="15"/>
                        </a:cubicBezTo>
                        <a:cubicBezTo>
                          <a:pt x="39" y="12"/>
                          <a:pt x="31" y="8"/>
                          <a:pt x="27" y="0"/>
                        </a:cubicBezTo>
                        <a:cubicBezTo>
                          <a:pt x="39" y="10"/>
                          <a:pt x="55" y="14"/>
                          <a:pt x="68" y="22"/>
                        </a:cubicBezTo>
                        <a:cubicBezTo>
                          <a:pt x="69" y="23"/>
                          <a:pt x="68" y="24"/>
                          <a:pt x="66" y="23"/>
                        </a:cubicBezTo>
                        <a:cubicBezTo>
                          <a:pt x="46" y="21"/>
                          <a:pt x="20" y="17"/>
                          <a:pt x="0" y="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" name="Freeform 59"/>
                  <p:cNvSpPr>
                    <a:spLocks/>
                  </p:cNvSpPr>
                  <p:nvPr/>
                </p:nvSpPr>
                <p:spPr bwMode="auto">
                  <a:xfrm>
                    <a:off x="1763453" y="3966355"/>
                    <a:ext cx="236537" cy="161925"/>
                  </a:xfrm>
                  <a:custGeom>
                    <a:avLst/>
                    <a:gdLst>
                      <a:gd name="T0" fmla="*/ 45 w 130"/>
                      <a:gd name="T1" fmla="*/ 42 h 89"/>
                      <a:gd name="T2" fmla="*/ 125 w 130"/>
                      <a:gd name="T3" fmla="*/ 83 h 89"/>
                      <a:gd name="T4" fmla="*/ 0 w 130"/>
                      <a:gd name="T5" fmla="*/ 0 h 89"/>
                      <a:gd name="T6" fmla="*/ 127 w 130"/>
                      <a:gd name="T7" fmla="*/ 66 h 89"/>
                      <a:gd name="T8" fmla="*/ 129 w 130"/>
                      <a:gd name="T9" fmla="*/ 71 h 89"/>
                      <a:gd name="T10" fmla="*/ 45 w 130"/>
                      <a:gd name="T11" fmla="*/ 42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30" h="89">
                        <a:moveTo>
                          <a:pt x="45" y="42"/>
                        </a:moveTo>
                        <a:cubicBezTo>
                          <a:pt x="72" y="71"/>
                          <a:pt x="127" y="83"/>
                          <a:pt x="125" y="83"/>
                        </a:cubicBezTo>
                        <a:cubicBezTo>
                          <a:pt x="61" y="89"/>
                          <a:pt x="1" y="54"/>
                          <a:pt x="0" y="0"/>
                        </a:cubicBezTo>
                        <a:cubicBezTo>
                          <a:pt x="67" y="32"/>
                          <a:pt x="109" y="0"/>
                          <a:pt x="127" y="66"/>
                        </a:cubicBezTo>
                        <a:cubicBezTo>
                          <a:pt x="128" y="68"/>
                          <a:pt x="128" y="69"/>
                          <a:pt x="129" y="71"/>
                        </a:cubicBezTo>
                        <a:cubicBezTo>
                          <a:pt x="130" y="74"/>
                          <a:pt x="84" y="63"/>
                          <a:pt x="45" y="4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" name="Freeform 60"/>
                  <p:cNvSpPr>
                    <a:spLocks/>
                  </p:cNvSpPr>
                  <p:nvPr/>
                </p:nvSpPr>
                <p:spPr bwMode="auto">
                  <a:xfrm>
                    <a:off x="1877753" y="3845705"/>
                    <a:ext cx="168275" cy="227012"/>
                  </a:xfrm>
                  <a:custGeom>
                    <a:avLst/>
                    <a:gdLst>
                      <a:gd name="T0" fmla="*/ 6 w 93"/>
                      <a:gd name="T1" fmla="*/ 0 h 125"/>
                      <a:gd name="T2" fmla="*/ 14 w 93"/>
                      <a:gd name="T3" fmla="*/ 81 h 125"/>
                      <a:gd name="T4" fmla="*/ 41 w 93"/>
                      <a:gd name="T5" fmla="*/ 88 h 125"/>
                      <a:gd name="T6" fmla="*/ 34 w 93"/>
                      <a:gd name="T7" fmla="*/ 31 h 125"/>
                      <a:gd name="T8" fmla="*/ 53 w 93"/>
                      <a:gd name="T9" fmla="*/ 96 h 125"/>
                      <a:gd name="T10" fmla="*/ 68 w 93"/>
                      <a:gd name="T11" fmla="*/ 125 h 125"/>
                      <a:gd name="T12" fmla="*/ 6 w 93"/>
                      <a:gd name="T13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3" h="125">
                        <a:moveTo>
                          <a:pt x="6" y="0"/>
                        </a:moveTo>
                        <a:cubicBezTo>
                          <a:pt x="23" y="52"/>
                          <a:pt x="0" y="55"/>
                          <a:pt x="14" y="81"/>
                        </a:cubicBezTo>
                        <a:cubicBezTo>
                          <a:pt x="23" y="81"/>
                          <a:pt x="33" y="83"/>
                          <a:pt x="41" y="88"/>
                        </a:cubicBezTo>
                        <a:cubicBezTo>
                          <a:pt x="46" y="57"/>
                          <a:pt x="32" y="30"/>
                          <a:pt x="34" y="31"/>
                        </a:cubicBezTo>
                        <a:cubicBezTo>
                          <a:pt x="35" y="33"/>
                          <a:pt x="57" y="63"/>
                          <a:pt x="53" y="96"/>
                        </a:cubicBezTo>
                        <a:cubicBezTo>
                          <a:pt x="60" y="104"/>
                          <a:pt x="65" y="114"/>
                          <a:pt x="68" y="125"/>
                        </a:cubicBezTo>
                        <a:cubicBezTo>
                          <a:pt x="93" y="67"/>
                          <a:pt x="56" y="8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" name="Freeform 61"/>
                  <p:cNvSpPr>
                    <a:spLocks/>
                  </p:cNvSpPr>
                  <p:nvPr/>
                </p:nvSpPr>
                <p:spPr bwMode="auto">
                  <a:xfrm>
                    <a:off x="1947603" y="4082242"/>
                    <a:ext cx="117475" cy="53975"/>
                  </a:xfrm>
                  <a:custGeom>
                    <a:avLst/>
                    <a:gdLst>
                      <a:gd name="T0" fmla="*/ 0 w 64"/>
                      <a:gd name="T1" fmla="*/ 9 h 30"/>
                      <a:gd name="T2" fmla="*/ 42 w 64"/>
                      <a:gd name="T3" fmla="*/ 18 h 30"/>
                      <a:gd name="T4" fmla="*/ 29 w 64"/>
                      <a:gd name="T5" fmla="*/ 0 h 30"/>
                      <a:gd name="T6" fmla="*/ 64 w 64"/>
                      <a:gd name="T7" fmla="*/ 29 h 30"/>
                      <a:gd name="T8" fmla="*/ 62 w 64"/>
                      <a:gd name="T9" fmla="*/ 30 h 30"/>
                      <a:gd name="T10" fmla="*/ 0 w 64"/>
                      <a:gd name="T11" fmla="*/ 9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4" h="30">
                        <a:moveTo>
                          <a:pt x="0" y="9"/>
                        </a:moveTo>
                        <a:cubicBezTo>
                          <a:pt x="14" y="12"/>
                          <a:pt x="29" y="16"/>
                          <a:pt x="42" y="18"/>
                        </a:cubicBezTo>
                        <a:cubicBezTo>
                          <a:pt x="38" y="14"/>
                          <a:pt x="31" y="9"/>
                          <a:pt x="29" y="0"/>
                        </a:cubicBezTo>
                        <a:cubicBezTo>
                          <a:pt x="38" y="12"/>
                          <a:pt x="52" y="19"/>
                          <a:pt x="64" y="29"/>
                        </a:cubicBezTo>
                        <a:cubicBezTo>
                          <a:pt x="64" y="30"/>
                          <a:pt x="63" y="30"/>
                          <a:pt x="62" y="30"/>
                        </a:cubicBezTo>
                        <a:cubicBezTo>
                          <a:pt x="43" y="24"/>
                          <a:pt x="18" y="16"/>
                          <a:pt x="0" y="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" name="Freeform 62"/>
                  <p:cNvSpPr>
                    <a:spLocks/>
                  </p:cNvSpPr>
                  <p:nvPr/>
                </p:nvSpPr>
                <p:spPr bwMode="auto">
                  <a:xfrm>
                    <a:off x="1607878" y="3759980"/>
                    <a:ext cx="219075" cy="187325"/>
                  </a:xfrm>
                  <a:custGeom>
                    <a:avLst/>
                    <a:gdLst>
                      <a:gd name="T0" fmla="*/ 45 w 120"/>
                      <a:gd name="T1" fmla="*/ 49 h 103"/>
                      <a:gd name="T2" fmla="*/ 114 w 120"/>
                      <a:gd name="T3" fmla="*/ 103 h 103"/>
                      <a:gd name="T4" fmla="*/ 9 w 120"/>
                      <a:gd name="T5" fmla="*/ 0 h 103"/>
                      <a:gd name="T6" fmla="*/ 119 w 120"/>
                      <a:gd name="T7" fmla="*/ 87 h 103"/>
                      <a:gd name="T8" fmla="*/ 120 w 120"/>
                      <a:gd name="T9" fmla="*/ 92 h 103"/>
                      <a:gd name="T10" fmla="*/ 45 w 120"/>
                      <a:gd name="T11" fmla="*/ 49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20" h="103">
                        <a:moveTo>
                          <a:pt x="45" y="49"/>
                        </a:moveTo>
                        <a:cubicBezTo>
                          <a:pt x="65" y="81"/>
                          <a:pt x="116" y="103"/>
                          <a:pt x="114" y="103"/>
                        </a:cubicBezTo>
                        <a:cubicBezTo>
                          <a:pt x="51" y="97"/>
                          <a:pt x="0" y="52"/>
                          <a:pt x="9" y="0"/>
                        </a:cubicBezTo>
                        <a:cubicBezTo>
                          <a:pt x="68" y="43"/>
                          <a:pt x="114" y="20"/>
                          <a:pt x="119" y="87"/>
                        </a:cubicBezTo>
                        <a:cubicBezTo>
                          <a:pt x="120" y="88"/>
                          <a:pt x="120" y="90"/>
                          <a:pt x="120" y="92"/>
                        </a:cubicBezTo>
                        <a:cubicBezTo>
                          <a:pt x="120" y="95"/>
                          <a:pt x="78" y="76"/>
                          <a:pt x="45" y="4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Freeform 63"/>
                  <p:cNvSpPr>
                    <a:spLocks/>
                  </p:cNvSpPr>
                  <p:nvPr/>
                </p:nvSpPr>
                <p:spPr bwMode="auto">
                  <a:xfrm>
                    <a:off x="1739641" y="3664730"/>
                    <a:ext cx="157162" cy="238125"/>
                  </a:xfrm>
                  <a:custGeom>
                    <a:avLst/>
                    <a:gdLst>
                      <a:gd name="T0" fmla="*/ 15 w 87"/>
                      <a:gd name="T1" fmla="*/ 0 h 131"/>
                      <a:gd name="T2" fmla="*/ 8 w 87"/>
                      <a:gd name="T3" fmla="*/ 79 h 131"/>
                      <a:gd name="T4" fmla="*/ 33 w 87"/>
                      <a:gd name="T5" fmla="*/ 91 h 131"/>
                      <a:gd name="T6" fmla="*/ 37 w 87"/>
                      <a:gd name="T7" fmla="*/ 35 h 131"/>
                      <a:gd name="T8" fmla="*/ 43 w 87"/>
                      <a:gd name="T9" fmla="*/ 102 h 131"/>
                      <a:gd name="T10" fmla="*/ 52 w 87"/>
                      <a:gd name="T11" fmla="*/ 131 h 131"/>
                      <a:gd name="T12" fmla="*/ 15 w 87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7" h="131">
                        <a:moveTo>
                          <a:pt x="15" y="0"/>
                        </a:moveTo>
                        <a:cubicBezTo>
                          <a:pt x="22" y="54"/>
                          <a:pt x="0" y="53"/>
                          <a:pt x="8" y="79"/>
                        </a:cubicBezTo>
                        <a:cubicBezTo>
                          <a:pt x="18" y="82"/>
                          <a:pt x="27" y="85"/>
                          <a:pt x="33" y="91"/>
                        </a:cubicBezTo>
                        <a:cubicBezTo>
                          <a:pt x="43" y="63"/>
                          <a:pt x="35" y="34"/>
                          <a:pt x="37" y="35"/>
                        </a:cubicBezTo>
                        <a:cubicBezTo>
                          <a:pt x="38" y="37"/>
                          <a:pt x="53" y="70"/>
                          <a:pt x="43" y="102"/>
                        </a:cubicBezTo>
                        <a:cubicBezTo>
                          <a:pt x="49" y="110"/>
                          <a:pt x="51" y="121"/>
                          <a:pt x="52" y="131"/>
                        </a:cubicBezTo>
                        <a:cubicBezTo>
                          <a:pt x="87" y="80"/>
                          <a:pt x="62" y="17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" name="Freeform 64"/>
                  <p:cNvSpPr>
                    <a:spLocks/>
                  </p:cNvSpPr>
                  <p:nvPr/>
                </p:nvSpPr>
                <p:spPr bwMode="auto">
                  <a:xfrm>
                    <a:off x="1779328" y="3912380"/>
                    <a:ext cx="104775" cy="65087"/>
                  </a:xfrm>
                  <a:custGeom>
                    <a:avLst/>
                    <a:gdLst>
                      <a:gd name="T0" fmla="*/ 0 w 58"/>
                      <a:gd name="T1" fmla="*/ 4 h 36"/>
                      <a:gd name="T2" fmla="*/ 38 w 58"/>
                      <a:gd name="T3" fmla="*/ 20 h 36"/>
                      <a:gd name="T4" fmla="*/ 29 w 58"/>
                      <a:gd name="T5" fmla="*/ 0 h 36"/>
                      <a:gd name="T6" fmla="*/ 58 w 58"/>
                      <a:gd name="T7" fmla="*/ 35 h 36"/>
                      <a:gd name="T8" fmla="*/ 55 w 58"/>
                      <a:gd name="T9" fmla="*/ 35 h 36"/>
                      <a:gd name="T10" fmla="*/ 0 w 58"/>
                      <a:gd name="T11" fmla="*/ 4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8" h="36">
                        <a:moveTo>
                          <a:pt x="0" y="4"/>
                        </a:moveTo>
                        <a:cubicBezTo>
                          <a:pt x="13" y="9"/>
                          <a:pt x="26" y="16"/>
                          <a:pt x="38" y="20"/>
                        </a:cubicBezTo>
                        <a:cubicBezTo>
                          <a:pt x="35" y="16"/>
                          <a:pt x="29" y="9"/>
                          <a:pt x="29" y="0"/>
                        </a:cubicBezTo>
                        <a:cubicBezTo>
                          <a:pt x="36" y="14"/>
                          <a:pt x="48" y="23"/>
                          <a:pt x="58" y="35"/>
                        </a:cubicBezTo>
                        <a:cubicBezTo>
                          <a:pt x="58" y="36"/>
                          <a:pt x="57" y="36"/>
                          <a:pt x="55" y="35"/>
                        </a:cubicBezTo>
                        <a:cubicBezTo>
                          <a:pt x="38" y="26"/>
                          <a:pt x="16" y="1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" name="Freeform 65"/>
                  <p:cNvSpPr>
                    <a:spLocks/>
                  </p:cNvSpPr>
                  <p:nvPr/>
                </p:nvSpPr>
                <p:spPr bwMode="auto">
                  <a:xfrm>
                    <a:off x="1498341" y="3536142"/>
                    <a:ext cx="209550" cy="215900"/>
                  </a:xfrm>
                  <a:custGeom>
                    <a:avLst/>
                    <a:gdLst>
                      <a:gd name="T0" fmla="*/ 43 w 115"/>
                      <a:gd name="T1" fmla="*/ 54 h 119"/>
                      <a:gd name="T2" fmla="*/ 100 w 115"/>
                      <a:gd name="T3" fmla="*/ 118 h 119"/>
                      <a:gd name="T4" fmla="*/ 18 w 115"/>
                      <a:gd name="T5" fmla="*/ 0 h 119"/>
                      <a:gd name="T6" fmla="*/ 108 w 115"/>
                      <a:gd name="T7" fmla="*/ 104 h 119"/>
                      <a:gd name="T8" fmla="*/ 107 w 115"/>
                      <a:gd name="T9" fmla="*/ 108 h 119"/>
                      <a:gd name="T10" fmla="*/ 43 w 115"/>
                      <a:gd name="T11" fmla="*/ 54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5" h="119">
                        <a:moveTo>
                          <a:pt x="43" y="54"/>
                        </a:moveTo>
                        <a:cubicBezTo>
                          <a:pt x="57" y="89"/>
                          <a:pt x="101" y="119"/>
                          <a:pt x="100" y="118"/>
                        </a:cubicBezTo>
                        <a:cubicBezTo>
                          <a:pt x="41" y="101"/>
                          <a:pt x="0" y="49"/>
                          <a:pt x="18" y="0"/>
                        </a:cubicBezTo>
                        <a:cubicBezTo>
                          <a:pt x="66" y="52"/>
                          <a:pt x="115" y="39"/>
                          <a:pt x="108" y="104"/>
                        </a:cubicBezTo>
                        <a:cubicBezTo>
                          <a:pt x="108" y="105"/>
                          <a:pt x="108" y="107"/>
                          <a:pt x="107" y="108"/>
                        </a:cubicBezTo>
                        <a:cubicBezTo>
                          <a:pt x="107" y="112"/>
                          <a:pt x="71" y="86"/>
                          <a:pt x="43" y="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" name="Freeform 66"/>
                  <p:cNvSpPr>
                    <a:spLocks/>
                  </p:cNvSpPr>
                  <p:nvPr/>
                </p:nvSpPr>
                <p:spPr bwMode="auto">
                  <a:xfrm>
                    <a:off x="1641216" y="3472642"/>
                    <a:ext cx="142875" cy="241300"/>
                  </a:xfrm>
                  <a:custGeom>
                    <a:avLst/>
                    <a:gdLst>
                      <a:gd name="T0" fmla="*/ 25 w 79"/>
                      <a:gd name="T1" fmla="*/ 0 h 133"/>
                      <a:gd name="T2" fmla="*/ 3 w 79"/>
                      <a:gd name="T3" fmla="*/ 75 h 133"/>
                      <a:gd name="T4" fmla="*/ 25 w 79"/>
                      <a:gd name="T5" fmla="*/ 90 h 133"/>
                      <a:gd name="T6" fmla="*/ 39 w 79"/>
                      <a:gd name="T7" fmla="*/ 38 h 133"/>
                      <a:gd name="T8" fmla="*/ 33 w 79"/>
                      <a:gd name="T9" fmla="*/ 102 h 133"/>
                      <a:gd name="T10" fmla="*/ 36 w 79"/>
                      <a:gd name="T11" fmla="*/ 133 h 133"/>
                      <a:gd name="T12" fmla="*/ 25 w 79"/>
                      <a:gd name="T13" fmla="*/ 0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9" h="133">
                        <a:moveTo>
                          <a:pt x="25" y="0"/>
                        </a:moveTo>
                        <a:cubicBezTo>
                          <a:pt x="21" y="52"/>
                          <a:pt x="0" y="47"/>
                          <a:pt x="3" y="75"/>
                        </a:cubicBezTo>
                        <a:cubicBezTo>
                          <a:pt x="12" y="79"/>
                          <a:pt x="20" y="83"/>
                          <a:pt x="25" y="90"/>
                        </a:cubicBezTo>
                        <a:cubicBezTo>
                          <a:pt x="40" y="65"/>
                          <a:pt x="37" y="36"/>
                          <a:pt x="39" y="38"/>
                        </a:cubicBezTo>
                        <a:cubicBezTo>
                          <a:pt x="40" y="39"/>
                          <a:pt x="48" y="74"/>
                          <a:pt x="33" y="102"/>
                        </a:cubicBezTo>
                        <a:cubicBezTo>
                          <a:pt x="37" y="111"/>
                          <a:pt x="37" y="122"/>
                          <a:pt x="36" y="133"/>
                        </a:cubicBezTo>
                        <a:cubicBezTo>
                          <a:pt x="79" y="90"/>
                          <a:pt x="66" y="25"/>
                          <a:pt x="2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Freeform 67"/>
                  <p:cNvSpPr>
                    <a:spLocks/>
                  </p:cNvSpPr>
                  <p:nvPr/>
                </p:nvSpPr>
                <p:spPr bwMode="auto">
                  <a:xfrm>
                    <a:off x="1649153" y="3717117"/>
                    <a:ext cx="92075" cy="74612"/>
                  </a:xfrm>
                  <a:custGeom>
                    <a:avLst/>
                    <a:gdLst>
                      <a:gd name="T0" fmla="*/ 0 w 50"/>
                      <a:gd name="T1" fmla="*/ 0 h 41"/>
                      <a:gd name="T2" fmla="*/ 34 w 50"/>
                      <a:gd name="T3" fmla="*/ 23 h 41"/>
                      <a:gd name="T4" fmla="*/ 29 w 50"/>
                      <a:gd name="T5" fmla="*/ 2 h 41"/>
                      <a:gd name="T6" fmla="*/ 50 w 50"/>
                      <a:gd name="T7" fmla="*/ 40 h 41"/>
                      <a:gd name="T8" fmla="*/ 48 w 50"/>
                      <a:gd name="T9" fmla="*/ 40 h 41"/>
                      <a:gd name="T10" fmla="*/ 0 w 50"/>
                      <a:gd name="T11" fmla="*/ 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0" h="41">
                        <a:moveTo>
                          <a:pt x="0" y="0"/>
                        </a:moveTo>
                        <a:cubicBezTo>
                          <a:pt x="12" y="8"/>
                          <a:pt x="23" y="16"/>
                          <a:pt x="34" y="23"/>
                        </a:cubicBezTo>
                        <a:cubicBezTo>
                          <a:pt x="32" y="18"/>
                          <a:pt x="28" y="10"/>
                          <a:pt x="29" y="2"/>
                        </a:cubicBezTo>
                        <a:cubicBezTo>
                          <a:pt x="33" y="16"/>
                          <a:pt x="43" y="27"/>
                          <a:pt x="50" y="40"/>
                        </a:cubicBezTo>
                        <a:cubicBezTo>
                          <a:pt x="50" y="41"/>
                          <a:pt x="49" y="41"/>
                          <a:pt x="48" y="40"/>
                        </a:cubicBezTo>
                        <a:cubicBezTo>
                          <a:pt x="33" y="28"/>
                          <a:pt x="14" y="1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" name="Freeform 68"/>
                  <p:cNvSpPr>
                    <a:spLocks/>
                  </p:cNvSpPr>
                  <p:nvPr/>
                </p:nvSpPr>
                <p:spPr bwMode="auto">
                  <a:xfrm>
                    <a:off x="1428491" y="3305955"/>
                    <a:ext cx="203200" cy="234950"/>
                  </a:xfrm>
                  <a:custGeom>
                    <a:avLst/>
                    <a:gdLst>
                      <a:gd name="T0" fmla="*/ 41 w 112"/>
                      <a:gd name="T1" fmla="*/ 56 h 129"/>
                      <a:gd name="T2" fmla="*/ 83 w 112"/>
                      <a:gd name="T3" fmla="*/ 128 h 129"/>
                      <a:gd name="T4" fmla="*/ 26 w 112"/>
                      <a:gd name="T5" fmla="*/ 0 h 129"/>
                      <a:gd name="T6" fmla="*/ 93 w 112"/>
                      <a:gd name="T7" fmla="*/ 116 h 129"/>
                      <a:gd name="T8" fmla="*/ 92 w 112"/>
                      <a:gd name="T9" fmla="*/ 120 h 129"/>
                      <a:gd name="T10" fmla="*/ 41 w 112"/>
                      <a:gd name="T11" fmla="*/ 56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2" h="129">
                        <a:moveTo>
                          <a:pt x="41" y="56"/>
                        </a:moveTo>
                        <a:cubicBezTo>
                          <a:pt x="47" y="92"/>
                          <a:pt x="84" y="129"/>
                          <a:pt x="83" y="128"/>
                        </a:cubicBezTo>
                        <a:cubicBezTo>
                          <a:pt x="29" y="100"/>
                          <a:pt x="0" y="43"/>
                          <a:pt x="26" y="0"/>
                        </a:cubicBezTo>
                        <a:cubicBezTo>
                          <a:pt x="63" y="58"/>
                          <a:pt x="112" y="55"/>
                          <a:pt x="93" y="116"/>
                        </a:cubicBezTo>
                        <a:cubicBezTo>
                          <a:pt x="93" y="117"/>
                          <a:pt x="92" y="118"/>
                          <a:pt x="92" y="120"/>
                        </a:cubicBezTo>
                        <a:cubicBezTo>
                          <a:pt x="91" y="123"/>
                          <a:pt x="61" y="91"/>
                          <a:pt x="41" y="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" name="Freeform 69"/>
                  <p:cNvSpPr>
                    <a:spLocks/>
                  </p:cNvSpPr>
                  <p:nvPr/>
                </p:nvSpPr>
                <p:spPr bwMode="auto">
                  <a:xfrm>
                    <a:off x="1572953" y="3271030"/>
                    <a:ext cx="125412" cy="236537"/>
                  </a:xfrm>
                  <a:custGeom>
                    <a:avLst/>
                    <a:gdLst>
                      <a:gd name="T0" fmla="*/ 34 w 69"/>
                      <a:gd name="T1" fmla="*/ 0 h 130"/>
                      <a:gd name="T2" fmla="*/ 0 w 69"/>
                      <a:gd name="T3" fmla="*/ 68 h 130"/>
                      <a:gd name="T4" fmla="*/ 18 w 69"/>
                      <a:gd name="T5" fmla="*/ 87 h 130"/>
                      <a:gd name="T6" fmla="*/ 40 w 69"/>
                      <a:gd name="T7" fmla="*/ 39 h 130"/>
                      <a:gd name="T8" fmla="*/ 22 w 69"/>
                      <a:gd name="T9" fmla="*/ 100 h 130"/>
                      <a:gd name="T10" fmla="*/ 20 w 69"/>
                      <a:gd name="T11" fmla="*/ 130 h 130"/>
                      <a:gd name="T12" fmla="*/ 34 w 69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9" h="130">
                        <a:moveTo>
                          <a:pt x="34" y="0"/>
                        </a:moveTo>
                        <a:cubicBezTo>
                          <a:pt x="21" y="50"/>
                          <a:pt x="2" y="41"/>
                          <a:pt x="0" y="68"/>
                        </a:cubicBezTo>
                        <a:cubicBezTo>
                          <a:pt x="7" y="74"/>
                          <a:pt x="14" y="80"/>
                          <a:pt x="18" y="87"/>
                        </a:cubicBezTo>
                        <a:cubicBezTo>
                          <a:pt x="37" y="66"/>
                          <a:pt x="39" y="37"/>
                          <a:pt x="40" y="39"/>
                        </a:cubicBezTo>
                        <a:cubicBezTo>
                          <a:pt x="41" y="41"/>
                          <a:pt x="43" y="76"/>
                          <a:pt x="22" y="100"/>
                        </a:cubicBezTo>
                        <a:cubicBezTo>
                          <a:pt x="25" y="110"/>
                          <a:pt x="23" y="120"/>
                          <a:pt x="20" y="130"/>
                        </a:cubicBezTo>
                        <a:cubicBezTo>
                          <a:pt x="69" y="97"/>
                          <a:pt x="69" y="32"/>
                          <a:pt x="3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Freeform 70"/>
                  <p:cNvSpPr>
                    <a:spLocks/>
                  </p:cNvSpPr>
                  <p:nvPr/>
                </p:nvSpPr>
                <p:spPr bwMode="auto">
                  <a:xfrm>
                    <a:off x="1555491" y="3501217"/>
                    <a:ext cx="74612" cy="88900"/>
                  </a:xfrm>
                  <a:custGeom>
                    <a:avLst/>
                    <a:gdLst>
                      <a:gd name="T0" fmla="*/ 0 w 41"/>
                      <a:gd name="T1" fmla="*/ 0 h 49"/>
                      <a:gd name="T2" fmla="*/ 29 w 41"/>
                      <a:gd name="T3" fmla="*/ 28 h 49"/>
                      <a:gd name="T4" fmla="*/ 27 w 41"/>
                      <a:gd name="T5" fmla="*/ 8 h 49"/>
                      <a:gd name="T6" fmla="*/ 41 w 41"/>
                      <a:gd name="T7" fmla="*/ 48 h 49"/>
                      <a:gd name="T8" fmla="*/ 38 w 41"/>
                      <a:gd name="T9" fmla="*/ 48 h 49"/>
                      <a:gd name="T10" fmla="*/ 0 w 41"/>
                      <a:gd name="T11" fmla="*/ 0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49">
                        <a:moveTo>
                          <a:pt x="0" y="0"/>
                        </a:moveTo>
                        <a:cubicBezTo>
                          <a:pt x="10" y="10"/>
                          <a:pt x="19" y="20"/>
                          <a:pt x="29" y="28"/>
                        </a:cubicBezTo>
                        <a:cubicBezTo>
                          <a:pt x="27" y="23"/>
                          <a:pt x="25" y="15"/>
                          <a:pt x="27" y="8"/>
                        </a:cubicBezTo>
                        <a:cubicBezTo>
                          <a:pt x="29" y="22"/>
                          <a:pt x="36" y="35"/>
                          <a:pt x="41" y="48"/>
                        </a:cubicBezTo>
                        <a:cubicBezTo>
                          <a:pt x="40" y="49"/>
                          <a:pt x="39" y="49"/>
                          <a:pt x="38" y="48"/>
                        </a:cubicBezTo>
                        <a:cubicBezTo>
                          <a:pt x="26" y="34"/>
                          <a:pt x="11" y="15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" name="Freeform 71"/>
                  <p:cNvSpPr>
                    <a:spLocks/>
                  </p:cNvSpPr>
                  <p:nvPr/>
                </p:nvSpPr>
                <p:spPr bwMode="auto">
                  <a:xfrm>
                    <a:off x="1412616" y="3069417"/>
                    <a:ext cx="190500" cy="244475"/>
                  </a:xfrm>
                  <a:custGeom>
                    <a:avLst/>
                    <a:gdLst>
                      <a:gd name="T0" fmla="*/ 36 w 104"/>
                      <a:gd name="T1" fmla="*/ 56 h 134"/>
                      <a:gd name="T2" fmla="*/ 63 w 104"/>
                      <a:gd name="T3" fmla="*/ 133 h 134"/>
                      <a:gd name="T4" fmla="*/ 33 w 104"/>
                      <a:gd name="T5" fmla="*/ 0 h 134"/>
                      <a:gd name="T6" fmla="*/ 75 w 104"/>
                      <a:gd name="T7" fmla="*/ 123 h 134"/>
                      <a:gd name="T8" fmla="*/ 73 w 104"/>
                      <a:gd name="T9" fmla="*/ 127 h 134"/>
                      <a:gd name="T10" fmla="*/ 36 w 104"/>
                      <a:gd name="T11" fmla="*/ 56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4" h="134">
                        <a:moveTo>
                          <a:pt x="36" y="56"/>
                        </a:moveTo>
                        <a:cubicBezTo>
                          <a:pt x="35" y="92"/>
                          <a:pt x="65" y="134"/>
                          <a:pt x="63" y="133"/>
                        </a:cubicBezTo>
                        <a:cubicBezTo>
                          <a:pt x="17" y="97"/>
                          <a:pt x="0" y="36"/>
                          <a:pt x="33" y="0"/>
                        </a:cubicBezTo>
                        <a:cubicBezTo>
                          <a:pt x="57" y="63"/>
                          <a:pt x="104" y="68"/>
                          <a:pt x="75" y="123"/>
                        </a:cubicBezTo>
                        <a:cubicBezTo>
                          <a:pt x="75" y="124"/>
                          <a:pt x="74" y="126"/>
                          <a:pt x="73" y="127"/>
                        </a:cubicBezTo>
                        <a:cubicBezTo>
                          <a:pt x="72" y="130"/>
                          <a:pt x="49" y="94"/>
                          <a:pt x="36" y="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" name="Freeform 72"/>
                  <p:cNvSpPr>
                    <a:spLocks/>
                  </p:cNvSpPr>
                  <p:nvPr/>
                </p:nvSpPr>
                <p:spPr bwMode="auto">
                  <a:xfrm>
                    <a:off x="1549141" y="3066242"/>
                    <a:ext cx="133350" cy="222250"/>
                  </a:xfrm>
                  <a:custGeom>
                    <a:avLst/>
                    <a:gdLst>
                      <a:gd name="T0" fmla="*/ 45 w 73"/>
                      <a:gd name="T1" fmla="*/ 0 h 122"/>
                      <a:gd name="T2" fmla="*/ 0 w 73"/>
                      <a:gd name="T3" fmla="*/ 59 h 122"/>
                      <a:gd name="T4" fmla="*/ 14 w 73"/>
                      <a:gd name="T5" fmla="*/ 80 h 122"/>
                      <a:gd name="T6" fmla="*/ 44 w 73"/>
                      <a:gd name="T7" fmla="*/ 39 h 122"/>
                      <a:gd name="T8" fmla="*/ 16 w 73"/>
                      <a:gd name="T9" fmla="*/ 94 h 122"/>
                      <a:gd name="T10" fmla="*/ 8 w 73"/>
                      <a:gd name="T11" fmla="*/ 122 h 122"/>
                      <a:gd name="T12" fmla="*/ 45 w 73"/>
                      <a:gd name="T13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3" h="122">
                        <a:moveTo>
                          <a:pt x="45" y="0"/>
                        </a:moveTo>
                        <a:cubicBezTo>
                          <a:pt x="23" y="46"/>
                          <a:pt x="6" y="34"/>
                          <a:pt x="0" y="59"/>
                        </a:cubicBezTo>
                        <a:cubicBezTo>
                          <a:pt x="6" y="65"/>
                          <a:pt x="11" y="72"/>
                          <a:pt x="14" y="80"/>
                        </a:cubicBezTo>
                        <a:cubicBezTo>
                          <a:pt x="35" y="63"/>
                          <a:pt x="43" y="36"/>
                          <a:pt x="44" y="39"/>
                        </a:cubicBezTo>
                        <a:cubicBezTo>
                          <a:pt x="44" y="41"/>
                          <a:pt x="39" y="74"/>
                          <a:pt x="16" y="94"/>
                        </a:cubicBezTo>
                        <a:cubicBezTo>
                          <a:pt x="16" y="103"/>
                          <a:pt x="12" y="113"/>
                          <a:pt x="8" y="122"/>
                        </a:cubicBezTo>
                        <a:cubicBezTo>
                          <a:pt x="61" y="99"/>
                          <a:pt x="73" y="37"/>
                          <a:pt x="4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Freeform 73"/>
                  <p:cNvSpPr>
                    <a:spLocks/>
                  </p:cNvSpPr>
                  <p:nvPr/>
                </p:nvSpPr>
                <p:spPr bwMode="auto">
                  <a:xfrm>
                    <a:off x="1512628" y="3271030"/>
                    <a:ext cx="55562" cy="98425"/>
                  </a:xfrm>
                  <a:custGeom>
                    <a:avLst/>
                    <a:gdLst>
                      <a:gd name="T0" fmla="*/ 0 w 30"/>
                      <a:gd name="T1" fmla="*/ 0 h 54"/>
                      <a:gd name="T2" fmla="*/ 22 w 30"/>
                      <a:gd name="T3" fmla="*/ 32 h 54"/>
                      <a:gd name="T4" fmla="*/ 24 w 30"/>
                      <a:gd name="T5" fmla="*/ 12 h 54"/>
                      <a:gd name="T6" fmla="*/ 30 w 30"/>
                      <a:gd name="T7" fmla="*/ 53 h 54"/>
                      <a:gd name="T8" fmla="*/ 28 w 30"/>
                      <a:gd name="T9" fmla="*/ 52 h 54"/>
                      <a:gd name="T10" fmla="*/ 0 w 30"/>
                      <a:gd name="T11" fmla="*/ 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0" h="54">
                        <a:moveTo>
                          <a:pt x="0" y="0"/>
                        </a:moveTo>
                        <a:cubicBezTo>
                          <a:pt x="7" y="11"/>
                          <a:pt x="15" y="22"/>
                          <a:pt x="22" y="32"/>
                        </a:cubicBezTo>
                        <a:cubicBezTo>
                          <a:pt x="22" y="27"/>
                          <a:pt x="21" y="19"/>
                          <a:pt x="24" y="12"/>
                        </a:cubicBezTo>
                        <a:cubicBezTo>
                          <a:pt x="23" y="26"/>
                          <a:pt x="28" y="39"/>
                          <a:pt x="30" y="53"/>
                        </a:cubicBezTo>
                        <a:cubicBezTo>
                          <a:pt x="29" y="54"/>
                          <a:pt x="28" y="54"/>
                          <a:pt x="28" y="52"/>
                        </a:cubicBezTo>
                        <a:cubicBezTo>
                          <a:pt x="19" y="36"/>
                          <a:pt x="8" y="16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" name="Freeform 74"/>
                  <p:cNvSpPr>
                    <a:spLocks/>
                  </p:cNvSpPr>
                  <p:nvPr/>
                </p:nvSpPr>
                <p:spPr bwMode="auto">
                  <a:xfrm>
                    <a:off x="1438016" y="2847167"/>
                    <a:ext cx="171450" cy="244475"/>
                  </a:xfrm>
                  <a:custGeom>
                    <a:avLst/>
                    <a:gdLst>
                      <a:gd name="T0" fmla="*/ 31 w 94"/>
                      <a:gd name="T1" fmla="*/ 55 h 134"/>
                      <a:gd name="T2" fmla="*/ 43 w 94"/>
                      <a:gd name="T3" fmla="*/ 133 h 134"/>
                      <a:gd name="T4" fmla="*/ 38 w 94"/>
                      <a:gd name="T5" fmla="*/ 0 h 134"/>
                      <a:gd name="T6" fmla="*/ 57 w 94"/>
                      <a:gd name="T7" fmla="*/ 126 h 134"/>
                      <a:gd name="T8" fmla="*/ 54 w 94"/>
                      <a:gd name="T9" fmla="*/ 129 h 134"/>
                      <a:gd name="T10" fmla="*/ 31 w 94"/>
                      <a:gd name="T11" fmla="*/ 5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4" h="134">
                        <a:moveTo>
                          <a:pt x="31" y="55"/>
                        </a:moveTo>
                        <a:cubicBezTo>
                          <a:pt x="24" y="88"/>
                          <a:pt x="44" y="134"/>
                          <a:pt x="43" y="133"/>
                        </a:cubicBezTo>
                        <a:cubicBezTo>
                          <a:pt x="5" y="90"/>
                          <a:pt x="0" y="29"/>
                          <a:pt x="38" y="0"/>
                        </a:cubicBezTo>
                        <a:cubicBezTo>
                          <a:pt x="50" y="65"/>
                          <a:pt x="94" y="79"/>
                          <a:pt x="57" y="126"/>
                        </a:cubicBezTo>
                        <a:cubicBezTo>
                          <a:pt x="56" y="127"/>
                          <a:pt x="55" y="128"/>
                          <a:pt x="54" y="129"/>
                        </a:cubicBezTo>
                        <a:cubicBezTo>
                          <a:pt x="52" y="132"/>
                          <a:pt x="37" y="93"/>
                          <a:pt x="31" y="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" name="Freeform 75"/>
                  <p:cNvSpPr>
                    <a:spLocks/>
                  </p:cNvSpPr>
                  <p:nvPr/>
                </p:nvSpPr>
                <p:spPr bwMode="auto">
                  <a:xfrm>
                    <a:off x="1555491" y="2872567"/>
                    <a:ext cx="141287" cy="200025"/>
                  </a:xfrm>
                  <a:custGeom>
                    <a:avLst/>
                    <a:gdLst>
                      <a:gd name="T0" fmla="*/ 58 w 78"/>
                      <a:gd name="T1" fmla="*/ 0 h 110"/>
                      <a:gd name="T2" fmla="*/ 4 w 78"/>
                      <a:gd name="T3" fmla="*/ 48 h 110"/>
                      <a:gd name="T4" fmla="*/ 13 w 78"/>
                      <a:gd name="T5" fmla="*/ 72 h 110"/>
                      <a:gd name="T6" fmla="*/ 50 w 78"/>
                      <a:gd name="T7" fmla="*/ 37 h 110"/>
                      <a:gd name="T8" fmla="*/ 13 w 78"/>
                      <a:gd name="T9" fmla="*/ 85 h 110"/>
                      <a:gd name="T10" fmla="*/ 0 w 78"/>
                      <a:gd name="T11" fmla="*/ 110 h 110"/>
                      <a:gd name="T12" fmla="*/ 58 w 78"/>
                      <a:gd name="T13" fmla="*/ 0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8" h="110">
                        <a:moveTo>
                          <a:pt x="58" y="0"/>
                        </a:moveTo>
                        <a:cubicBezTo>
                          <a:pt x="29" y="40"/>
                          <a:pt x="15" y="25"/>
                          <a:pt x="4" y="48"/>
                        </a:cubicBezTo>
                        <a:cubicBezTo>
                          <a:pt x="8" y="56"/>
                          <a:pt x="12" y="63"/>
                          <a:pt x="13" y="72"/>
                        </a:cubicBezTo>
                        <a:cubicBezTo>
                          <a:pt x="37" y="59"/>
                          <a:pt x="50" y="35"/>
                          <a:pt x="50" y="37"/>
                        </a:cubicBezTo>
                        <a:cubicBezTo>
                          <a:pt x="50" y="39"/>
                          <a:pt x="39" y="70"/>
                          <a:pt x="13" y="85"/>
                        </a:cubicBezTo>
                        <a:cubicBezTo>
                          <a:pt x="11" y="94"/>
                          <a:pt x="6" y="102"/>
                          <a:pt x="0" y="110"/>
                        </a:cubicBezTo>
                        <a:cubicBezTo>
                          <a:pt x="55" y="98"/>
                          <a:pt x="78" y="41"/>
                          <a:pt x="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" name="Freeform 76"/>
                  <p:cNvSpPr>
                    <a:spLocks/>
                  </p:cNvSpPr>
                  <p:nvPr/>
                </p:nvSpPr>
                <p:spPr bwMode="auto">
                  <a:xfrm>
                    <a:off x="1509453" y="3047192"/>
                    <a:ext cx="38100" cy="106362"/>
                  </a:xfrm>
                  <a:custGeom>
                    <a:avLst/>
                    <a:gdLst>
                      <a:gd name="T0" fmla="*/ 0 w 21"/>
                      <a:gd name="T1" fmla="*/ 0 h 58"/>
                      <a:gd name="T2" fmla="*/ 15 w 21"/>
                      <a:gd name="T3" fmla="*/ 35 h 58"/>
                      <a:gd name="T4" fmla="*/ 21 w 21"/>
                      <a:gd name="T5" fmla="*/ 16 h 58"/>
                      <a:gd name="T6" fmla="*/ 19 w 21"/>
                      <a:gd name="T7" fmla="*/ 57 h 58"/>
                      <a:gd name="T8" fmla="*/ 17 w 21"/>
                      <a:gd name="T9" fmla="*/ 56 h 58"/>
                      <a:gd name="T10" fmla="*/ 0 w 21"/>
                      <a:gd name="T11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" h="58">
                        <a:moveTo>
                          <a:pt x="0" y="0"/>
                        </a:moveTo>
                        <a:cubicBezTo>
                          <a:pt x="5" y="12"/>
                          <a:pt x="10" y="25"/>
                          <a:pt x="15" y="35"/>
                        </a:cubicBezTo>
                        <a:cubicBezTo>
                          <a:pt x="16" y="30"/>
                          <a:pt x="16" y="22"/>
                          <a:pt x="21" y="16"/>
                        </a:cubicBezTo>
                        <a:cubicBezTo>
                          <a:pt x="18" y="30"/>
                          <a:pt x="20" y="43"/>
                          <a:pt x="19" y="57"/>
                        </a:cubicBezTo>
                        <a:cubicBezTo>
                          <a:pt x="19" y="58"/>
                          <a:pt x="18" y="57"/>
                          <a:pt x="17" y="56"/>
                        </a:cubicBezTo>
                        <a:cubicBezTo>
                          <a:pt x="11" y="39"/>
                          <a:pt x="5" y="17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" name="Freeform 77"/>
                  <p:cNvSpPr>
                    <a:spLocks/>
                  </p:cNvSpPr>
                  <p:nvPr/>
                </p:nvSpPr>
                <p:spPr bwMode="auto">
                  <a:xfrm>
                    <a:off x="1504691" y="2629680"/>
                    <a:ext cx="157162" cy="236537"/>
                  </a:xfrm>
                  <a:custGeom>
                    <a:avLst/>
                    <a:gdLst>
                      <a:gd name="T0" fmla="*/ 31 w 87"/>
                      <a:gd name="T1" fmla="*/ 51 h 130"/>
                      <a:gd name="T2" fmla="*/ 28 w 87"/>
                      <a:gd name="T3" fmla="*/ 128 h 130"/>
                      <a:gd name="T4" fmla="*/ 48 w 87"/>
                      <a:gd name="T5" fmla="*/ 0 h 130"/>
                      <a:gd name="T6" fmla="*/ 42 w 87"/>
                      <a:gd name="T7" fmla="*/ 124 h 130"/>
                      <a:gd name="T8" fmla="*/ 39 w 87"/>
                      <a:gd name="T9" fmla="*/ 127 h 130"/>
                      <a:gd name="T10" fmla="*/ 31 w 87"/>
                      <a:gd name="T11" fmla="*/ 51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7" h="130">
                        <a:moveTo>
                          <a:pt x="31" y="51"/>
                        </a:moveTo>
                        <a:cubicBezTo>
                          <a:pt x="18" y="82"/>
                          <a:pt x="29" y="130"/>
                          <a:pt x="28" y="128"/>
                        </a:cubicBezTo>
                        <a:cubicBezTo>
                          <a:pt x="0" y="80"/>
                          <a:pt x="6" y="21"/>
                          <a:pt x="48" y="0"/>
                        </a:cubicBezTo>
                        <a:cubicBezTo>
                          <a:pt x="47" y="64"/>
                          <a:pt x="87" y="86"/>
                          <a:pt x="42" y="124"/>
                        </a:cubicBezTo>
                        <a:cubicBezTo>
                          <a:pt x="41" y="125"/>
                          <a:pt x="40" y="126"/>
                          <a:pt x="39" y="127"/>
                        </a:cubicBezTo>
                        <a:cubicBezTo>
                          <a:pt x="37" y="129"/>
                          <a:pt x="29" y="89"/>
                          <a:pt x="31" y="5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" name="Freeform 78"/>
                  <p:cNvSpPr>
                    <a:spLocks/>
                  </p:cNvSpPr>
                  <p:nvPr/>
                </p:nvSpPr>
                <p:spPr bwMode="auto">
                  <a:xfrm>
                    <a:off x="1595178" y="2682067"/>
                    <a:ext cx="158750" cy="171450"/>
                  </a:xfrm>
                  <a:custGeom>
                    <a:avLst/>
                    <a:gdLst>
                      <a:gd name="T0" fmla="*/ 75 w 87"/>
                      <a:gd name="T1" fmla="*/ 0 h 94"/>
                      <a:gd name="T2" fmla="*/ 15 w 87"/>
                      <a:gd name="T3" fmla="*/ 36 h 94"/>
                      <a:gd name="T4" fmla="*/ 20 w 87"/>
                      <a:gd name="T5" fmla="*/ 60 h 94"/>
                      <a:gd name="T6" fmla="*/ 61 w 87"/>
                      <a:gd name="T7" fmla="*/ 34 h 94"/>
                      <a:gd name="T8" fmla="*/ 17 w 87"/>
                      <a:gd name="T9" fmla="*/ 73 h 94"/>
                      <a:gd name="T10" fmla="*/ 0 w 87"/>
                      <a:gd name="T11" fmla="*/ 94 h 94"/>
                      <a:gd name="T12" fmla="*/ 75 w 87"/>
                      <a:gd name="T13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7" h="94">
                        <a:moveTo>
                          <a:pt x="75" y="0"/>
                        </a:moveTo>
                        <a:cubicBezTo>
                          <a:pt x="40" y="33"/>
                          <a:pt x="30" y="16"/>
                          <a:pt x="15" y="36"/>
                        </a:cubicBezTo>
                        <a:cubicBezTo>
                          <a:pt x="18" y="44"/>
                          <a:pt x="20" y="52"/>
                          <a:pt x="20" y="60"/>
                        </a:cubicBezTo>
                        <a:cubicBezTo>
                          <a:pt x="45" y="53"/>
                          <a:pt x="61" y="32"/>
                          <a:pt x="61" y="34"/>
                        </a:cubicBezTo>
                        <a:cubicBezTo>
                          <a:pt x="61" y="36"/>
                          <a:pt x="45" y="64"/>
                          <a:pt x="17" y="73"/>
                        </a:cubicBezTo>
                        <a:cubicBezTo>
                          <a:pt x="14" y="81"/>
                          <a:pt x="7" y="88"/>
                          <a:pt x="0" y="94"/>
                        </a:cubicBezTo>
                        <a:cubicBezTo>
                          <a:pt x="55" y="93"/>
                          <a:pt x="87" y="42"/>
                          <a:pt x="7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" name="Freeform 79"/>
                  <p:cNvSpPr>
                    <a:spLocks/>
                  </p:cNvSpPr>
                  <p:nvPr/>
                </p:nvSpPr>
                <p:spPr bwMode="auto">
                  <a:xfrm>
                    <a:off x="1557078" y="2821767"/>
                    <a:ext cx="30162" cy="106362"/>
                  </a:xfrm>
                  <a:custGeom>
                    <a:avLst/>
                    <a:gdLst>
                      <a:gd name="T0" fmla="*/ 0 w 17"/>
                      <a:gd name="T1" fmla="*/ 0 h 58"/>
                      <a:gd name="T2" fmla="*/ 8 w 17"/>
                      <a:gd name="T3" fmla="*/ 36 h 58"/>
                      <a:gd name="T4" fmla="*/ 17 w 17"/>
                      <a:gd name="T5" fmla="*/ 19 h 58"/>
                      <a:gd name="T6" fmla="*/ 7 w 17"/>
                      <a:gd name="T7" fmla="*/ 57 h 58"/>
                      <a:gd name="T8" fmla="*/ 6 w 17"/>
                      <a:gd name="T9" fmla="*/ 56 h 58"/>
                      <a:gd name="T10" fmla="*/ 0 w 17"/>
                      <a:gd name="T11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7" h="58">
                        <a:moveTo>
                          <a:pt x="0" y="0"/>
                        </a:moveTo>
                        <a:cubicBezTo>
                          <a:pt x="2" y="12"/>
                          <a:pt x="5" y="25"/>
                          <a:pt x="8" y="36"/>
                        </a:cubicBezTo>
                        <a:cubicBezTo>
                          <a:pt x="9" y="32"/>
                          <a:pt x="11" y="24"/>
                          <a:pt x="17" y="19"/>
                        </a:cubicBezTo>
                        <a:cubicBezTo>
                          <a:pt x="11" y="31"/>
                          <a:pt x="11" y="45"/>
                          <a:pt x="7" y="57"/>
                        </a:cubicBezTo>
                        <a:cubicBezTo>
                          <a:pt x="7" y="58"/>
                          <a:pt x="6" y="58"/>
                          <a:pt x="6" y="56"/>
                        </a:cubicBezTo>
                        <a:cubicBezTo>
                          <a:pt x="3" y="39"/>
                          <a:pt x="1" y="17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" name="Freeform 80"/>
                  <p:cNvSpPr>
                    <a:spLocks/>
                  </p:cNvSpPr>
                  <p:nvPr/>
                </p:nvSpPr>
                <p:spPr bwMode="auto">
                  <a:xfrm>
                    <a:off x="1592003" y="2437592"/>
                    <a:ext cx="149225" cy="220662"/>
                  </a:xfrm>
                  <a:custGeom>
                    <a:avLst/>
                    <a:gdLst>
                      <a:gd name="T0" fmla="*/ 35 w 82"/>
                      <a:gd name="T1" fmla="*/ 46 h 121"/>
                      <a:gd name="T2" fmla="*/ 18 w 82"/>
                      <a:gd name="T3" fmla="*/ 119 h 121"/>
                      <a:gd name="T4" fmla="*/ 60 w 82"/>
                      <a:gd name="T5" fmla="*/ 0 h 121"/>
                      <a:gd name="T6" fmla="*/ 33 w 82"/>
                      <a:gd name="T7" fmla="*/ 118 h 121"/>
                      <a:gd name="T8" fmla="*/ 29 w 82"/>
                      <a:gd name="T9" fmla="*/ 120 h 121"/>
                      <a:gd name="T10" fmla="*/ 35 w 82"/>
                      <a:gd name="T11" fmla="*/ 46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2" h="121">
                        <a:moveTo>
                          <a:pt x="35" y="46"/>
                        </a:moveTo>
                        <a:cubicBezTo>
                          <a:pt x="17" y="73"/>
                          <a:pt x="19" y="121"/>
                          <a:pt x="18" y="119"/>
                        </a:cubicBezTo>
                        <a:cubicBezTo>
                          <a:pt x="0" y="68"/>
                          <a:pt x="16" y="12"/>
                          <a:pt x="60" y="0"/>
                        </a:cubicBezTo>
                        <a:cubicBezTo>
                          <a:pt x="48" y="61"/>
                          <a:pt x="82" y="89"/>
                          <a:pt x="33" y="118"/>
                        </a:cubicBezTo>
                        <a:cubicBezTo>
                          <a:pt x="31" y="118"/>
                          <a:pt x="30" y="119"/>
                          <a:pt x="29" y="120"/>
                        </a:cubicBezTo>
                        <a:cubicBezTo>
                          <a:pt x="26" y="121"/>
                          <a:pt x="26" y="82"/>
                          <a:pt x="35" y="4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Freeform 81"/>
                  <p:cNvSpPr>
                    <a:spLocks/>
                  </p:cNvSpPr>
                  <p:nvPr/>
                </p:nvSpPr>
                <p:spPr bwMode="auto">
                  <a:xfrm>
                    <a:off x="1665028" y="2513792"/>
                    <a:ext cx="168275" cy="157162"/>
                  </a:xfrm>
                  <a:custGeom>
                    <a:avLst/>
                    <a:gdLst>
                      <a:gd name="T0" fmla="*/ 89 w 93"/>
                      <a:gd name="T1" fmla="*/ 0 h 86"/>
                      <a:gd name="T2" fmla="*/ 25 w 93"/>
                      <a:gd name="T3" fmla="*/ 24 h 86"/>
                      <a:gd name="T4" fmla="*/ 25 w 93"/>
                      <a:gd name="T5" fmla="*/ 47 h 86"/>
                      <a:gd name="T6" fmla="*/ 69 w 93"/>
                      <a:gd name="T7" fmla="*/ 30 h 86"/>
                      <a:gd name="T8" fmla="*/ 20 w 93"/>
                      <a:gd name="T9" fmla="*/ 59 h 86"/>
                      <a:gd name="T10" fmla="*/ 0 w 93"/>
                      <a:gd name="T11" fmla="*/ 77 h 86"/>
                      <a:gd name="T12" fmla="*/ 89 w 93"/>
                      <a:gd name="T13" fmla="*/ 0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3" h="86">
                        <a:moveTo>
                          <a:pt x="89" y="0"/>
                        </a:moveTo>
                        <a:cubicBezTo>
                          <a:pt x="50" y="25"/>
                          <a:pt x="43" y="7"/>
                          <a:pt x="25" y="24"/>
                        </a:cubicBezTo>
                        <a:cubicBezTo>
                          <a:pt x="26" y="32"/>
                          <a:pt x="27" y="40"/>
                          <a:pt x="25" y="47"/>
                        </a:cubicBezTo>
                        <a:cubicBezTo>
                          <a:pt x="51" y="45"/>
                          <a:pt x="70" y="28"/>
                          <a:pt x="69" y="30"/>
                        </a:cubicBezTo>
                        <a:cubicBezTo>
                          <a:pt x="68" y="31"/>
                          <a:pt x="48" y="55"/>
                          <a:pt x="20" y="59"/>
                        </a:cubicBezTo>
                        <a:cubicBezTo>
                          <a:pt x="15" y="66"/>
                          <a:pt x="8" y="72"/>
                          <a:pt x="0" y="77"/>
                        </a:cubicBezTo>
                        <a:cubicBezTo>
                          <a:pt x="53" y="86"/>
                          <a:pt x="93" y="43"/>
                          <a:pt x="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" name="Freeform 82"/>
                  <p:cNvSpPr>
                    <a:spLocks/>
                  </p:cNvSpPr>
                  <p:nvPr/>
                </p:nvSpPr>
                <p:spPr bwMode="auto">
                  <a:xfrm>
                    <a:off x="1623753" y="2616980"/>
                    <a:ext cx="33337" cy="103187"/>
                  </a:xfrm>
                  <a:custGeom>
                    <a:avLst/>
                    <a:gdLst>
                      <a:gd name="T0" fmla="*/ 5 w 18"/>
                      <a:gd name="T1" fmla="*/ 0 h 57"/>
                      <a:gd name="T2" fmla="*/ 6 w 18"/>
                      <a:gd name="T3" fmla="*/ 36 h 57"/>
                      <a:gd name="T4" fmla="*/ 18 w 18"/>
                      <a:gd name="T5" fmla="*/ 21 h 57"/>
                      <a:gd name="T6" fmla="*/ 1 w 18"/>
                      <a:gd name="T7" fmla="*/ 56 h 57"/>
                      <a:gd name="T8" fmla="*/ 0 w 18"/>
                      <a:gd name="T9" fmla="*/ 55 h 57"/>
                      <a:gd name="T10" fmla="*/ 5 w 18"/>
                      <a:gd name="T11" fmla="*/ 0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8" h="57">
                        <a:moveTo>
                          <a:pt x="5" y="0"/>
                        </a:moveTo>
                        <a:cubicBezTo>
                          <a:pt x="5" y="12"/>
                          <a:pt x="5" y="25"/>
                          <a:pt x="6" y="36"/>
                        </a:cubicBezTo>
                        <a:cubicBezTo>
                          <a:pt x="8" y="32"/>
                          <a:pt x="11" y="25"/>
                          <a:pt x="18" y="21"/>
                        </a:cubicBezTo>
                        <a:cubicBezTo>
                          <a:pt x="10" y="32"/>
                          <a:pt x="7" y="45"/>
                          <a:pt x="1" y="56"/>
                        </a:cubicBezTo>
                        <a:cubicBezTo>
                          <a:pt x="1" y="57"/>
                          <a:pt x="0" y="56"/>
                          <a:pt x="0" y="55"/>
                        </a:cubicBezTo>
                        <a:cubicBezTo>
                          <a:pt x="1" y="38"/>
                          <a:pt x="3" y="16"/>
                          <a:pt x="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" name="Freeform 83"/>
                  <p:cNvSpPr>
                    <a:spLocks/>
                  </p:cNvSpPr>
                  <p:nvPr/>
                </p:nvSpPr>
                <p:spPr bwMode="auto">
                  <a:xfrm>
                    <a:off x="1715828" y="2283605"/>
                    <a:ext cx="136525" cy="198437"/>
                  </a:xfrm>
                  <a:custGeom>
                    <a:avLst/>
                    <a:gdLst>
                      <a:gd name="T0" fmla="*/ 37 w 75"/>
                      <a:gd name="T1" fmla="*/ 39 h 109"/>
                      <a:gd name="T2" fmla="*/ 8 w 75"/>
                      <a:gd name="T3" fmla="*/ 106 h 109"/>
                      <a:gd name="T4" fmla="*/ 70 w 75"/>
                      <a:gd name="T5" fmla="*/ 0 h 109"/>
                      <a:gd name="T6" fmla="*/ 22 w 75"/>
                      <a:gd name="T7" fmla="*/ 107 h 109"/>
                      <a:gd name="T8" fmla="*/ 18 w 75"/>
                      <a:gd name="T9" fmla="*/ 108 h 109"/>
                      <a:gd name="T10" fmla="*/ 37 w 75"/>
                      <a:gd name="T11" fmla="*/ 39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5" h="109">
                        <a:moveTo>
                          <a:pt x="37" y="39"/>
                        </a:moveTo>
                        <a:cubicBezTo>
                          <a:pt x="15" y="62"/>
                          <a:pt x="8" y="108"/>
                          <a:pt x="8" y="106"/>
                        </a:cubicBezTo>
                        <a:cubicBezTo>
                          <a:pt x="0" y="54"/>
                          <a:pt x="26" y="4"/>
                          <a:pt x="70" y="0"/>
                        </a:cubicBezTo>
                        <a:cubicBezTo>
                          <a:pt x="47" y="56"/>
                          <a:pt x="75" y="89"/>
                          <a:pt x="22" y="107"/>
                        </a:cubicBezTo>
                        <a:cubicBezTo>
                          <a:pt x="21" y="108"/>
                          <a:pt x="19" y="108"/>
                          <a:pt x="18" y="108"/>
                        </a:cubicBezTo>
                        <a:cubicBezTo>
                          <a:pt x="15" y="109"/>
                          <a:pt x="23" y="72"/>
                          <a:pt x="37" y="3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" name="Freeform 84"/>
                  <p:cNvSpPr>
                    <a:spLocks/>
                  </p:cNvSpPr>
                  <p:nvPr/>
                </p:nvSpPr>
                <p:spPr bwMode="auto">
                  <a:xfrm>
                    <a:off x="1768216" y="2375680"/>
                    <a:ext cx="179387" cy="141287"/>
                  </a:xfrm>
                  <a:custGeom>
                    <a:avLst/>
                    <a:gdLst>
                      <a:gd name="T0" fmla="*/ 99 w 99"/>
                      <a:gd name="T1" fmla="*/ 2 h 77"/>
                      <a:gd name="T2" fmla="*/ 33 w 99"/>
                      <a:gd name="T3" fmla="*/ 12 h 77"/>
                      <a:gd name="T4" fmla="*/ 29 w 99"/>
                      <a:gd name="T5" fmla="*/ 35 h 77"/>
                      <a:gd name="T6" fmla="*/ 75 w 99"/>
                      <a:gd name="T7" fmla="*/ 26 h 77"/>
                      <a:gd name="T8" fmla="*/ 22 w 99"/>
                      <a:gd name="T9" fmla="*/ 45 h 77"/>
                      <a:gd name="T10" fmla="*/ 0 w 99"/>
                      <a:gd name="T11" fmla="*/ 59 h 77"/>
                      <a:gd name="T12" fmla="*/ 99 w 99"/>
                      <a:gd name="T13" fmla="*/ 2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9" h="77">
                        <a:moveTo>
                          <a:pt x="99" y="2"/>
                        </a:moveTo>
                        <a:cubicBezTo>
                          <a:pt x="57" y="18"/>
                          <a:pt x="53" y="0"/>
                          <a:pt x="33" y="12"/>
                        </a:cubicBezTo>
                        <a:cubicBezTo>
                          <a:pt x="33" y="20"/>
                          <a:pt x="32" y="28"/>
                          <a:pt x="29" y="35"/>
                        </a:cubicBezTo>
                        <a:cubicBezTo>
                          <a:pt x="54" y="37"/>
                          <a:pt x="76" y="25"/>
                          <a:pt x="75" y="26"/>
                        </a:cubicBezTo>
                        <a:cubicBezTo>
                          <a:pt x="74" y="28"/>
                          <a:pt x="50" y="47"/>
                          <a:pt x="22" y="45"/>
                        </a:cubicBezTo>
                        <a:cubicBezTo>
                          <a:pt x="17" y="51"/>
                          <a:pt x="8" y="55"/>
                          <a:pt x="0" y="59"/>
                        </a:cubicBezTo>
                        <a:cubicBezTo>
                          <a:pt x="49" y="77"/>
                          <a:pt x="95" y="43"/>
                          <a:pt x="99" y="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Freeform 85"/>
                  <p:cNvSpPr>
                    <a:spLocks/>
                  </p:cNvSpPr>
                  <p:nvPr/>
                </p:nvSpPr>
                <p:spPr bwMode="auto">
                  <a:xfrm>
                    <a:off x="1717416" y="2442355"/>
                    <a:ext cx="42862" cy="95250"/>
                  </a:xfrm>
                  <a:custGeom>
                    <a:avLst/>
                    <a:gdLst>
                      <a:gd name="T0" fmla="*/ 15 w 24"/>
                      <a:gd name="T1" fmla="*/ 0 h 53"/>
                      <a:gd name="T2" fmla="*/ 10 w 24"/>
                      <a:gd name="T3" fmla="*/ 34 h 53"/>
                      <a:gd name="T4" fmla="*/ 24 w 24"/>
                      <a:gd name="T5" fmla="*/ 23 h 53"/>
                      <a:gd name="T6" fmla="*/ 2 w 24"/>
                      <a:gd name="T7" fmla="*/ 53 h 53"/>
                      <a:gd name="T8" fmla="*/ 1 w 24"/>
                      <a:gd name="T9" fmla="*/ 51 h 53"/>
                      <a:gd name="T10" fmla="*/ 15 w 24"/>
                      <a:gd name="T11" fmla="*/ 0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4" h="53">
                        <a:moveTo>
                          <a:pt x="15" y="0"/>
                        </a:moveTo>
                        <a:cubicBezTo>
                          <a:pt x="13" y="11"/>
                          <a:pt x="11" y="23"/>
                          <a:pt x="10" y="34"/>
                        </a:cubicBezTo>
                        <a:cubicBezTo>
                          <a:pt x="13" y="31"/>
                          <a:pt x="17" y="25"/>
                          <a:pt x="24" y="23"/>
                        </a:cubicBezTo>
                        <a:cubicBezTo>
                          <a:pt x="14" y="31"/>
                          <a:pt x="9" y="43"/>
                          <a:pt x="2" y="53"/>
                        </a:cubicBezTo>
                        <a:cubicBezTo>
                          <a:pt x="1" y="53"/>
                          <a:pt x="0" y="52"/>
                          <a:pt x="1" y="51"/>
                        </a:cubicBezTo>
                        <a:cubicBezTo>
                          <a:pt x="5" y="35"/>
                          <a:pt x="10" y="15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Freeform 86"/>
                  <p:cNvSpPr>
                    <a:spLocks/>
                  </p:cNvSpPr>
                  <p:nvPr/>
                </p:nvSpPr>
                <p:spPr bwMode="auto">
                  <a:xfrm>
                    <a:off x="1868228" y="2148667"/>
                    <a:ext cx="144462" cy="179387"/>
                  </a:xfrm>
                  <a:custGeom>
                    <a:avLst/>
                    <a:gdLst>
                      <a:gd name="T0" fmla="*/ 41 w 79"/>
                      <a:gd name="T1" fmla="*/ 36 h 99"/>
                      <a:gd name="T2" fmla="*/ 0 w 79"/>
                      <a:gd name="T3" fmla="*/ 94 h 99"/>
                      <a:gd name="T4" fmla="*/ 79 w 79"/>
                      <a:gd name="T5" fmla="*/ 5 h 99"/>
                      <a:gd name="T6" fmla="*/ 13 w 79"/>
                      <a:gd name="T7" fmla="*/ 98 h 99"/>
                      <a:gd name="T8" fmla="*/ 10 w 79"/>
                      <a:gd name="T9" fmla="*/ 98 h 99"/>
                      <a:gd name="T10" fmla="*/ 41 w 79"/>
                      <a:gd name="T11" fmla="*/ 36 h 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9" h="99">
                        <a:moveTo>
                          <a:pt x="41" y="36"/>
                        </a:moveTo>
                        <a:cubicBezTo>
                          <a:pt x="15" y="53"/>
                          <a:pt x="0" y="96"/>
                          <a:pt x="0" y="94"/>
                        </a:cubicBezTo>
                        <a:cubicBezTo>
                          <a:pt x="2" y="43"/>
                          <a:pt x="36" y="0"/>
                          <a:pt x="79" y="5"/>
                        </a:cubicBezTo>
                        <a:cubicBezTo>
                          <a:pt x="47" y="54"/>
                          <a:pt x="67" y="90"/>
                          <a:pt x="13" y="98"/>
                        </a:cubicBezTo>
                        <a:cubicBezTo>
                          <a:pt x="12" y="98"/>
                          <a:pt x="11" y="98"/>
                          <a:pt x="10" y="98"/>
                        </a:cubicBezTo>
                        <a:cubicBezTo>
                          <a:pt x="7" y="99"/>
                          <a:pt x="21" y="64"/>
                          <a:pt x="41" y="3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Freeform 87"/>
                  <p:cNvSpPr>
                    <a:spLocks/>
                  </p:cNvSpPr>
                  <p:nvPr/>
                </p:nvSpPr>
                <p:spPr bwMode="auto">
                  <a:xfrm>
                    <a:off x="1904741" y="2248680"/>
                    <a:ext cx="190500" cy="131762"/>
                  </a:xfrm>
                  <a:custGeom>
                    <a:avLst/>
                    <a:gdLst>
                      <a:gd name="T0" fmla="*/ 105 w 105"/>
                      <a:gd name="T1" fmla="*/ 10 h 72"/>
                      <a:gd name="T2" fmla="*/ 40 w 105"/>
                      <a:gd name="T3" fmla="*/ 8 h 72"/>
                      <a:gd name="T4" fmla="*/ 32 w 105"/>
                      <a:gd name="T5" fmla="*/ 29 h 72"/>
                      <a:gd name="T6" fmla="*/ 77 w 105"/>
                      <a:gd name="T7" fmla="*/ 29 h 72"/>
                      <a:gd name="T8" fmla="*/ 24 w 105"/>
                      <a:gd name="T9" fmla="*/ 37 h 72"/>
                      <a:gd name="T10" fmla="*/ 0 w 105"/>
                      <a:gd name="T11" fmla="*/ 46 h 72"/>
                      <a:gd name="T12" fmla="*/ 105 w 105"/>
                      <a:gd name="T13" fmla="*/ 10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5" h="72">
                        <a:moveTo>
                          <a:pt x="105" y="10"/>
                        </a:moveTo>
                        <a:cubicBezTo>
                          <a:pt x="61" y="18"/>
                          <a:pt x="61" y="0"/>
                          <a:pt x="40" y="8"/>
                        </a:cubicBezTo>
                        <a:cubicBezTo>
                          <a:pt x="38" y="16"/>
                          <a:pt x="36" y="23"/>
                          <a:pt x="32" y="29"/>
                        </a:cubicBezTo>
                        <a:cubicBezTo>
                          <a:pt x="55" y="36"/>
                          <a:pt x="78" y="28"/>
                          <a:pt x="77" y="29"/>
                        </a:cubicBezTo>
                        <a:cubicBezTo>
                          <a:pt x="76" y="30"/>
                          <a:pt x="49" y="44"/>
                          <a:pt x="24" y="37"/>
                        </a:cubicBezTo>
                        <a:cubicBezTo>
                          <a:pt x="17" y="43"/>
                          <a:pt x="8" y="45"/>
                          <a:pt x="0" y="46"/>
                        </a:cubicBezTo>
                        <a:cubicBezTo>
                          <a:pt x="43" y="72"/>
                          <a:pt x="93" y="49"/>
                          <a:pt x="105" y="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Freeform 88"/>
                  <p:cNvSpPr>
                    <a:spLocks/>
                  </p:cNvSpPr>
                  <p:nvPr/>
                </p:nvSpPr>
                <p:spPr bwMode="auto">
                  <a:xfrm>
                    <a:off x="1846003" y="2288367"/>
                    <a:ext cx="50800" cy="88900"/>
                  </a:xfrm>
                  <a:custGeom>
                    <a:avLst/>
                    <a:gdLst>
                      <a:gd name="T0" fmla="*/ 24 w 28"/>
                      <a:gd name="T1" fmla="*/ 0 h 49"/>
                      <a:gd name="T2" fmla="*/ 12 w 28"/>
                      <a:gd name="T3" fmla="*/ 32 h 49"/>
                      <a:gd name="T4" fmla="*/ 28 w 28"/>
                      <a:gd name="T5" fmla="*/ 24 h 49"/>
                      <a:gd name="T6" fmla="*/ 1 w 28"/>
                      <a:gd name="T7" fmla="*/ 48 h 49"/>
                      <a:gd name="T8" fmla="*/ 1 w 28"/>
                      <a:gd name="T9" fmla="*/ 46 h 49"/>
                      <a:gd name="T10" fmla="*/ 24 w 28"/>
                      <a:gd name="T11" fmla="*/ 0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49">
                        <a:moveTo>
                          <a:pt x="24" y="0"/>
                        </a:moveTo>
                        <a:cubicBezTo>
                          <a:pt x="20" y="11"/>
                          <a:pt x="15" y="22"/>
                          <a:pt x="12" y="32"/>
                        </a:cubicBezTo>
                        <a:cubicBezTo>
                          <a:pt x="16" y="29"/>
                          <a:pt x="21" y="24"/>
                          <a:pt x="28" y="24"/>
                        </a:cubicBezTo>
                        <a:cubicBezTo>
                          <a:pt x="17" y="30"/>
                          <a:pt x="10" y="40"/>
                          <a:pt x="1" y="48"/>
                        </a:cubicBezTo>
                        <a:cubicBezTo>
                          <a:pt x="0" y="49"/>
                          <a:pt x="0" y="48"/>
                          <a:pt x="1" y="46"/>
                        </a:cubicBezTo>
                        <a:cubicBezTo>
                          <a:pt x="7" y="32"/>
                          <a:pt x="16" y="14"/>
                          <a:pt x="2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" name="Freeform 89"/>
                  <p:cNvSpPr>
                    <a:spLocks/>
                  </p:cNvSpPr>
                  <p:nvPr/>
                </p:nvSpPr>
                <p:spPr bwMode="auto">
                  <a:xfrm>
                    <a:off x="2022216" y="2039130"/>
                    <a:ext cx="166687" cy="168275"/>
                  </a:xfrm>
                  <a:custGeom>
                    <a:avLst/>
                    <a:gdLst>
                      <a:gd name="T0" fmla="*/ 49 w 91"/>
                      <a:gd name="T1" fmla="*/ 35 h 92"/>
                      <a:gd name="T2" fmla="*/ 0 w 91"/>
                      <a:gd name="T3" fmla="*/ 83 h 92"/>
                      <a:gd name="T4" fmla="*/ 91 w 91"/>
                      <a:gd name="T5" fmla="*/ 12 h 92"/>
                      <a:gd name="T6" fmla="*/ 12 w 91"/>
                      <a:gd name="T7" fmla="*/ 89 h 92"/>
                      <a:gd name="T8" fmla="*/ 8 w 91"/>
                      <a:gd name="T9" fmla="*/ 89 h 92"/>
                      <a:gd name="T10" fmla="*/ 49 w 91"/>
                      <a:gd name="T11" fmla="*/ 35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1" h="92">
                        <a:moveTo>
                          <a:pt x="49" y="35"/>
                        </a:moveTo>
                        <a:cubicBezTo>
                          <a:pt x="22" y="47"/>
                          <a:pt x="0" y="85"/>
                          <a:pt x="0" y="83"/>
                        </a:cubicBezTo>
                        <a:cubicBezTo>
                          <a:pt x="11" y="35"/>
                          <a:pt x="51" y="0"/>
                          <a:pt x="91" y="12"/>
                        </a:cubicBezTo>
                        <a:cubicBezTo>
                          <a:pt x="52" y="53"/>
                          <a:pt x="64" y="92"/>
                          <a:pt x="12" y="89"/>
                        </a:cubicBezTo>
                        <a:cubicBezTo>
                          <a:pt x="11" y="89"/>
                          <a:pt x="9" y="89"/>
                          <a:pt x="8" y="89"/>
                        </a:cubicBezTo>
                        <a:cubicBezTo>
                          <a:pt x="5" y="89"/>
                          <a:pt x="25" y="58"/>
                          <a:pt x="49" y="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" name="Freeform 90"/>
                  <p:cNvSpPr>
                    <a:spLocks/>
                  </p:cNvSpPr>
                  <p:nvPr/>
                </p:nvSpPr>
                <p:spPr bwMode="auto">
                  <a:xfrm>
                    <a:off x="2053966" y="2150255"/>
                    <a:ext cx="195262" cy="119062"/>
                  </a:xfrm>
                  <a:custGeom>
                    <a:avLst/>
                    <a:gdLst>
                      <a:gd name="T0" fmla="*/ 107 w 107"/>
                      <a:gd name="T1" fmla="*/ 17 h 65"/>
                      <a:gd name="T2" fmla="*/ 45 w 107"/>
                      <a:gd name="T3" fmla="*/ 4 h 65"/>
                      <a:gd name="T4" fmla="*/ 34 w 107"/>
                      <a:gd name="T5" fmla="*/ 22 h 65"/>
                      <a:gd name="T6" fmla="*/ 77 w 107"/>
                      <a:gd name="T7" fmla="*/ 30 h 65"/>
                      <a:gd name="T8" fmla="*/ 25 w 107"/>
                      <a:gd name="T9" fmla="*/ 29 h 65"/>
                      <a:gd name="T10" fmla="*/ 0 w 107"/>
                      <a:gd name="T11" fmla="*/ 32 h 65"/>
                      <a:gd name="T12" fmla="*/ 107 w 107"/>
                      <a:gd name="T13" fmla="*/ 17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7" h="65">
                        <a:moveTo>
                          <a:pt x="107" y="17"/>
                        </a:moveTo>
                        <a:cubicBezTo>
                          <a:pt x="64" y="17"/>
                          <a:pt x="67" y="0"/>
                          <a:pt x="45" y="4"/>
                        </a:cubicBezTo>
                        <a:cubicBezTo>
                          <a:pt x="43" y="11"/>
                          <a:pt x="39" y="17"/>
                          <a:pt x="34" y="22"/>
                        </a:cubicBezTo>
                        <a:cubicBezTo>
                          <a:pt x="55" y="33"/>
                          <a:pt x="78" y="29"/>
                          <a:pt x="77" y="30"/>
                        </a:cubicBezTo>
                        <a:cubicBezTo>
                          <a:pt x="75" y="31"/>
                          <a:pt x="48" y="40"/>
                          <a:pt x="25" y="29"/>
                        </a:cubicBezTo>
                        <a:cubicBezTo>
                          <a:pt x="17" y="32"/>
                          <a:pt x="9" y="33"/>
                          <a:pt x="0" y="32"/>
                        </a:cubicBezTo>
                        <a:cubicBezTo>
                          <a:pt x="37" y="65"/>
                          <a:pt x="89" y="52"/>
                          <a:pt x="107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Freeform 91"/>
                  <p:cNvSpPr>
                    <a:spLocks/>
                  </p:cNvSpPr>
                  <p:nvPr/>
                </p:nvSpPr>
                <p:spPr bwMode="auto">
                  <a:xfrm>
                    <a:off x="1992053" y="2164542"/>
                    <a:ext cx="57150" cy="76200"/>
                  </a:xfrm>
                  <a:custGeom>
                    <a:avLst/>
                    <a:gdLst>
                      <a:gd name="T0" fmla="*/ 31 w 31"/>
                      <a:gd name="T1" fmla="*/ 0 h 42"/>
                      <a:gd name="T2" fmla="*/ 14 w 31"/>
                      <a:gd name="T3" fmla="*/ 28 h 42"/>
                      <a:gd name="T4" fmla="*/ 30 w 31"/>
                      <a:gd name="T5" fmla="*/ 23 h 42"/>
                      <a:gd name="T6" fmla="*/ 1 w 31"/>
                      <a:gd name="T7" fmla="*/ 42 h 42"/>
                      <a:gd name="T8" fmla="*/ 0 w 31"/>
                      <a:gd name="T9" fmla="*/ 40 h 42"/>
                      <a:gd name="T10" fmla="*/ 31 w 31"/>
                      <a:gd name="T11" fmla="*/ 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1" h="42">
                        <a:moveTo>
                          <a:pt x="31" y="0"/>
                        </a:moveTo>
                        <a:cubicBezTo>
                          <a:pt x="25" y="10"/>
                          <a:pt x="19" y="19"/>
                          <a:pt x="14" y="28"/>
                        </a:cubicBezTo>
                        <a:cubicBezTo>
                          <a:pt x="18" y="26"/>
                          <a:pt x="24" y="23"/>
                          <a:pt x="30" y="23"/>
                        </a:cubicBezTo>
                        <a:cubicBezTo>
                          <a:pt x="19" y="27"/>
                          <a:pt x="11" y="36"/>
                          <a:pt x="1" y="42"/>
                        </a:cubicBezTo>
                        <a:cubicBezTo>
                          <a:pt x="0" y="42"/>
                          <a:pt x="0" y="41"/>
                          <a:pt x="0" y="40"/>
                        </a:cubicBezTo>
                        <a:cubicBezTo>
                          <a:pt x="9" y="27"/>
                          <a:pt x="21" y="12"/>
                          <a:pt x="3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" name="Freeform 92"/>
                  <p:cNvSpPr>
                    <a:spLocks/>
                  </p:cNvSpPr>
                  <p:nvPr/>
                </p:nvSpPr>
                <p:spPr bwMode="auto">
                  <a:xfrm>
                    <a:off x="2200016" y="1967692"/>
                    <a:ext cx="184150" cy="165100"/>
                  </a:xfrm>
                  <a:custGeom>
                    <a:avLst/>
                    <a:gdLst>
                      <a:gd name="T0" fmla="*/ 57 w 101"/>
                      <a:gd name="T1" fmla="*/ 33 h 90"/>
                      <a:gd name="T2" fmla="*/ 1 w 101"/>
                      <a:gd name="T3" fmla="*/ 70 h 90"/>
                      <a:gd name="T4" fmla="*/ 101 w 101"/>
                      <a:gd name="T5" fmla="*/ 19 h 90"/>
                      <a:gd name="T6" fmla="*/ 11 w 101"/>
                      <a:gd name="T7" fmla="*/ 78 h 90"/>
                      <a:gd name="T8" fmla="*/ 8 w 101"/>
                      <a:gd name="T9" fmla="*/ 77 h 90"/>
                      <a:gd name="T10" fmla="*/ 57 w 101"/>
                      <a:gd name="T11" fmla="*/ 3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1" h="90">
                        <a:moveTo>
                          <a:pt x="57" y="33"/>
                        </a:moveTo>
                        <a:cubicBezTo>
                          <a:pt x="28" y="40"/>
                          <a:pt x="0" y="72"/>
                          <a:pt x="1" y="70"/>
                        </a:cubicBezTo>
                        <a:cubicBezTo>
                          <a:pt x="21" y="26"/>
                          <a:pt x="65" y="0"/>
                          <a:pt x="101" y="19"/>
                        </a:cubicBezTo>
                        <a:cubicBezTo>
                          <a:pt x="56" y="51"/>
                          <a:pt x="61" y="90"/>
                          <a:pt x="11" y="78"/>
                        </a:cubicBezTo>
                        <a:cubicBezTo>
                          <a:pt x="10" y="78"/>
                          <a:pt x="9" y="78"/>
                          <a:pt x="8" y="77"/>
                        </a:cubicBezTo>
                        <a:cubicBezTo>
                          <a:pt x="5" y="77"/>
                          <a:pt x="29" y="51"/>
                          <a:pt x="57" y="3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" name="Freeform 93"/>
                  <p:cNvSpPr>
                    <a:spLocks/>
                  </p:cNvSpPr>
                  <p:nvPr/>
                </p:nvSpPr>
                <p:spPr bwMode="auto">
                  <a:xfrm>
                    <a:off x="2228591" y="2085167"/>
                    <a:ext cx="188912" cy="103187"/>
                  </a:xfrm>
                  <a:custGeom>
                    <a:avLst/>
                    <a:gdLst>
                      <a:gd name="T0" fmla="*/ 104 w 104"/>
                      <a:gd name="T1" fmla="*/ 25 h 57"/>
                      <a:gd name="T2" fmla="*/ 48 w 104"/>
                      <a:gd name="T3" fmla="*/ 0 h 57"/>
                      <a:gd name="T4" fmla="*/ 34 w 104"/>
                      <a:gd name="T5" fmla="*/ 16 h 57"/>
                      <a:gd name="T6" fmla="*/ 73 w 104"/>
                      <a:gd name="T7" fmla="*/ 31 h 57"/>
                      <a:gd name="T8" fmla="*/ 24 w 104"/>
                      <a:gd name="T9" fmla="*/ 20 h 57"/>
                      <a:gd name="T10" fmla="*/ 0 w 104"/>
                      <a:gd name="T11" fmla="*/ 19 h 57"/>
                      <a:gd name="T12" fmla="*/ 104 w 104"/>
                      <a:gd name="T13" fmla="*/ 25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" h="57">
                        <a:moveTo>
                          <a:pt x="104" y="25"/>
                        </a:moveTo>
                        <a:cubicBezTo>
                          <a:pt x="63" y="17"/>
                          <a:pt x="70" y="1"/>
                          <a:pt x="48" y="0"/>
                        </a:cubicBezTo>
                        <a:cubicBezTo>
                          <a:pt x="44" y="6"/>
                          <a:pt x="39" y="12"/>
                          <a:pt x="34" y="16"/>
                        </a:cubicBezTo>
                        <a:cubicBezTo>
                          <a:pt x="52" y="30"/>
                          <a:pt x="75" y="31"/>
                          <a:pt x="73" y="31"/>
                        </a:cubicBezTo>
                        <a:cubicBezTo>
                          <a:pt x="72" y="32"/>
                          <a:pt x="44" y="35"/>
                          <a:pt x="24" y="20"/>
                        </a:cubicBezTo>
                        <a:cubicBezTo>
                          <a:pt x="16" y="22"/>
                          <a:pt x="8" y="21"/>
                          <a:pt x="0" y="19"/>
                        </a:cubicBezTo>
                        <a:cubicBezTo>
                          <a:pt x="28" y="57"/>
                          <a:pt x="80" y="54"/>
                          <a:pt x="104" y="2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Freeform 94"/>
                  <p:cNvSpPr>
                    <a:spLocks/>
                  </p:cNvSpPr>
                  <p:nvPr/>
                </p:nvSpPr>
                <p:spPr bwMode="auto">
                  <a:xfrm>
                    <a:off x="2163503" y="2077230"/>
                    <a:ext cx="66675" cy="61912"/>
                  </a:xfrm>
                  <a:custGeom>
                    <a:avLst/>
                    <a:gdLst>
                      <a:gd name="T0" fmla="*/ 37 w 37"/>
                      <a:gd name="T1" fmla="*/ 0 h 34"/>
                      <a:gd name="T2" fmla="*/ 16 w 37"/>
                      <a:gd name="T3" fmla="*/ 24 h 34"/>
                      <a:gd name="T4" fmla="*/ 32 w 37"/>
                      <a:gd name="T5" fmla="*/ 21 h 34"/>
                      <a:gd name="T6" fmla="*/ 1 w 37"/>
                      <a:gd name="T7" fmla="*/ 34 h 34"/>
                      <a:gd name="T8" fmla="*/ 1 w 37"/>
                      <a:gd name="T9" fmla="*/ 32 h 34"/>
                      <a:gd name="T10" fmla="*/ 37 w 37"/>
                      <a:gd name="T11" fmla="*/ 0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7" h="34">
                        <a:moveTo>
                          <a:pt x="37" y="0"/>
                        </a:moveTo>
                        <a:cubicBezTo>
                          <a:pt x="30" y="8"/>
                          <a:pt x="22" y="16"/>
                          <a:pt x="16" y="24"/>
                        </a:cubicBezTo>
                        <a:cubicBezTo>
                          <a:pt x="20" y="22"/>
                          <a:pt x="26" y="20"/>
                          <a:pt x="32" y="21"/>
                        </a:cubicBezTo>
                        <a:cubicBezTo>
                          <a:pt x="21" y="23"/>
                          <a:pt x="11" y="30"/>
                          <a:pt x="1" y="34"/>
                        </a:cubicBezTo>
                        <a:cubicBezTo>
                          <a:pt x="0" y="34"/>
                          <a:pt x="0" y="33"/>
                          <a:pt x="1" y="32"/>
                        </a:cubicBezTo>
                        <a:cubicBezTo>
                          <a:pt x="11" y="22"/>
                          <a:pt x="26" y="9"/>
                          <a:pt x="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" name="Freeform 95"/>
                  <p:cNvSpPr>
                    <a:spLocks noEditPoints="1"/>
                  </p:cNvSpPr>
                  <p:nvPr/>
                </p:nvSpPr>
                <p:spPr bwMode="auto">
                  <a:xfrm>
                    <a:off x="2477828" y="4053667"/>
                    <a:ext cx="430212" cy="501650"/>
                  </a:xfrm>
                  <a:custGeom>
                    <a:avLst/>
                    <a:gdLst>
                      <a:gd name="T0" fmla="*/ 202 w 236"/>
                      <a:gd name="T1" fmla="*/ 250 h 275"/>
                      <a:gd name="T2" fmla="*/ 137 w 236"/>
                      <a:gd name="T3" fmla="*/ 180 h 275"/>
                      <a:gd name="T4" fmla="*/ 130 w 236"/>
                      <a:gd name="T5" fmla="*/ 162 h 275"/>
                      <a:gd name="T6" fmla="*/ 129 w 236"/>
                      <a:gd name="T7" fmla="*/ 172 h 275"/>
                      <a:gd name="T8" fmla="*/ 137 w 236"/>
                      <a:gd name="T9" fmla="*/ 194 h 275"/>
                      <a:gd name="T10" fmla="*/ 127 w 236"/>
                      <a:gd name="T11" fmla="*/ 185 h 275"/>
                      <a:gd name="T12" fmla="*/ 132 w 236"/>
                      <a:gd name="T13" fmla="*/ 222 h 275"/>
                      <a:gd name="T14" fmla="*/ 125 w 236"/>
                      <a:gd name="T15" fmla="*/ 189 h 275"/>
                      <a:gd name="T16" fmla="*/ 124 w 236"/>
                      <a:gd name="T17" fmla="*/ 236 h 275"/>
                      <a:gd name="T18" fmla="*/ 127 w 236"/>
                      <a:gd name="T19" fmla="*/ 233 h 275"/>
                      <a:gd name="T20" fmla="*/ 111 w 236"/>
                      <a:gd name="T21" fmla="*/ 197 h 275"/>
                      <a:gd name="T22" fmla="*/ 109 w 236"/>
                      <a:gd name="T23" fmla="*/ 242 h 275"/>
                      <a:gd name="T24" fmla="*/ 107 w 236"/>
                      <a:gd name="T25" fmla="*/ 195 h 275"/>
                      <a:gd name="T26" fmla="*/ 90 w 236"/>
                      <a:gd name="T27" fmla="*/ 231 h 275"/>
                      <a:gd name="T28" fmla="*/ 96 w 236"/>
                      <a:gd name="T29" fmla="*/ 236 h 275"/>
                      <a:gd name="T30" fmla="*/ 81 w 236"/>
                      <a:gd name="T31" fmla="*/ 168 h 275"/>
                      <a:gd name="T32" fmla="*/ 61 w 236"/>
                      <a:gd name="T33" fmla="*/ 197 h 275"/>
                      <a:gd name="T34" fmla="*/ 54 w 236"/>
                      <a:gd name="T35" fmla="*/ 185 h 275"/>
                      <a:gd name="T36" fmla="*/ 34 w 236"/>
                      <a:gd name="T37" fmla="*/ 151 h 275"/>
                      <a:gd name="T38" fmla="*/ 41 w 236"/>
                      <a:gd name="T39" fmla="*/ 164 h 275"/>
                      <a:gd name="T40" fmla="*/ 48 w 236"/>
                      <a:gd name="T41" fmla="*/ 97 h 275"/>
                      <a:gd name="T42" fmla="*/ 8 w 236"/>
                      <a:gd name="T43" fmla="*/ 84 h 275"/>
                      <a:gd name="T44" fmla="*/ 43 w 236"/>
                      <a:gd name="T45" fmla="*/ 82 h 275"/>
                      <a:gd name="T46" fmla="*/ 0 w 236"/>
                      <a:gd name="T47" fmla="*/ 31 h 275"/>
                      <a:gd name="T48" fmla="*/ 1 w 236"/>
                      <a:gd name="T49" fmla="*/ 44 h 275"/>
                      <a:gd name="T50" fmla="*/ 34 w 236"/>
                      <a:gd name="T51" fmla="*/ 24 h 275"/>
                      <a:gd name="T52" fmla="*/ 99 w 236"/>
                      <a:gd name="T53" fmla="*/ 95 h 275"/>
                      <a:gd name="T54" fmla="*/ 107 w 236"/>
                      <a:gd name="T55" fmla="*/ 113 h 275"/>
                      <a:gd name="T56" fmla="*/ 107 w 236"/>
                      <a:gd name="T57" fmla="*/ 103 h 275"/>
                      <a:gd name="T58" fmla="*/ 99 w 236"/>
                      <a:gd name="T59" fmla="*/ 81 h 275"/>
                      <a:gd name="T60" fmla="*/ 110 w 236"/>
                      <a:gd name="T61" fmla="*/ 90 h 275"/>
                      <a:gd name="T62" fmla="*/ 104 w 236"/>
                      <a:gd name="T63" fmla="*/ 53 h 275"/>
                      <a:gd name="T64" fmla="*/ 112 w 236"/>
                      <a:gd name="T65" fmla="*/ 86 h 275"/>
                      <a:gd name="T66" fmla="*/ 112 w 236"/>
                      <a:gd name="T67" fmla="*/ 38 h 275"/>
                      <a:gd name="T68" fmla="*/ 110 w 236"/>
                      <a:gd name="T69" fmla="*/ 42 h 275"/>
                      <a:gd name="T70" fmla="*/ 125 w 236"/>
                      <a:gd name="T71" fmla="*/ 78 h 275"/>
                      <a:gd name="T72" fmla="*/ 127 w 236"/>
                      <a:gd name="T73" fmla="*/ 32 h 275"/>
                      <a:gd name="T74" fmla="*/ 130 w 236"/>
                      <a:gd name="T75" fmla="*/ 80 h 275"/>
                      <a:gd name="T76" fmla="*/ 146 w 236"/>
                      <a:gd name="T77" fmla="*/ 43 h 275"/>
                      <a:gd name="T78" fmla="*/ 141 w 236"/>
                      <a:gd name="T79" fmla="*/ 39 h 275"/>
                      <a:gd name="T80" fmla="*/ 155 w 236"/>
                      <a:gd name="T81" fmla="*/ 107 h 275"/>
                      <a:gd name="T82" fmla="*/ 175 w 236"/>
                      <a:gd name="T83" fmla="*/ 78 h 275"/>
                      <a:gd name="T84" fmla="*/ 183 w 236"/>
                      <a:gd name="T85" fmla="*/ 89 h 275"/>
                      <a:gd name="T86" fmla="*/ 202 w 236"/>
                      <a:gd name="T87" fmla="*/ 124 h 275"/>
                      <a:gd name="T88" fmla="*/ 195 w 236"/>
                      <a:gd name="T89" fmla="*/ 110 h 275"/>
                      <a:gd name="T90" fmla="*/ 189 w 236"/>
                      <a:gd name="T91" fmla="*/ 178 h 275"/>
                      <a:gd name="T92" fmla="*/ 228 w 236"/>
                      <a:gd name="T93" fmla="*/ 190 h 275"/>
                      <a:gd name="T94" fmla="*/ 194 w 236"/>
                      <a:gd name="T95" fmla="*/ 192 h 275"/>
                      <a:gd name="T96" fmla="*/ 199 w 236"/>
                      <a:gd name="T97" fmla="*/ 218 h 275"/>
                      <a:gd name="T98" fmla="*/ 235 w 236"/>
                      <a:gd name="T99" fmla="*/ 230 h 2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36" h="275">
                        <a:moveTo>
                          <a:pt x="236" y="264"/>
                        </a:moveTo>
                        <a:cubicBezTo>
                          <a:pt x="236" y="268"/>
                          <a:pt x="236" y="271"/>
                          <a:pt x="235" y="275"/>
                        </a:cubicBezTo>
                        <a:cubicBezTo>
                          <a:pt x="223" y="266"/>
                          <a:pt x="212" y="258"/>
                          <a:pt x="202" y="250"/>
                        </a:cubicBezTo>
                        <a:cubicBezTo>
                          <a:pt x="202" y="247"/>
                          <a:pt x="202" y="244"/>
                          <a:pt x="202" y="241"/>
                        </a:cubicBezTo>
                        <a:cubicBezTo>
                          <a:pt x="212" y="249"/>
                          <a:pt x="223" y="256"/>
                          <a:pt x="236" y="264"/>
                        </a:cubicBezTo>
                        <a:close/>
                        <a:moveTo>
                          <a:pt x="137" y="180"/>
                        </a:moveTo>
                        <a:cubicBezTo>
                          <a:pt x="137" y="181"/>
                          <a:pt x="137" y="183"/>
                          <a:pt x="137" y="185"/>
                        </a:cubicBezTo>
                        <a:cubicBezTo>
                          <a:pt x="135" y="179"/>
                          <a:pt x="132" y="173"/>
                          <a:pt x="130" y="166"/>
                        </a:cubicBezTo>
                        <a:cubicBezTo>
                          <a:pt x="130" y="165"/>
                          <a:pt x="130" y="163"/>
                          <a:pt x="130" y="162"/>
                        </a:cubicBezTo>
                        <a:cubicBezTo>
                          <a:pt x="132" y="168"/>
                          <a:pt x="135" y="174"/>
                          <a:pt x="137" y="180"/>
                        </a:cubicBezTo>
                        <a:close/>
                        <a:moveTo>
                          <a:pt x="137" y="194"/>
                        </a:moveTo>
                        <a:cubicBezTo>
                          <a:pt x="134" y="187"/>
                          <a:pt x="132" y="179"/>
                          <a:pt x="129" y="172"/>
                        </a:cubicBezTo>
                        <a:cubicBezTo>
                          <a:pt x="129" y="173"/>
                          <a:pt x="129" y="175"/>
                          <a:pt x="129" y="176"/>
                        </a:cubicBezTo>
                        <a:cubicBezTo>
                          <a:pt x="131" y="184"/>
                          <a:pt x="134" y="191"/>
                          <a:pt x="137" y="199"/>
                        </a:cubicBezTo>
                        <a:cubicBezTo>
                          <a:pt x="137" y="197"/>
                          <a:pt x="137" y="196"/>
                          <a:pt x="137" y="194"/>
                        </a:cubicBezTo>
                        <a:close/>
                        <a:moveTo>
                          <a:pt x="135" y="208"/>
                        </a:moveTo>
                        <a:cubicBezTo>
                          <a:pt x="133" y="199"/>
                          <a:pt x="130" y="190"/>
                          <a:pt x="128" y="181"/>
                        </a:cubicBezTo>
                        <a:cubicBezTo>
                          <a:pt x="127" y="182"/>
                          <a:pt x="127" y="184"/>
                          <a:pt x="127" y="185"/>
                        </a:cubicBezTo>
                        <a:cubicBezTo>
                          <a:pt x="129" y="194"/>
                          <a:pt x="132" y="204"/>
                          <a:pt x="134" y="213"/>
                        </a:cubicBezTo>
                        <a:cubicBezTo>
                          <a:pt x="135" y="211"/>
                          <a:pt x="135" y="210"/>
                          <a:pt x="135" y="208"/>
                        </a:cubicBezTo>
                        <a:close/>
                        <a:moveTo>
                          <a:pt x="132" y="222"/>
                        </a:moveTo>
                        <a:cubicBezTo>
                          <a:pt x="132" y="223"/>
                          <a:pt x="131" y="225"/>
                          <a:pt x="130" y="226"/>
                        </a:cubicBezTo>
                        <a:cubicBezTo>
                          <a:pt x="128" y="214"/>
                          <a:pt x="125" y="203"/>
                          <a:pt x="123" y="192"/>
                        </a:cubicBezTo>
                        <a:cubicBezTo>
                          <a:pt x="124" y="191"/>
                          <a:pt x="124" y="190"/>
                          <a:pt x="125" y="189"/>
                        </a:cubicBezTo>
                        <a:cubicBezTo>
                          <a:pt x="127" y="200"/>
                          <a:pt x="130" y="210"/>
                          <a:pt x="132" y="222"/>
                        </a:cubicBezTo>
                        <a:close/>
                        <a:moveTo>
                          <a:pt x="127" y="233"/>
                        </a:moveTo>
                        <a:cubicBezTo>
                          <a:pt x="126" y="234"/>
                          <a:pt x="125" y="235"/>
                          <a:pt x="124" y="236"/>
                        </a:cubicBezTo>
                        <a:cubicBezTo>
                          <a:pt x="122" y="222"/>
                          <a:pt x="120" y="209"/>
                          <a:pt x="118" y="196"/>
                        </a:cubicBezTo>
                        <a:cubicBezTo>
                          <a:pt x="119" y="196"/>
                          <a:pt x="120" y="195"/>
                          <a:pt x="120" y="195"/>
                        </a:cubicBezTo>
                        <a:cubicBezTo>
                          <a:pt x="123" y="207"/>
                          <a:pt x="125" y="220"/>
                          <a:pt x="127" y="233"/>
                        </a:cubicBezTo>
                        <a:close/>
                        <a:moveTo>
                          <a:pt x="119" y="241"/>
                        </a:moveTo>
                        <a:cubicBezTo>
                          <a:pt x="118" y="225"/>
                          <a:pt x="116" y="211"/>
                          <a:pt x="114" y="197"/>
                        </a:cubicBezTo>
                        <a:cubicBezTo>
                          <a:pt x="113" y="197"/>
                          <a:pt x="112" y="197"/>
                          <a:pt x="111" y="197"/>
                        </a:cubicBezTo>
                        <a:cubicBezTo>
                          <a:pt x="113" y="211"/>
                          <a:pt x="114" y="226"/>
                          <a:pt x="116" y="242"/>
                        </a:cubicBezTo>
                        <a:cubicBezTo>
                          <a:pt x="117" y="241"/>
                          <a:pt x="118" y="241"/>
                          <a:pt x="119" y="241"/>
                        </a:cubicBezTo>
                        <a:close/>
                        <a:moveTo>
                          <a:pt x="109" y="242"/>
                        </a:moveTo>
                        <a:cubicBezTo>
                          <a:pt x="107" y="242"/>
                          <a:pt x="106" y="241"/>
                          <a:pt x="104" y="241"/>
                        </a:cubicBezTo>
                        <a:cubicBezTo>
                          <a:pt x="104" y="223"/>
                          <a:pt x="103" y="207"/>
                          <a:pt x="103" y="192"/>
                        </a:cubicBezTo>
                        <a:cubicBezTo>
                          <a:pt x="104" y="193"/>
                          <a:pt x="105" y="194"/>
                          <a:pt x="107" y="195"/>
                        </a:cubicBezTo>
                        <a:cubicBezTo>
                          <a:pt x="108" y="209"/>
                          <a:pt x="108" y="225"/>
                          <a:pt x="109" y="242"/>
                        </a:cubicBezTo>
                        <a:close/>
                        <a:moveTo>
                          <a:pt x="96" y="236"/>
                        </a:moveTo>
                        <a:cubicBezTo>
                          <a:pt x="94" y="234"/>
                          <a:pt x="92" y="233"/>
                          <a:pt x="90" y="231"/>
                        </a:cubicBezTo>
                        <a:cubicBezTo>
                          <a:pt x="91" y="214"/>
                          <a:pt x="92" y="197"/>
                          <a:pt x="93" y="183"/>
                        </a:cubicBezTo>
                        <a:cubicBezTo>
                          <a:pt x="94" y="185"/>
                          <a:pt x="96" y="186"/>
                          <a:pt x="97" y="188"/>
                        </a:cubicBezTo>
                        <a:cubicBezTo>
                          <a:pt x="97" y="202"/>
                          <a:pt x="96" y="218"/>
                          <a:pt x="96" y="236"/>
                        </a:cubicBezTo>
                        <a:close/>
                        <a:moveTo>
                          <a:pt x="80" y="221"/>
                        </a:moveTo>
                        <a:cubicBezTo>
                          <a:pt x="77" y="218"/>
                          <a:pt x="75" y="216"/>
                          <a:pt x="73" y="213"/>
                        </a:cubicBezTo>
                        <a:cubicBezTo>
                          <a:pt x="76" y="196"/>
                          <a:pt x="79" y="181"/>
                          <a:pt x="81" y="168"/>
                        </a:cubicBezTo>
                        <a:cubicBezTo>
                          <a:pt x="83" y="171"/>
                          <a:pt x="85" y="173"/>
                          <a:pt x="87" y="176"/>
                        </a:cubicBezTo>
                        <a:cubicBezTo>
                          <a:pt x="85" y="189"/>
                          <a:pt x="82" y="204"/>
                          <a:pt x="80" y="221"/>
                        </a:cubicBezTo>
                        <a:close/>
                        <a:moveTo>
                          <a:pt x="61" y="197"/>
                        </a:moveTo>
                        <a:cubicBezTo>
                          <a:pt x="66" y="182"/>
                          <a:pt x="71" y="169"/>
                          <a:pt x="75" y="158"/>
                        </a:cubicBezTo>
                        <a:cubicBezTo>
                          <a:pt x="73" y="154"/>
                          <a:pt x="71" y="151"/>
                          <a:pt x="69" y="148"/>
                        </a:cubicBezTo>
                        <a:cubicBezTo>
                          <a:pt x="65" y="159"/>
                          <a:pt x="60" y="171"/>
                          <a:pt x="54" y="185"/>
                        </a:cubicBezTo>
                        <a:cubicBezTo>
                          <a:pt x="56" y="189"/>
                          <a:pt x="59" y="193"/>
                          <a:pt x="61" y="197"/>
                        </a:cubicBezTo>
                        <a:close/>
                        <a:moveTo>
                          <a:pt x="41" y="164"/>
                        </a:moveTo>
                        <a:cubicBezTo>
                          <a:pt x="39" y="160"/>
                          <a:pt x="37" y="155"/>
                          <a:pt x="34" y="151"/>
                        </a:cubicBezTo>
                        <a:cubicBezTo>
                          <a:pt x="43" y="140"/>
                          <a:pt x="51" y="131"/>
                          <a:pt x="58" y="123"/>
                        </a:cubicBezTo>
                        <a:cubicBezTo>
                          <a:pt x="59" y="127"/>
                          <a:pt x="61" y="131"/>
                          <a:pt x="63" y="135"/>
                        </a:cubicBezTo>
                        <a:cubicBezTo>
                          <a:pt x="57" y="143"/>
                          <a:pt x="49" y="153"/>
                          <a:pt x="41" y="164"/>
                        </a:cubicBezTo>
                        <a:close/>
                        <a:moveTo>
                          <a:pt x="23" y="125"/>
                        </a:moveTo>
                        <a:cubicBezTo>
                          <a:pt x="34" y="119"/>
                          <a:pt x="44" y="114"/>
                          <a:pt x="52" y="109"/>
                        </a:cubicBezTo>
                        <a:cubicBezTo>
                          <a:pt x="50" y="105"/>
                          <a:pt x="49" y="101"/>
                          <a:pt x="48" y="97"/>
                        </a:cubicBezTo>
                        <a:cubicBezTo>
                          <a:pt x="39" y="100"/>
                          <a:pt x="29" y="105"/>
                          <a:pt x="17" y="111"/>
                        </a:cubicBezTo>
                        <a:cubicBezTo>
                          <a:pt x="19" y="116"/>
                          <a:pt x="21" y="120"/>
                          <a:pt x="23" y="125"/>
                        </a:cubicBezTo>
                        <a:close/>
                        <a:moveTo>
                          <a:pt x="8" y="84"/>
                        </a:moveTo>
                        <a:cubicBezTo>
                          <a:pt x="7" y="79"/>
                          <a:pt x="6" y="74"/>
                          <a:pt x="5" y="69"/>
                        </a:cubicBezTo>
                        <a:cubicBezTo>
                          <a:pt x="19" y="69"/>
                          <a:pt x="30" y="69"/>
                          <a:pt x="40" y="70"/>
                        </a:cubicBezTo>
                        <a:cubicBezTo>
                          <a:pt x="41" y="74"/>
                          <a:pt x="42" y="78"/>
                          <a:pt x="43" y="82"/>
                        </a:cubicBezTo>
                        <a:cubicBezTo>
                          <a:pt x="33" y="82"/>
                          <a:pt x="22" y="83"/>
                          <a:pt x="8" y="84"/>
                        </a:cubicBezTo>
                        <a:close/>
                        <a:moveTo>
                          <a:pt x="1" y="44"/>
                        </a:moveTo>
                        <a:cubicBezTo>
                          <a:pt x="1" y="40"/>
                          <a:pt x="0" y="36"/>
                          <a:pt x="0" y="31"/>
                        </a:cubicBezTo>
                        <a:cubicBezTo>
                          <a:pt x="14" y="36"/>
                          <a:pt x="25" y="41"/>
                          <a:pt x="35" y="45"/>
                        </a:cubicBezTo>
                        <a:cubicBezTo>
                          <a:pt x="36" y="49"/>
                          <a:pt x="36" y="53"/>
                          <a:pt x="37" y="56"/>
                        </a:cubicBezTo>
                        <a:cubicBezTo>
                          <a:pt x="27" y="52"/>
                          <a:pt x="15" y="48"/>
                          <a:pt x="1" y="44"/>
                        </a:cubicBezTo>
                        <a:close/>
                        <a:moveTo>
                          <a:pt x="0" y="10"/>
                        </a:moveTo>
                        <a:cubicBezTo>
                          <a:pt x="13" y="18"/>
                          <a:pt x="24" y="26"/>
                          <a:pt x="34" y="33"/>
                        </a:cubicBezTo>
                        <a:cubicBezTo>
                          <a:pt x="34" y="30"/>
                          <a:pt x="34" y="27"/>
                          <a:pt x="34" y="24"/>
                        </a:cubicBezTo>
                        <a:cubicBezTo>
                          <a:pt x="25" y="17"/>
                          <a:pt x="14" y="9"/>
                          <a:pt x="1" y="0"/>
                        </a:cubicBezTo>
                        <a:cubicBezTo>
                          <a:pt x="1" y="3"/>
                          <a:pt x="0" y="7"/>
                          <a:pt x="0" y="10"/>
                        </a:cubicBezTo>
                        <a:close/>
                        <a:moveTo>
                          <a:pt x="99" y="95"/>
                        </a:moveTo>
                        <a:cubicBezTo>
                          <a:pt x="99" y="93"/>
                          <a:pt x="99" y="92"/>
                          <a:pt x="99" y="90"/>
                        </a:cubicBezTo>
                        <a:cubicBezTo>
                          <a:pt x="102" y="96"/>
                          <a:pt x="104" y="102"/>
                          <a:pt x="107" y="108"/>
                        </a:cubicBezTo>
                        <a:cubicBezTo>
                          <a:pt x="107" y="110"/>
                          <a:pt x="107" y="111"/>
                          <a:pt x="107" y="113"/>
                        </a:cubicBezTo>
                        <a:cubicBezTo>
                          <a:pt x="104" y="107"/>
                          <a:pt x="102" y="101"/>
                          <a:pt x="99" y="95"/>
                        </a:cubicBezTo>
                        <a:close/>
                        <a:moveTo>
                          <a:pt x="99" y="81"/>
                        </a:moveTo>
                        <a:cubicBezTo>
                          <a:pt x="102" y="88"/>
                          <a:pt x="104" y="95"/>
                          <a:pt x="107" y="103"/>
                        </a:cubicBezTo>
                        <a:cubicBezTo>
                          <a:pt x="107" y="101"/>
                          <a:pt x="107" y="100"/>
                          <a:pt x="108" y="98"/>
                        </a:cubicBezTo>
                        <a:cubicBezTo>
                          <a:pt x="105" y="91"/>
                          <a:pt x="102" y="83"/>
                          <a:pt x="100" y="75"/>
                        </a:cubicBezTo>
                        <a:cubicBezTo>
                          <a:pt x="100" y="77"/>
                          <a:pt x="100" y="79"/>
                          <a:pt x="99" y="81"/>
                        </a:cubicBezTo>
                        <a:close/>
                        <a:moveTo>
                          <a:pt x="101" y="66"/>
                        </a:moveTo>
                        <a:cubicBezTo>
                          <a:pt x="104" y="75"/>
                          <a:pt x="106" y="85"/>
                          <a:pt x="109" y="93"/>
                        </a:cubicBezTo>
                        <a:cubicBezTo>
                          <a:pt x="109" y="92"/>
                          <a:pt x="109" y="91"/>
                          <a:pt x="110" y="90"/>
                        </a:cubicBezTo>
                        <a:cubicBezTo>
                          <a:pt x="107" y="80"/>
                          <a:pt x="105" y="71"/>
                          <a:pt x="102" y="61"/>
                        </a:cubicBezTo>
                        <a:cubicBezTo>
                          <a:pt x="102" y="63"/>
                          <a:pt x="101" y="65"/>
                          <a:pt x="101" y="66"/>
                        </a:cubicBezTo>
                        <a:close/>
                        <a:moveTo>
                          <a:pt x="104" y="53"/>
                        </a:moveTo>
                        <a:cubicBezTo>
                          <a:pt x="105" y="51"/>
                          <a:pt x="105" y="50"/>
                          <a:pt x="106" y="49"/>
                        </a:cubicBezTo>
                        <a:cubicBezTo>
                          <a:pt x="108" y="60"/>
                          <a:pt x="111" y="72"/>
                          <a:pt x="113" y="83"/>
                        </a:cubicBezTo>
                        <a:cubicBezTo>
                          <a:pt x="113" y="84"/>
                          <a:pt x="112" y="85"/>
                          <a:pt x="112" y="86"/>
                        </a:cubicBezTo>
                        <a:cubicBezTo>
                          <a:pt x="109" y="75"/>
                          <a:pt x="107" y="64"/>
                          <a:pt x="104" y="53"/>
                        </a:cubicBezTo>
                        <a:close/>
                        <a:moveTo>
                          <a:pt x="110" y="42"/>
                        </a:moveTo>
                        <a:cubicBezTo>
                          <a:pt x="110" y="41"/>
                          <a:pt x="111" y="40"/>
                          <a:pt x="112" y="38"/>
                        </a:cubicBezTo>
                        <a:cubicBezTo>
                          <a:pt x="114" y="53"/>
                          <a:pt x="116" y="66"/>
                          <a:pt x="118" y="79"/>
                        </a:cubicBezTo>
                        <a:cubicBezTo>
                          <a:pt x="118" y="79"/>
                          <a:pt x="117" y="80"/>
                          <a:pt x="116" y="80"/>
                        </a:cubicBezTo>
                        <a:cubicBezTo>
                          <a:pt x="114" y="68"/>
                          <a:pt x="112" y="55"/>
                          <a:pt x="110" y="42"/>
                        </a:cubicBezTo>
                        <a:close/>
                        <a:moveTo>
                          <a:pt x="117" y="34"/>
                        </a:moveTo>
                        <a:cubicBezTo>
                          <a:pt x="119" y="50"/>
                          <a:pt x="120" y="64"/>
                          <a:pt x="122" y="78"/>
                        </a:cubicBezTo>
                        <a:cubicBezTo>
                          <a:pt x="123" y="78"/>
                          <a:pt x="124" y="78"/>
                          <a:pt x="125" y="78"/>
                        </a:cubicBezTo>
                        <a:cubicBezTo>
                          <a:pt x="124" y="64"/>
                          <a:pt x="122" y="49"/>
                          <a:pt x="121" y="33"/>
                        </a:cubicBezTo>
                        <a:cubicBezTo>
                          <a:pt x="119" y="33"/>
                          <a:pt x="118" y="34"/>
                          <a:pt x="117" y="34"/>
                        </a:cubicBezTo>
                        <a:close/>
                        <a:moveTo>
                          <a:pt x="127" y="32"/>
                        </a:moveTo>
                        <a:cubicBezTo>
                          <a:pt x="129" y="33"/>
                          <a:pt x="130" y="33"/>
                          <a:pt x="132" y="34"/>
                        </a:cubicBezTo>
                        <a:cubicBezTo>
                          <a:pt x="133" y="51"/>
                          <a:pt x="133" y="67"/>
                          <a:pt x="134" y="82"/>
                        </a:cubicBezTo>
                        <a:cubicBezTo>
                          <a:pt x="132" y="81"/>
                          <a:pt x="131" y="80"/>
                          <a:pt x="130" y="80"/>
                        </a:cubicBezTo>
                        <a:cubicBezTo>
                          <a:pt x="129" y="65"/>
                          <a:pt x="128" y="49"/>
                          <a:pt x="127" y="32"/>
                        </a:cubicBezTo>
                        <a:close/>
                        <a:moveTo>
                          <a:pt x="141" y="39"/>
                        </a:moveTo>
                        <a:cubicBezTo>
                          <a:pt x="142" y="40"/>
                          <a:pt x="144" y="42"/>
                          <a:pt x="146" y="43"/>
                        </a:cubicBezTo>
                        <a:cubicBezTo>
                          <a:pt x="145" y="61"/>
                          <a:pt x="144" y="77"/>
                          <a:pt x="144" y="92"/>
                        </a:cubicBezTo>
                        <a:cubicBezTo>
                          <a:pt x="142" y="90"/>
                          <a:pt x="141" y="88"/>
                          <a:pt x="139" y="86"/>
                        </a:cubicBezTo>
                        <a:cubicBezTo>
                          <a:pt x="139" y="72"/>
                          <a:pt x="140" y="56"/>
                          <a:pt x="141" y="39"/>
                        </a:cubicBezTo>
                        <a:close/>
                        <a:moveTo>
                          <a:pt x="157" y="54"/>
                        </a:moveTo>
                        <a:cubicBezTo>
                          <a:pt x="159" y="56"/>
                          <a:pt x="161" y="59"/>
                          <a:pt x="163" y="62"/>
                        </a:cubicBezTo>
                        <a:cubicBezTo>
                          <a:pt x="160" y="79"/>
                          <a:pt x="158" y="93"/>
                          <a:pt x="155" y="107"/>
                        </a:cubicBezTo>
                        <a:cubicBezTo>
                          <a:pt x="153" y="104"/>
                          <a:pt x="152" y="102"/>
                          <a:pt x="150" y="99"/>
                        </a:cubicBezTo>
                        <a:cubicBezTo>
                          <a:pt x="152" y="86"/>
                          <a:pt x="154" y="71"/>
                          <a:pt x="157" y="54"/>
                        </a:cubicBezTo>
                        <a:close/>
                        <a:moveTo>
                          <a:pt x="175" y="78"/>
                        </a:moveTo>
                        <a:cubicBezTo>
                          <a:pt x="170" y="93"/>
                          <a:pt x="166" y="106"/>
                          <a:pt x="162" y="117"/>
                        </a:cubicBezTo>
                        <a:cubicBezTo>
                          <a:pt x="163" y="120"/>
                          <a:pt x="165" y="124"/>
                          <a:pt x="167" y="127"/>
                        </a:cubicBezTo>
                        <a:cubicBezTo>
                          <a:pt x="172" y="116"/>
                          <a:pt x="177" y="103"/>
                          <a:pt x="183" y="89"/>
                        </a:cubicBezTo>
                        <a:cubicBezTo>
                          <a:pt x="180" y="85"/>
                          <a:pt x="178" y="82"/>
                          <a:pt x="175" y="78"/>
                        </a:cubicBezTo>
                        <a:close/>
                        <a:moveTo>
                          <a:pt x="195" y="110"/>
                        </a:moveTo>
                        <a:cubicBezTo>
                          <a:pt x="198" y="115"/>
                          <a:pt x="200" y="120"/>
                          <a:pt x="202" y="124"/>
                        </a:cubicBezTo>
                        <a:cubicBezTo>
                          <a:pt x="193" y="135"/>
                          <a:pt x="185" y="144"/>
                          <a:pt x="179" y="151"/>
                        </a:cubicBezTo>
                        <a:cubicBezTo>
                          <a:pt x="177" y="147"/>
                          <a:pt x="175" y="143"/>
                          <a:pt x="174" y="140"/>
                        </a:cubicBezTo>
                        <a:cubicBezTo>
                          <a:pt x="180" y="131"/>
                          <a:pt x="187" y="122"/>
                          <a:pt x="195" y="110"/>
                        </a:cubicBezTo>
                        <a:close/>
                        <a:moveTo>
                          <a:pt x="214" y="149"/>
                        </a:moveTo>
                        <a:cubicBezTo>
                          <a:pt x="202" y="156"/>
                          <a:pt x="193" y="161"/>
                          <a:pt x="185" y="165"/>
                        </a:cubicBezTo>
                        <a:cubicBezTo>
                          <a:pt x="186" y="169"/>
                          <a:pt x="187" y="174"/>
                          <a:pt x="189" y="178"/>
                        </a:cubicBezTo>
                        <a:cubicBezTo>
                          <a:pt x="197" y="174"/>
                          <a:pt x="207" y="170"/>
                          <a:pt x="219" y="164"/>
                        </a:cubicBezTo>
                        <a:cubicBezTo>
                          <a:pt x="217" y="159"/>
                          <a:pt x="215" y="154"/>
                          <a:pt x="214" y="149"/>
                        </a:cubicBezTo>
                        <a:close/>
                        <a:moveTo>
                          <a:pt x="228" y="190"/>
                        </a:moveTo>
                        <a:cubicBezTo>
                          <a:pt x="229" y="195"/>
                          <a:pt x="230" y="200"/>
                          <a:pt x="231" y="205"/>
                        </a:cubicBezTo>
                        <a:cubicBezTo>
                          <a:pt x="218" y="206"/>
                          <a:pt x="206" y="205"/>
                          <a:pt x="197" y="205"/>
                        </a:cubicBezTo>
                        <a:cubicBezTo>
                          <a:pt x="196" y="200"/>
                          <a:pt x="195" y="196"/>
                          <a:pt x="194" y="192"/>
                        </a:cubicBezTo>
                        <a:cubicBezTo>
                          <a:pt x="203" y="192"/>
                          <a:pt x="215" y="192"/>
                          <a:pt x="228" y="190"/>
                        </a:cubicBezTo>
                        <a:close/>
                        <a:moveTo>
                          <a:pt x="235" y="230"/>
                        </a:moveTo>
                        <a:cubicBezTo>
                          <a:pt x="222" y="226"/>
                          <a:pt x="210" y="222"/>
                          <a:pt x="199" y="218"/>
                        </a:cubicBezTo>
                        <a:cubicBezTo>
                          <a:pt x="200" y="222"/>
                          <a:pt x="200" y="226"/>
                          <a:pt x="201" y="229"/>
                        </a:cubicBezTo>
                        <a:cubicBezTo>
                          <a:pt x="211" y="234"/>
                          <a:pt x="223" y="239"/>
                          <a:pt x="236" y="243"/>
                        </a:cubicBezTo>
                        <a:cubicBezTo>
                          <a:pt x="236" y="239"/>
                          <a:pt x="236" y="235"/>
                          <a:pt x="235" y="2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" name="Freeform 96"/>
                  <p:cNvSpPr>
                    <a:spLocks noEditPoints="1"/>
                  </p:cNvSpPr>
                  <p:nvPr/>
                </p:nvSpPr>
                <p:spPr bwMode="auto">
                  <a:xfrm>
                    <a:off x="2503228" y="1812117"/>
                    <a:ext cx="377825" cy="328612"/>
                  </a:xfrm>
                  <a:custGeom>
                    <a:avLst/>
                    <a:gdLst>
                      <a:gd name="T0" fmla="*/ 119 w 207"/>
                      <a:gd name="T1" fmla="*/ 79 h 181"/>
                      <a:gd name="T2" fmla="*/ 205 w 207"/>
                      <a:gd name="T3" fmla="*/ 34 h 181"/>
                      <a:gd name="T4" fmla="*/ 204 w 207"/>
                      <a:gd name="T5" fmla="*/ 34 h 181"/>
                      <a:gd name="T6" fmla="*/ 203 w 207"/>
                      <a:gd name="T7" fmla="*/ 34 h 181"/>
                      <a:gd name="T8" fmla="*/ 197 w 207"/>
                      <a:gd name="T9" fmla="*/ 43 h 181"/>
                      <a:gd name="T10" fmla="*/ 196 w 207"/>
                      <a:gd name="T11" fmla="*/ 44 h 181"/>
                      <a:gd name="T12" fmla="*/ 196 w 207"/>
                      <a:gd name="T13" fmla="*/ 45 h 181"/>
                      <a:gd name="T14" fmla="*/ 196 w 207"/>
                      <a:gd name="T15" fmla="*/ 46 h 181"/>
                      <a:gd name="T16" fmla="*/ 196 w 207"/>
                      <a:gd name="T17" fmla="*/ 47 h 181"/>
                      <a:gd name="T18" fmla="*/ 196 w 207"/>
                      <a:gd name="T19" fmla="*/ 48 h 181"/>
                      <a:gd name="T20" fmla="*/ 196 w 207"/>
                      <a:gd name="T21" fmla="*/ 49 h 181"/>
                      <a:gd name="T22" fmla="*/ 196 w 207"/>
                      <a:gd name="T23" fmla="*/ 49 h 181"/>
                      <a:gd name="T24" fmla="*/ 197 w 207"/>
                      <a:gd name="T25" fmla="*/ 50 h 181"/>
                      <a:gd name="T26" fmla="*/ 197 w 207"/>
                      <a:gd name="T27" fmla="*/ 51 h 181"/>
                      <a:gd name="T28" fmla="*/ 197 w 207"/>
                      <a:gd name="T29" fmla="*/ 51 h 181"/>
                      <a:gd name="T30" fmla="*/ 197 w 207"/>
                      <a:gd name="T31" fmla="*/ 52 h 181"/>
                      <a:gd name="T32" fmla="*/ 198 w 207"/>
                      <a:gd name="T33" fmla="*/ 53 h 181"/>
                      <a:gd name="T34" fmla="*/ 198 w 207"/>
                      <a:gd name="T35" fmla="*/ 54 h 181"/>
                      <a:gd name="T36" fmla="*/ 198 w 207"/>
                      <a:gd name="T37" fmla="*/ 54 h 181"/>
                      <a:gd name="T38" fmla="*/ 199 w 207"/>
                      <a:gd name="T39" fmla="*/ 55 h 181"/>
                      <a:gd name="T40" fmla="*/ 199 w 207"/>
                      <a:gd name="T41" fmla="*/ 55 h 181"/>
                      <a:gd name="T42" fmla="*/ 199 w 207"/>
                      <a:gd name="T43" fmla="*/ 56 h 181"/>
                      <a:gd name="T44" fmla="*/ 154 w 207"/>
                      <a:gd name="T45" fmla="*/ 109 h 181"/>
                      <a:gd name="T46" fmla="*/ 73 w 207"/>
                      <a:gd name="T47" fmla="*/ 108 h 181"/>
                      <a:gd name="T48" fmla="*/ 47 w 207"/>
                      <a:gd name="T49" fmla="*/ 138 h 181"/>
                      <a:gd name="T50" fmla="*/ 7 w 207"/>
                      <a:gd name="T51" fmla="*/ 56 h 181"/>
                      <a:gd name="T52" fmla="*/ 8 w 207"/>
                      <a:gd name="T53" fmla="*/ 55 h 181"/>
                      <a:gd name="T54" fmla="*/ 8 w 207"/>
                      <a:gd name="T55" fmla="*/ 55 h 181"/>
                      <a:gd name="T56" fmla="*/ 8 w 207"/>
                      <a:gd name="T57" fmla="*/ 54 h 181"/>
                      <a:gd name="T58" fmla="*/ 9 w 207"/>
                      <a:gd name="T59" fmla="*/ 54 h 181"/>
                      <a:gd name="T60" fmla="*/ 9 w 207"/>
                      <a:gd name="T61" fmla="*/ 52 h 181"/>
                      <a:gd name="T62" fmla="*/ 9 w 207"/>
                      <a:gd name="T63" fmla="*/ 52 h 181"/>
                      <a:gd name="T64" fmla="*/ 10 w 207"/>
                      <a:gd name="T65" fmla="*/ 51 h 181"/>
                      <a:gd name="T66" fmla="*/ 10 w 207"/>
                      <a:gd name="T67" fmla="*/ 50 h 181"/>
                      <a:gd name="T68" fmla="*/ 10 w 207"/>
                      <a:gd name="T69" fmla="*/ 50 h 181"/>
                      <a:gd name="T70" fmla="*/ 10 w 207"/>
                      <a:gd name="T71" fmla="*/ 49 h 181"/>
                      <a:gd name="T72" fmla="*/ 10 w 207"/>
                      <a:gd name="T73" fmla="*/ 48 h 181"/>
                      <a:gd name="T74" fmla="*/ 10 w 207"/>
                      <a:gd name="T75" fmla="*/ 47 h 181"/>
                      <a:gd name="T76" fmla="*/ 10 w 207"/>
                      <a:gd name="T77" fmla="*/ 47 h 181"/>
                      <a:gd name="T78" fmla="*/ 10 w 207"/>
                      <a:gd name="T79" fmla="*/ 46 h 181"/>
                      <a:gd name="T80" fmla="*/ 10 w 207"/>
                      <a:gd name="T81" fmla="*/ 44 h 181"/>
                      <a:gd name="T82" fmla="*/ 10 w 207"/>
                      <a:gd name="T83" fmla="*/ 43 h 181"/>
                      <a:gd name="T84" fmla="*/ 10 w 207"/>
                      <a:gd name="T85" fmla="*/ 42 h 181"/>
                      <a:gd name="T86" fmla="*/ 9 w 207"/>
                      <a:gd name="T87" fmla="*/ 41 h 181"/>
                      <a:gd name="T88" fmla="*/ 3 w 207"/>
                      <a:gd name="T89" fmla="*/ 34 h 181"/>
                      <a:gd name="T90" fmla="*/ 3 w 207"/>
                      <a:gd name="T91" fmla="*/ 34 h 181"/>
                      <a:gd name="T92" fmla="*/ 2 w 207"/>
                      <a:gd name="T93" fmla="*/ 34 h 181"/>
                      <a:gd name="T94" fmla="*/ 31 w 207"/>
                      <a:gd name="T95" fmla="*/ 79 h 181"/>
                      <a:gd name="T96" fmla="*/ 53 w 207"/>
                      <a:gd name="T97" fmla="*/ 130 h 181"/>
                      <a:gd name="T98" fmla="*/ 86 w 207"/>
                      <a:gd name="T99" fmla="*/ 138 h 181"/>
                      <a:gd name="T100" fmla="*/ 106 w 207"/>
                      <a:gd name="T101" fmla="*/ 128 h 181"/>
                      <a:gd name="T102" fmla="*/ 121 w 207"/>
                      <a:gd name="T103" fmla="*/ 142 h 181"/>
                      <a:gd name="T104" fmla="*/ 103 w 207"/>
                      <a:gd name="T105" fmla="*/ 107 h 181"/>
                      <a:gd name="T106" fmla="*/ 108 w 207"/>
                      <a:gd name="T107" fmla="*/ 156 h 181"/>
                      <a:gd name="T108" fmla="*/ 127 w 207"/>
                      <a:gd name="T109" fmla="*/ 149 h 181"/>
                      <a:gd name="T110" fmla="*/ 103 w 207"/>
                      <a:gd name="T111" fmla="*/ 138 h 181"/>
                      <a:gd name="T112" fmla="*/ 80 w 207"/>
                      <a:gd name="T113" fmla="*/ 149 h 1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207" h="181">
                        <a:moveTo>
                          <a:pt x="103" y="181"/>
                        </a:moveTo>
                        <a:cubicBezTo>
                          <a:pt x="138" y="181"/>
                          <a:pt x="166" y="178"/>
                          <a:pt x="166" y="174"/>
                        </a:cubicBezTo>
                        <a:cubicBezTo>
                          <a:pt x="166" y="170"/>
                          <a:pt x="138" y="166"/>
                          <a:pt x="103" y="166"/>
                        </a:cubicBezTo>
                        <a:cubicBezTo>
                          <a:pt x="69" y="166"/>
                          <a:pt x="41" y="170"/>
                          <a:pt x="41" y="174"/>
                        </a:cubicBezTo>
                        <a:cubicBezTo>
                          <a:pt x="41" y="178"/>
                          <a:pt x="69" y="181"/>
                          <a:pt x="103" y="181"/>
                        </a:cubicBezTo>
                        <a:close/>
                        <a:moveTo>
                          <a:pt x="85" y="24"/>
                        </a:moveTo>
                        <a:cubicBezTo>
                          <a:pt x="85" y="0"/>
                          <a:pt x="121" y="0"/>
                          <a:pt x="121" y="24"/>
                        </a:cubicBezTo>
                        <a:cubicBezTo>
                          <a:pt x="121" y="43"/>
                          <a:pt x="94" y="51"/>
                          <a:pt x="119" y="79"/>
                        </a:cubicBezTo>
                        <a:cubicBezTo>
                          <a:pt x="139" y="103"/>
                          <a:pt x="191" y="85"/>
                          <a:pt x="186" y="51"/>
                        </a:cubicBezTo>
                        <a:cubicBezTo>
                          <a:pt x="185" y="45"/>
                          <a:pt x="182" y="38"/>
                          <a:pt x="187" y="32"/>
                        </a:cubicBezTo>
                        <a:cubicBezTo>
                          <a:pt x="187" y="32"/>
                          <a:pt x="187" y="32"/>
                          <a:pt x="187" y="32"/>
                        </a:cubicBezTo>
                        <a:cubicBezTo>
                          <a:pt x="192" y="27"/>
                          <a:pt x="200" y="25"/>
                          <a:pt x="207" y="26"/>
                        </a:cubicBezTo>
                        <a:cubicBezTo>
                          <a:pt x="205" y="34"/>
                          <a:pt x="205" y="34"/>
                          <a:pt x="205" y="34"/>
                        </a:cubicBezTo>
                        <a:cubicBezTo>
                          <a:pt x="205" y="34"/>
                          <a:pt x="205" y="34"/>
                          <a:pt x="205" y="34"/>
                        </a:cubicBezTo>
                        <a:cubicBezTo>
                          <a:pt x="205" y="34"/>
                          <a:pt x="205" y="34"/>
                          <a:pt x="205" y="34"/>
                        </a:cubicBezTo>
                        <a:cubicBezTo>
                          <a:pt x="205" y="34"/>
                          <a:pt x="205" y="34"/>
                          <a:pt x="205" y="34"/>
                        </a:cubicBezTo>
                        <a:cubicBezTo>
                          <a:pt x="205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3" y="34"/>
                          <a:pt x="203" y="34"/>
                        </a:cubicBezTo>
                        <a:cubicBezTo>
                          <a:pt x="203" y="34"/>
                          <a:pt x="203" y="34"/>
                          <a:pt x="203" y="34"/>
                        </a:cubicBezTo>
                        <a:cubicBezTo>
                          <a:pt x="203" y="34"/>
                          <a:pt x="203" y="34"/>
                          <a:pt x="203" y="34"/>
                        </a:cubicBezTo>
                        <a:cubicBezTo>
                          <a:pt x="203" y="34"/>
                          <a:pt x="203" y="34"/>
                          <a:pt x="203" y="34"/>
                        </a:cubicBezTo>
                        <a:cubicBezTo>
                          <a:pt x="203" y="34"/>
                          <a:pt x="203" y="34"/>
                          <a:pt x="203" y="34"/>
                        </a:cubicBezTo>
                        <a:cubicBezTo>
                          <a:pt x="203" y="34"/>
                          <a:pt x="203" y="34"/>
                          <a:pt x="203" y="34"/>
                        </a:cubicBezTo>
                        <a:cubicBezTo>
                          <a:pt x="200" y="35"/>
                          <a:pt x="198" y="38"/>
                          <a:pt x="197" y="42"/>
                        </a:cubicBezTo>
                        <a:cubicBezTo>
                          <a:pt x="197" y="42"/>
                          <a:pt x="197" y="42"/>
                          <a:pt x="197" y="42"/>
                        </a:cubicBezTo>
                        <a:cubicBezTo>
                          <a:pt x="197" y="42"/>
                          <a:pt x="197" y="42"/>
                          <a:pt x="197" y="42"/>
                        </a:cubicBezTo>
                        <a:cubicBezTo>
                          <a:pt x="197" y="42"/>
                          <a:pt x="197" y="42"/>
                          <a:pt x="197" y="42"/>
                        </a:cubicBezTo>
                        <a:cubicBezTo>
                          <a:pt x="197" y="42"/>
                          <a:pt x="197" y="42"/>
                          <a:pt x="197" y="42"/>
                        </a:cubicBezTo>
                        <a:cubicBezTo>
                          <a:pt x="197" y="42"/>
                          <a:pt x="197" y="42"/>
                          <a:pt x="197" y="42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50"/>
                          <a:pt x="196" y="50"/>
                          <a:pt x="196" y="50"/>
                        </a:cubicBezTo>
                        <a:cubicBezTo>
                          <a:pt x="196" y="50"/>
                          <a:pt x="196" y="50"/>
                          <a:pt x="196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3"/>
                          <a:pt x="197" y="53"/>
                          <a:pt x="198" y="53"/>
                        </a:cubicBezTo>
                        <a:cubicBezTo>
                          <a:pt x="198" y="53"/>
                          <a:pt x="198" y="53"/>
                          <a:pt x="198" y="53"/>
                        </a:cubicBezTo>
                        <a:cubicBezTo>
                          <a:pt x="198" y="53"/>
                          <a:pt x="198" y="53"/>
                          <a:pt x="198" y="53"/>
                        </a:cubicBezTo>
                        <a:cubicBezTo>
                          <a:pt x="198" y="53"/>
                          <a:pt x="198" y="53"/>
                          <a:pt x="198" y="53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4" y="79"/>
                          <a:pt x="188" y="119"/>
                          <a:pt x="182" y="143"/>
                        </a:cubicBezTo>
                        <a:cubicBezTo>
                          <a:pt x="175" y="141"/>
                          <a:pt x="167" y="139"/>
                          <a:pt x="159" y="138"/>
                        </a:cubicBezTo>
                        <a:cubicBezTo>
                          <a:pt x="169" y="126"/>
                          <a:pt x="176" y="112"/>
                          <a:pt x="180" y="95"/>
                        </a:cubicBezTo>
                        <a:cubicBezTo>
                          <a:pt x="173" y="111"/>
                          <a:pt x="159" y="122"/>
                          <a:pt x="144" y="122"/>
                        </a:cubicBezTo>
                        <a:cubicBezTo>
                          <a:pt x="143" y="122"/>
                          <a:pt x="141" y="122"/>
                          <a:pt x="140" y="122"/>
                        </a:cubicBezTo>
                        <a:cubicBezTo>
                          <a:pt x="141" y="117"/>
                          <a:pt x="142" y="111"/>
                          <a:pt x="154" y="109"/>
                        </a:cubicBezTo>
                        <a:cubicBezTo>
                          <a:pt x="164" y="106"/>
                          <a:pt x="174" y="94"/>
                          <a:pt x="174" y="91"/>
                        </a:cubicBezTo>
                        <a:cubicBezTo>
                          <a:pt x="155" y="106"/>
                          <a:pt x="145" y="107"/>
                          <a:pt x="143" y="94"/>
                        </a:cubicBezTo>
                        <a:cubicBezTo>
                          <a:pt x="138" y="105"/>
                          <a:pt x="131" y="104"/>
                          <a:pt x="111" y="85"/>
                        </a:cubicBezTo>
                        <a:cubicBezTo>
                          <a:pt x="116" y="96"/>
                          <a:pt x="126" y="103"/>
                          <a:pt x="133" y="108"/>
                        </a:cubicBezTo>
                        <a:cubicBezTo>
                          <a:pt x="139" y="112"/>
                          <a:pt x="139" y="117"/>
                          <a:pt x="140" y="122"/>
                        </a:cubicBezTo>
                        <a:cubicBezTo>
                          <a:pt x="123" y="119"/>
                          <a:pt x="109" y="104"/>
                          <a:pt x="103" y="84"/>
                        </a:cubicBezTo>
                        <a:cubicBezTo>
                          <a:pt x="98" y="104"/>
                          <a:pt x="84" y="119"/>
                          <a:pt x="67" y="122"/>
                        </a:cubicBezTo>
                        <a:cubicBezTo>
                          <a:pt x="67" y="117"/>
                          <a:pt x="67" y="112"/>
                          <a:pt x="73" y="108"/>
                        </a:cubicBezTo>
                        <a:cubicBezTo>
                          <a:pt x="80" y="103"/>
                          <a:pt x="90" y="96"/>
                          <a:pt x="96" y="85"/>
                        </a:cubicBezTo>
                        <a:cubicBezTo>
                          <a:pt x="76" y="104"/>
                          <a:pt x="68" y="105"/>
                          <a:pt x="63" y="94"/>
                        </a:cubicBezTo>
                        <a:cubicBezTo>
                          <a:pt x="62" y="107"/>
                          <a:pt x="51" y="106"/>
                          <a:pt x="32" y="91"/>
                        </a:cubicBezTo>
                        <a:cubicBezTo>
                          <a:pt x="32" y="94"/>
                          <a:pt x="42" y="106"/>
                          <a:pt x="52" y="109"/>
                        </a:cubicBezTo>
                        <a:cubicBezTo>
                          <a:pt x="64" y="111"/>
                          <a:pt x="65" y="117"/>
                          <a:pt x="66" y="122"/>
                        </a:cubicBezTo>
                        <a:cubicBezTo>
                          <a:pt x="65" y="122"/>
                          <a:pt x="64" y="122"/>
                          <a:pt x="62" y="122"/>
                        </a:cubicBezTo>
                        <a:cubicBezTo>
                          <a:pt x="47" y="122"/>
                          <a:pt x="34" y="111"/>
                          <a:pt x="26" y="95"/>
                        </a:cubicBezTo>
                        <a:cubicBezTo>
                          <a:pt x="30" y="112"/>
                          <a:pt x="38" y="126"/>
                          <a:pt x="47" y="138"/>
                        </a:cubicBezTo>
                        <a:cubicBezTo>
                          <a:pt x="39" y="139"/>
                          <a:pt x="31" y="141"/>
                          <a:pt x="24" y="143"/>
                        </a:cubicBezTo>
                        <a:cubicBezTo>
                          <a:pt x="18" y="119"/>
                          <a:pt x="13" y="79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5"/>
                          <a:pt x="7" y="55"/>
                          <a:pt x="7" y="55"/>
                        </a:cubicBezTo>
                        <a:cubicBezTo>
                          <a:pt x="7" y="55"/>
                          <a:pt x="7" y="55"/>
                          <a:pt x="7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1"/>
                          <a:pt x="9" y="51"/>
                          <a:pt x="9" y="51"/>
                        </a:cubicBezTo>
                        <a:cubicBezTo>
                          <a:pt x="9" y="51"/>
                          <a:pt x="9" y="51"/>
                          <a:pt x="9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9" y="42"/>
                          <a:pt x="9" y="42"/>
                          <a:pt x="9" y="42"/>
                        </a:cubicBezTo>
                        <a:cubicBezTo>
                          <a:pt x="9" y="42"/>
                          <a:pt x="9" y="42"/>
                          <a:pt x="9" y="42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8" y="38"/>
                          <a:pt x="6" y="35"/>
                          <a:pt x="4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0" y="26"/>
                          <a:pt x="0" y="26"/>
                          <a:pt x="0" y="26"/>
                        </a:cubicBezTo>
                        <a:cubicBezTo>
                          <a:pt x="7" y="25"/>
                          <a:pt x="14" y="27"/>
                          <a:pt x="19" y="32"/>
                        </a:cubicBezTo>
                        <a:cubicBezTo>
                          <a:pt x="19" y="32"/>
                          <a:pt x="19" y="32"/>
                          <a:pt x="19" y="32"/>
                        </a:cubicBezTo>
                        <a:cubicBezTo>
                          <a:pt x="24" y="38"/>
                          <a:pt x="22" y="45"/>
                          <a:pt x="20" y="51"/>
                        </a:cubicBezTo>
                        <a:cubicBezTo>
                          <a:pt x="19" y="62"/>
                          <a:pt x="23" y="72"/>
                          <a:pt x="31" y="79"/>
                        </a:cubicBezTo>
                        <a:cubicBezTo>
                          <a:pt x="46" y="92"/>
                          <a:pt x="74" y="96"/>
                          <a:pt x="88" y="79"/>
                        </a:cubicBezTo>
                        <a:cubicBezTo>
                          <a:pt x="109" y="55"/>
                          <a:pt x="85" y="42"/>
                          <a:pt x="85" y="24"/>
                        </a:cubicBezTo>
                        <a:close/>
                        <a:moveTo>
                          <a:pt x="103" y="14"/>
                        </a:moveTo>
                        <a:cubicBezTo>
                          <a:pt x="98" y="14"/>
                          <a:pt x="94" y="19"/>
                          <a:pt x="94" y="25"/>
                        </a:cubicBezTo>
                        <a:cubicBezTo>
                          <a:pt x="94" y="31"/>
                          <a:pt x="98" y="36"/>
                          <a:pt x="103" y="36"/>
                        </a:cubicBezTo>
                        <a:cubicBezTo>
                          <a:pt x="108" y="36"/>
                          <a:pt x="112" y="31"/>
                          <a:pt x="112" y="25"/>
                        </a:cubicBezTo>
                        <a:cubicBezTo>
                          <a:pt x="112" y="19"/>
                          <a:pt x="108" y="14"/>
                          <a:pt x="103" y="14"/>
                        </a:cubicBezTo>
                        <a:close/>
                        <a:moveTo>
                          <a:pt x="53" y="130"/>
                        </a:moveTo>
                        <a:cubicBezTo>
                          <a:pt x="58" y="136"/>
                          <a:pt x="63" y="141"/>
                          <a:pt x="69" y="145"/>
                        </a:cubicBezTo>
                        <a:cubicBezTo>
                          <a:pt x="75" y="145"/>
                          <a:pt x="75" y="145"/>
                          <a:pt x="75" y="145"/>
                        </a:cubicBezTo>
                        <a:cubicBezTo>
                          <a:pt x="76" y="140"/>
                          <a:pt x="76" y="140"/>
                          <a:pt x="76" y="140"/>
                        </a:cubicBezTo>
                        <a:cubicBezTo>
                          <a:pt x="78" y="145"/>
                          <a:pt x="78" y="145"/>
                          <a:pt x="78" y="145"/>
                        </a:cubicBezTo>
                        <a:cubicBezTo>
                          <a:pt x="84" y="145"/>
                          <a:pt x="84" y="145"/>
                          <a:pt x="84" y="145"/>
                        </a:cubicBezTo>
                        <a:cubicBezTo>
                          <a:pt x="85" y="142"/>
                          <a:pt x="85" y="142"/>
                          <a:pt x="85" y="142"/>
                        </a:cubicBezTo>
                        <a:cubicBezTo>
                          <a:pt x="79" y="138"/>
                          <a:pt x="79" y="138"/>
                          <a:pt x="79" y="138"/>
                        </a:cubicBezTo>
                        <a:cubicBezTo>
                          <a:pt x="86" y="138"/>
                          <a:pt x="86" y="138"/>
                          <a:pt x="86" y="138"/>
                        </a:cubicBezTo>
                        <a:cubicBezTo>
                          <a:pt x="88" y="131"/>
                          <a:pt x="88" y="131"/>
                          <a:pt x="88" y="131"/>
                        </a:cubicBezTo>
                        <a:cubicBezTo>
                          <a:pt x="91" y="138"/>
                          <a:pt x="91" y="138"/>
                          <a:pt x="91" y="138"/>
                        </a:cubicBezTo>
                        <a:cubicBezTo>
                          <a:pt x="97" y="138"/>
                          <a:pt x="97" y="138"/>
                          <a:pt x="97" y="138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0" y="128"/>
                          <a:pt x="90" y="128"/>
                          <a:pt x="90" y="128"/>
                        </a:cubicBezTo>
                        <a:cubicBezTo>
                          <a:pt x="100" y="128"/>
                          <a:pt x="100" y="128"/>
                          <a:pt x="100" y="128"/>
                        </a:cubicBezTo>
                        <a:cubicBezTo>
                          <a:pt x="103" y="119"/>
                          <a:pt x="103" y="119"/>
                          <a:pt x="103" y="119"/>
                        </a:cubicBezTo>
                        <a:cubicBezTo>
                          <a:pt x="106" y="128"/>
                          <a:pt x="106" y="128"/>
                          <a:pt x="106" y="128"/>
                        </a:cubicBezTo>
                        <a:cubicBezTo>
                          <a:pt x="116" y="128"/>
                          <a:pt x="116" y="128"/>
                          <a:pt x="116" y="128"/>
                        </a:cubicBezTo>
                        <a:cubicBezTo>
                          <a:pt x="108" y="134"/>
                          <a:pt x="108" y="134"/>
                          <a:pt x="108" y="134"/>
                        </a:cubicBezTo>
                        <a:cubicBezTo>
                          <a:pt x="109" y="138"/>
                          <a:pt x="109" y="138"/>
                          <a:pt x="109" y="138"/>
                        </a:cubicBezTo>
                        <a:cubicBezTo>
                          <a:pt x="116" y="138"/>
                          <a:pt x="116" y="138"/>
                          <a:pt x="116" y="138"/>
                        </a:cubicBezTo>
                        <a:cubicBezTo>
                          <a:pt x="118" y="131"/>
                          <a:pt x="118" y="131"/>
                          <a:pt x="118" y="131"/>
                        </a:cubicBezTo>
                        <a:cubicBezTo>
                          <a:pt x="120" y="138"/>
                          <a:pt x="120" y="138"/>
                          <a:pt x="120" y="138"/>
                        </a:cubicBezTo>
                        <a:cubicBezTo>
                          <a:pt x="127" y="138"/>
                          <a:pt x="127" y="138"/>
                          <a:pt x="127" y="138"/>
                        </a:cubicBezTo>
                        <a:cubicBezTo>
                          <a:pt x="121" y="142"/>
                          <a:pt x="121" y="142"/>
                          <a:pt x="121" y="142"/>
                        </a:cubicBezTo>
                        <a:cubicBezTo>
                          <a:pt x="123" y="145"/>
                          <a:pt x="123" y="145"/>
                          <a:pt x="123" y="145"/>
                        </a:cubicBezTo>
                        <a:cubicBezTo>
                          <a:pt x="128" y="145"/>
                          <a:pt x="128" y="145"/>
                          <a:pt x="128" y="145"/>
                        </a:cubicBezTo>
                        <a:cubicBezTo>
                          <a:pt x="130" y="140"/>
                          <a:pt x="130" y="140"/>
                          <a:pt x="130" y="140"/>
                        </a:cubicBezTo>
                        <a:cubicBezTo>
                          <a:pt x="132" y="145"/>
                          <a:pt x="132" y="145"/>
                          <a:pt x="132" y="145"/>
                        </a:cubicBezTo>
                        <a:cubicBezTo>
                          <a:pt x="137" y="145"/>
                          <a:pt x="137" y="145"/>
                          <a:pt x="137" y="145"/>
                        </a:cubicBezTo>
                        <a:cubicBezTo>
                          <a:pt x="143" y="141"/>
                          <a:pt x="149" y="136"/>
                          <a:pt x="153" y="130"/>
                        </a:cubicBezTo>
                        <a:cubicBezTo>
                          <a:pt x="150" y="131"/>
                          <a:pt x="147" y="131"/>
                          <a:pt x="144" y="131"/>
                        </a:cubicBezTo>
                        <a:cubicBezTo>
                          <a:pt x="126" y="131"/>
                          <a:pt x="112" y="121"/>
                          <a:pt x="103" y="107"/>
                        </a:cubicBezTo>
                        <a:cubicBezTo>
                          <a:pt x="94" y="121"/>
                          <a:pt x="80" y="131"/>
                          <a:pt x="62" y="131"/>
                        </a:cubicBezTo>
                        <a:cubicBezTo>
                          <a:pt x="59" y="131"/>
                          <a:pt x="56" y="131"/>
                          <a:pt x="53" y="130"/>
                        </a:cubicBezTo>
                        <a:close/>
                        <a:moveTo>
                          <a:pt x="69" y="146"/>
                        </a:moveTo>
                        <a:cubicBezTo>
                          <a:pt x="56" y="147"/>
                          <a:pt x="44" y="149"/>
                          <a:pt x="33" y="151"/>
                        </a:cubicBezTo>
                        <a:cubicBezTo>
                          <a:pt x="36" y="163"/>
                          <a:pt x="36" y="163"/>
                          <a:pt x="36" y="163"/>
                        </a:cubicBezTo>
                        <a:cubicBezTo>
                          <a:pt x="54" y="159"/>
                          <a:pt x="75" y="157"/>
                          <a:pt x="98" y="156"/>
                        </a:cubicBezTo>
                        <a:cubicBezTo>
                          <a:pt x="100" y="157"/>
                          <a:pt x="101" y="157"/>
                          <a:pt x="103" y="157"/>
                        </a:cubicBezTo>
                        <a:cubicBezTo>
                          <a:pt x="105" y="157"/>
                          <a:pt x="107" y="157"/>
                          <a:pt x="108" y="156"/>
                        </a:cubicBezTo>
                        <a:cubicBezTo>
                          <a:pt x="131" y="157"/>
                          <a:pt x="152" y="159"/>
                          <a:pt x="170" y="163"/>
                        </a:cubicBezTo>
                        <a:cubicBezTo>
                          <a:pt x="173" y="151"/>
                          <a:pt x="173" y="151"/>
                          <a:pt x="173" y="151"/>
                        </a:cubicBezTo>
                        <a:cubicBezTo>
                          <a:pt x="162" y="149"/>
                          <a:pt x="150" y="147"/>
                          <a:pt x="137" y="146"/>
                        </a:cubicBezTo>
                        <a:cubicBezTo>
                          <a:pt x="133" y="149"/>
                          <a:pt x="133" y="149"/>
                          <a:pt x="133" y="149"/>
                        </a:cubicBezTo>
                        <a:cubicBezTo>
                          <a:pt x="135" y="154"/>
                          <a:pt x="135" y="154"/>
                          <a:pt x="135" y="154"/>
                        </a:cubicBezTo>
                        <a:cubicBezTo>
                          <a:pt x="130" y="151"/>
                          <a:pt x="130" y="151"/>
                          <a:pt x="130" y="151"/>
                        </a:cubicBezTo>
                        <a:cubicBezTo>
                          <a:pt x="125" y="154"/>
                          <a:pt x="125" y="154"/>
                          <a:pt x="125" y="154"/>
                        </a:cubicBezTo>
                        <a:cubicBezTo>
                          <a:pt x="127" y="149"/>
                          <a:pt x="127" y="149"/>
                          <a:pt x="127" y="149"/>
                        </a:cubicBezTo>
                        <a:cubicBezTo>
                          <a:pt x="123" y="146"/>
                          <a:pt x="123" y="146"/>
                          <a:pt x="123" y="146"/>
                        </a:cubicBezTo>
                        <a:cubicBezTo>
                          <a:pt x="123" y="149"/>
                          <a:pt x="123" y="149"/>
                          <a:pt x="123" y="149"/>
                        </a:cubicBezTo>
                        <a:cubicBezTo>
                          <a:pt x="118" y="145"/>
                          <a:pt x="118" y="145"/>
                          <a:pt x="118" y="145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4" y="142"/>
                          <a:pt x="114" y="142"/>
                          <a:pt x="114" y="142"/>
                        </a:cubicBezTo>
                        <a:cubicBezTo>
                          <a:pt x="110" y="139"/>
                          <a:pt x="110" y="139"/>
                          <a:pt x="110" y="139"/>
                        </a:cubicBezTo>
                        <a:cubicBezTo>
                          <a:pt x="111" y="143"/>
                          <a:pt x="111" y="143"/>
                          <a:pt x="111" y="143"/>
                        </a:cubicBezTo>
                        <a:cubicBezTo>
                          <a:pt x="103" y="138"/>
                          <a:pt x="103" y="138"/>
                          <a:pt x="103" y="138"/>
                        </a:cubicBezTo>
                        <a:cubicBezTo>
                          <a:pt x="95" y="143"/>
                          <a:pt x="95" y="143"/>
                          <a:pt x="95" y="143"/>
                        </a:cubicBezTo>
                        <a:cubicBezTo>
                          <a:pt x="97" y="139"/>
                          <a:pt x="97" y="139"/>
                          <a:pt x="97" y="139"/>
                        </a:cubicBezTo>
                        <a:cubicBezTo>
                          <a:pt x="92" y="142"/>
                          <a:pt x="92" y="142"/>
                          <a:pt x="92" y="142"/>
                        </a:cubicBezTo>
                        <a:cubicBezTo>
                          <a:pt x="94" y="149"/>
                          <a:pt x="94" y="149"/>
                          <a:pt x="94" y="149"/>
                        </a:cubicBezTo>
                        <a:cubicBezTo>
                          <a:pt x="88" y="145"/>
                          <a:pt x="88" y="145"/>
                          <a:pt x="88" y="145"/>
                        </a:cubicBezTo>
                        <a:cubicBezTo>
                          <a:pt x="83" y="149"/>
                          <a:pt x="83" y="149"/>
                          <a:pt x="83" y="149"/>
                        </a:cubicBezTo>
                        <a:cubicBezTo>
                          <a:pt x="84" y="146"/>
                          <a:pt x="84" y="146"/>
                          <a:pt x="84" y="146"/>
                        </a:cubicBezTo>
                        <a:cubicBezTo>
                          <a:pt x="80" y="149"/>
                          <a:pt x="80" y="149"/>
                          <a:pt x="80" y="149"/>
                        </a:cubicBezTo>
                        <a:cubicBezTo>
                          <a:pt x="81" y="154"/>
                          <a:pt x="81" y="154"/>
                          <a:pt x="81" y="154"/>
                        </a:cubicBezTo>
                        <a:cubicBezTo>
                          <a:pt x="76" y="151"/>
                          <a:pt x="76" y="151"/>
                          <a:pt x="76" y="151"/>
                        </a:cubicBezTo>
                        <a:cubicBezTo>
                          <a:pt x="72" y="154"/>
                          <a:pt x="72" y="154"/>
                          <a:pt x="72" y="154"/>
                        </a:cubicBezTo>
                        <a:cubicBezTo>
                          <a:pt x="73" y="149"/>
                          <a:pt x="73" y="149"/>
                          <a:pt x="73" y="149"/>
                        </a:cubicBezTo>
                        <a:lnTo>
                          <a:pt x="69" y="14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pic>
            <p:nvPicPr>
              <p:cNvPr id="169" name="图片 168" descr="http://e.hiphotos.baidu.com/baike/w%3D268/sign=9378d4868a82b9013dadc4354b8ca97e/7af40ad162d9f2d30ba8db4ea9ec8a136227ccd2.jpg"/>
              <p:cNvPicPr preferRelativeResize="0"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875" t="2106" r="7083" b="46257"/>
              <a:stretch>
                <a:fillRect/>
              </a:stretch>
            </p:blipFill>
            <p:spPr bwMode="auto">
              <a:xfrm>
                <a:off x="4915056" y="2601498"/>
                <a:ext cx="1645200" cy="1645200"/>
              </a:xfrm>
              <a:custGeom>
                <a:avLst/>
                <a:gdLst>
                  <a:gd name="connsiteX0" fmla="*/ 1380156 w 2760312"/>
                  <a:gd name="connsiteY0" fmla="*/ 0 h 2760312"/>
                  <a:gd name="connsiteX1" fmla="*/ 2760312 w 2760312"/>
                  <a:gd name="connsiteY1" fmla="*/ 1380156 h 2760312"/>
                  <a:gd name="connsiteX2" fmla="*/ 1380156 w 2760312"/>
                  <a:gd name="connsiteY2" fmla="*/ 2760312 h 2760312"/>
                  <a:gd name="connsiteX3" fmla="*/ 0 w 2760312"/>
                  <a:gd name="connsiteY3" fmla="*/ 1380156 h 2760312"/>
                  <a:gd name="connsiteX4" fmla="*/ 1380156 w 2760312"/>
                  <a:gd name="connsiteY4" fmla="*/ 0 h 276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312" h="2760312">
                    <a:moveTo>
                      <a:pt x="1380156" y="0"/>
                    </a:moveTo>
                    <a:cubicBezTo>
                      <a:pt x="2142395" y="0"/>
                      <a:pt x="2760312" y="617917"/>
                      <a:pt x="2760312" y="1380156"/>
                    </a:cubicBezTo>
                    <a:cubicBezTo>
                      <a:pt x="2760312" y="2142395"/>
                      <a:pt x="2142395" y="2760312"/>
                      <a:pt x="1380156" y="2760312"/>
                    </a:cubicBezTo>
                    <a:cubicBezTo>
                      <a:pt x="617917" y="2760312"/>
                      <a:pt x="0" y="2142395"/>
                      <a:pt x="0" y="1380156"/>
                    </a:cubicBezTo>
                    <a:cubicBezTo>
                      <a:pt x="0" y="617917"/>
                      <a:pt x="617917" y="0"/>
                      <a:pt x="1380156" y="0"/>
                    </a:cubicBezTo>
                    <a:close/>
                  </a:path>
                </a:pathLst>
              </a:custGeom>
              <a:ln w="69850">
                <a:solidFill>
                  <a:srgbClr val="82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04" name="文本框 403"/>
          <p:cNvSpPr txBox="1"/>
          <p:nvPr/>
        </p:nvSpPr>
        <p:spPr>
          <a:xfrm>
            <a:off x="4762962" y="4405328"/>
            <a:ext cx="329985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全名：尼科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罗斯博格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生日：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1985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国籍：德国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车队：梅塞德斯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奔驰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95662" y="1261304"/>
            <a:ext cx="2489992" cy="2489992"/>
            <a:chOff x="8294005" y="1261304"/>
            <a:chExt cx="2489992" cy="2489992"/>
          </a:xfrm>
        </p:grpSpPr>
        <p:sp>
          <p:nvSpPr>
            <p:cNvPr id="503" name="椭圆 502"/>
            <p:cNvSpPr/>
            <p:nvPr/>
          </p:nvSpPr>
          <p:spPr>
            <a:xfrm>
              <a:off x="8294005" y="1261304"/>
              <a:ext cx="2489992" cy="24899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83" name="组合 282"/>
            <p:cNvGrpSpPr>
              <a:grpSpLocks noChangeAspect="1"/>
            </p:cNvGrpSpPr>
            <p:nvPr/>
          </p:nvGrpSpPr>
          <p:grpSpPr>
            <a:xfrm>
              <a:off x="8363194" y="1318300"/>
              <a:ext cx="2351614" cy="2376000"/>
              <a:chOff x="8045750" y="2191517"/>
              <a:chExt cx="2494326" cy="2520195"/>
            </a:xfrm>
          </p:grpSpPr>
          <p:grpSp>
            <p:nvGrpSpPr>
              <p:cNvPr id="285" name="组合 284"/>
              <p:cNvGrpSpPr/>
              <p:nvPr/>
            </p:nvGrpSpPr>
            <p:grpSpPr>
              <a:xfrm>
                <a:off x="8045750" y="2191517"/>
                <a:ext cx="2494326" cy="2520195"/>
                <a:chOff x="1219218" y="1657316"/>
                <a:chExt cx="2494326" cy="2520195"/>
              </a:xfrm>
            </p:grpSpPr>
            <p:grpSp>
              <p:nvGrpSpPr>
                <p:cNvPr id="287" name="组合 286"/>
                <p:cNvGrpSpPr/>
                <p:nvPr/>
              </p:nvGrpSpPr>
              <p:grpSpPr>
                <a:xfrm>
                  <a:off x="1219218" y="1657910"/>
                  <a:ext cx="2494326" cy="2519007"/>
                  <a:chOff x="1969279" y="2593325"/>
                  <a:chExt cx="3337559" cy="3370584"/>
                </a:xfrm>
              </p:grpSpPr>
              <p:sp>
                <p:nvSpPr>
                  <p:cNvPr id="402" name="椭圆 401"/>
                  <p:cNvSpPr/>
                  <p:nvPr/>
                </p:nvSpPr>
                <p:spPr>
                  <a:xfrm>
                    <a:off x="1969279" y="2633943"/>
                    <a:ext cx="3329966" cy="3329966"/>
                  </a:xfrm>
                  <a:prstGeom prst="ellipse">
                    <a:avLst/>
                  </a:prstGeom>
                  <a:gradFill>
                    <a:gsLst>
                      <a:gs pos="36000">
                        <a:srgbClr val="FEF37E"/>
                      </a:gs>
                      <a:gs pos="50000">
                        <a:srgbClr val="E8D470"/>
                      </a:gs>
                      <a:gs pos="77000">
                        <a:srgbClr val="9F7D39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3" name="Freeform 130"/>
                  <p:cNvSpPr>
                    <a:spLocks/>
                  </p:cNvSpPr>
                  <p:nvPr/>
                </p:nvSpPr>
                <p:spPr bwMode="auto">
                  <a:xfrm>
                    <a:off x="1970865" y="2593325"/>
                    <a:ext cx="3335973" cy="2108858"/>
                  </a:xfrm>
                  <a:custGeom>
                    <a:avLst/>
                    <a:gdLst>
                      <a:gd name="T0" fmla="*/ 538 w 1076"/>
                      <a:gd name="T1" fmla="*/ 0 h 679"/>
                      <a:gd name="T2" fmla="*/ 1076 w 1076"/>
                      <a:gd name="T3" fmla="*/ 534 h 679"/>
                      <a:gd name="T4" fmla="*/ 1059 w 1076"/>
                      <a:gd name="T5" fmla="*/ 669 h 679"/>
                      <a:gd name="T6" fmla="*/ 1012 w 1076"/>
                      <a:gd name="T7" fmla="*/ 679 h 679"/>
                      <a:gd name="T8" fmla="*/ 901 w 1076"/>
                      <a:gd name="T9" fmla="*/ 617 h 679"/>
                      <a:gd name="T10" fmla="*/ 538 w 1076"/>
                      <a:gd name="T11" fmla="*/ 679 h 679"/>
                      <a:gd name="T12" fmla="*/ 174 w 1076"/>
                      <a:gd name="T13" fmla="*/ 617 h 679"/>
                      <a:gd name="T14" fmla="*/ 64 w 1076"/>
                      <a:gd name="T15" fmla="*/ 679 h 679"/>
                      <a:gd name="T16" fmla="*/ 17 w 1076"/>
                      <a:gd name="T17" fmla="*/ 669 h 679"/>
                      <a:gd name="T18" fmla="*/ 0 w 1076"/>
                      <a:gd name="T19" fmla="*/ 534 h 679"/>
                      <a:gd name="T20" fmla="*/ 538 w 1076"/>
                      <a:gd name="T21" fmla="*/ 0 h 6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76" h="679">
                        <a:moveTo>
                          <a:pt x="538" y="0"/>
                        </a:moveTo>
                        <a:cubicBezTo>
                          <a:pt x="835" y="0"/>
                          <a:pt x="1076" y="239"/>
                          <a:pt x="1076" y="534"/>
                        </a:cubicBezTo>
                        <a:cubicBezTo>
                          <a:pt x="1076" y="581"/>
                          <a:pt x="1070" y="626"/>
                          <a:pt x="1059" y="669"/>
                        </a:cubicBezTo>
                        <a:cubicBezTo>
                          <a:pt x="1044" y="676"/>
                          <a:pt x="1028" y="679"/>
                          <a:pt x="1012" y="679"/>
                        </a:cubicBezTo>
                        <a:cubicBezTo>
                          <a:pt x="971" y="679"/>
                          <a:pt x="933" y="656"/>
                          <a:pt x="901" y="617"/>
                        </a:cubicBezTo>
                        <a:cubicBezTo>
                          <a:pt x="796" y="656"/>
                          <a:pt x="671" y="679"/>
                          <a:pt x="538" y="679"/>
                        </a:cubicBezTo>
                        <a:cubicBezTo>
                          <a:pt x="404" y="679"/>
                          <a:pt x="279" y="656"/>
                          <a:pt x="174" y="617"/>
                        </a:cubicBezTo>
                        <a:cubicBezTo>
                          <a:pt x="142" y="656"/>
                          <a:pt x="104" y="679"/>
                          <a:pt x="64" y="679"/>
                        </a:cubicBezTo>
                        <a:cubicBezTo>
                          <a:pt x="48" y="679"/>
                          <a:pt x="32" y="676"/>
                          <a:pt x="17" y="669"/>
                        </a:cubicBezTo>
                        <a:cubicBezTo>
                          <a:pt x="6" y="626"/>
                          <a:pt x="0" y="581"/>
                          <a:pt x="0" y="534"/>
                        </a:cubicBezTo>
                        <a:cubicBezTo>
                          <a:pt x="0" y="239"/>
                          <a:pt x="241" y="0"/>
                          <a:pt x="538" y="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8E720A"/>
                      </a:gs>
                      <a:gs pos="43000">
                        <a:srgbClr val="AB9335"/>
                      </a:gs>
                      <a:gs pos="78000">
                        <a:srgbClr val="E1D376"/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8" name="组合 287"/>
                <p:cNvGrpSpPr/>
                <p:nvPr/>
              </p:nvGrpSpPr>
              <p:grpSpPr>
                <a:xfrm>
                  <a:off x="1558943" y="2000997"/>
                  <a:ext cx="1814876" cy="1832834"/>
                  <a:chOff x="1969279" y="2593325"/>
                  <a:chExt cx="3337559" cy="3370584"/>
                </a:xfrm>
              </p:grpSpPr>
              <p:sp>
                <p:nvSpPr>
                  <p:cNvPr id="400" name="椭圆 399"/>
                  <p:cNvSpPr/>
                  <p:nvPr/>
                </p:nvSpPr>
                <p:spPr>
                  <a:xfrm>
                    <a:off x="1969279" y="2633943"/>
                    <a:ext cx="3329966" cy="3329966"/>
                  </a:xfrm>
                  <a:prstGeom prst="ellipse">
                    <a:avLst/>
                  </a:prstGeom>
                  <a:gradFill>
                    <a:gsLst>
                      <a:gs pos="40000">
                        <a:srgbClr val="FFFCE2"/>
                      </a:gs>
                      <a:gs pos="61000">
                        <a:srgbClr val="E5C069"/>
                      </a:gs>
                      <a:gs pos="100000">
                        <a:srgbClr val="593202"/>
                      </a:gs>
                      <a:gs pos="82000">
                        <a:srgbClr val="9D763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1" name="Freeform 130"/>
                  <p:cNvSpPr>
                    <a:spLocks/>
                  </p:cNvSpPr>
                  <p:nvPr/>
                </p:nvSpPr>
                <p:spPr bwMode="auto">
                  <a:xfrm>
                    <a:off x="1970865" y="2593325"/>
                    <a:ext cx="3335973" cy="2108858"/>
                  </a:xfrm>
                  <a:custGeom>
                    <a:avLst/>
                    <a:gdLst>
                      <a:gd name="T0" fmla="*/ 538 w 1076"/>
                      <a:gd name="T1" fmla="*/ 0 h 679"/>
                      <a:gd name="T2" fmla="*/ 1076 w 1076"/>
                      <a:gd name="T3" fmla="*/ 534 h 679"/>
                      <a:gd name="T4" fmla="*/ 1059 w 1076"/>
                      <a:gd name="T5" fmla="*/ 669 h 679"/>
                      <a:gd name="T6" fmla="*/ 1012 w 1076"/>
                      <a:gd name="T7" fmla="*/ 679 h 679"/>
                      <a:gd name="T8" fmla="*/ 901 w 1076"/>
                      <a:gd name="T9" fmla="*/ 617 h 679"/>
                      <a:gd name="T10" fmla="*/ 538 w 1076"/>
                      <a:gd name="T11" fmla="*/ 679 h 679"/>
                      <a:gd name="T12" fmla="*/ 174 w 1076"/>
                      <a:gd name="T13" fmla="*/ 617 h 679"/>
                      <a:gd name="T14" fmla="*/ 64 w 1076"/>
                      <a:gd name="T15" fmla="*/ 679 h 679"/>
                      <a:gd name="T16" fmla="*/ 17 w 1076"/>
                      <a:gd name="T17" fmla="*/ 669 h 679"/>
                      <a:gd name="T18" fmla="*/ 0 w 1076"/>
                      <a:gd name="T19" fmla="*/ 534 h 679"/>
                      <a:gd name="T20" fmla="*/ 538 w 1076"/>
                      <a:gd name="T21" fmla="*/ 0 h 6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76" h="679">
                        <a:moveTo>
                          <a:pt x="538" y="0"/>
                        </a:moveTo>
                        <a:cubicBezTo>
                          <a:pt x="835" y="0"/>
                          <a:pt x="1076" y="239"/>
                          <a:pt x="1076" y="534"/>
                        </a:cubicBezTo>
                        <a:cubicBezTo>
                          <a:pt x="1076" y="581"/>
                          <a:pt x="1070" y="626"/>
                          <a:pt x="1059" y="669"/>
                        </a:cubicBezTo>
                        <a:cubicBezTo>
                          <a:pt x="1044" y="676"/>
                          <a:pt x="1028" y="679"/>
                          <a:pt x="1012" y="679"/>
                        </a:cubicBezTo>
                        <a:cubicBezTo>
                          <a:pt x="971" y="679"/>
                          <a:pt x="933" y="656"/>
                          <a:pt x="901" y="617"/>
                        </a:cubicBezTo>
                        <a:cubicBezTo>
                          <a:pt x="796" y="656"/>
                          <a:pt x="671" y="679"/>
                          <a:pt x="538" y="679"/>
                        </a:cubicBezTo>
                        <a:cubicBezTo>
                          <a:pt x="404" y="679"/>
                          <a:pt x="279" y="656"/>
                          <a:pt x="174" y="617"/>
                        </a:cubicBezTo>
                        <a:cubicBezTo>
                          <a:pt x="142" y="656"/>
                          <a:pt x="104" y="679"/>
                          <a:pt x="64" y="679"/>
                        </a:cubicBezTo>
                        <a:cubicBezTo>
                          <a:pt x="48" y="679"/>
                          <a:pt x="32" y="676"/>
                          <a:pt x="17" y="669"/>
                        </a:cubicBezTo>
                        <a:cubicBezTo>
                          <a:pt x="6" y="626"/>
                          <a:pt x="0" y="581"/>
                          <a:pt x="0" y="534"/>
                        </a:cubicBezTo>
                        <a:cubicBezTo>
                          <a:pt x="0" y="239"/>
                          <a:pt x="241" y="0"/>
                          <a:pt x="538" y="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EF4CF"/>
                      </a:gs>
                      <a:gs pos="34000">
                        <a:srgbClr val="FCD261"/>
                      </a:gs>
                      <a:gs pos="93000">
                        <a:srgbClr val="A07700"/>
                      </a:gs>
                      <a:gs pos="65000">
                        <a:srgbClr val="ECBA00"/>
                      </a:gs>
                    </a:gsLst>
                    <a:lin ang="540000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9" name="组合 288"/>
                <p:cNvGrpSpPr/>
                <p:nvPr/>
              </p:nvGrpSpPr>
              <p:grpSpPr>
                <a:xfrm>
                  <a:off x="1284311" y="1657316"/>
                  <a:ext cx="2364141" cy="2520195"/>
                  <a:chOff x="1412616" y="1812117"/>
                  <a:chExt cx="2573337" cy="2743200"/>
                </a:xfrm>
              </p:grpSpPr>
              <p:sp>
                <p:nvSpPr>
                  <p:cNvPr id="290" name="Freeform 11"/>
                  <p:cNvSpPr>
                    <a:spLocks/>
                  </p:cNvSpPr>
                  <p:nvPr/>
                </p:nvSpPr>
                <p:spPr bwMode="auto">
                  <a:xfrm>
                    <a:off x="2971541" y="4201305"/>
                    <a:ext cx="282575" cy="192087"/>
                  </a:xfrm>
                  <a:custGeom>
                    <a:avLst/>
                    <a:gdLst>
                      <a:gd name="T0" fmla="*/ 95 w 155"/>
                      <a:gd name="T1" fmla="*/ 66 h 105"/>
                      <a:gd name="T2" fmla="*/ 2 w 155"/>
                      <a:gd name="T3" fmla="*/ 75 h 105"/>
                      <a:gd name="T4" fmla="*/ 155 w 155"/>
                      <a:gd name="T5" fmla="*/ 42 h 105"/>
                      <a:gd name="T6" fmla="*/ 6 w 155"/>
                      <a:gd name="T7" fmla="*/ 57 h 105"/>
                      <a:gd name="T8" fmla="*/ 3 w 155"/>
                      <a:gd name="T9" fmla="*/ 61 h 105"/>
                      <a:gd name="T10" fmla="*/ 95 w 155"/>
                      <a:gd name="T11" fmla="*/ 66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5" h="105">
                        <a:moveTo>
                          <a:pt x="95" y="66"/>
                        </a:moveTo>
                        <a:cubicBezTo>
                          <a:pt x="58" y="83"/>
                          <a:pt x="0" y="74"/>
                          <a:pt x="2" y="75"/>
                        </a:cubicBezTo>
                        <a:cubicBezTo>
                          <a:pt x="62" y="105"/>
                          <a:pt x="133" y="94"/>
                          <a:pt x="155" y="42"/>
                        </a:cubicBezTo>
                        <a:cubicBezTo>
                          <a:pt x="78" y="47"/>
                          <a:pt x="49" y="0"/>
                          <a:pt x="6" y="57"/>
                        </a:cubicBezTo>
                        <a:cubicBezTo>
                          <a:pt x="5" y="58"/>
                          <a:pt x="4" y="60"/>
                          <a:pt x="3" y="61"/>
                        </a:cubicBezTo>
                        <a:cubicBezTo>
                          <a:pt x="1" y="64"/>
                          <a:pt x="49" y="70"/>
                          <a:pt x="95" y="6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Freeform 12"/>
                  <p:cNvSpPr>
                    <a:spLocks/>
                  </p:cNvSpPr>
                  <p:nvPr/>
                </p:nvSpPr>
                <p:spPr bwMode="auto">
                  <a:xfrm>
                    <a:off x="2976303" y="4090180"/>
                    <a:ext cx="204787" cy="198437"/>
                  </a:xfrm>
                  <a:custGeom>
                    <a:avLst/>
                    <a:gdLst>
                      <a:gd name="T0" fmla="*/ 112 w 112"/>
                      <a:gd name="T1" fmla="*/ 11 h 109"/>
                      <a:gd name="T2" fmla="*/ 72 w 112"/>
                      <a:gd name="T3" fmla="*/ 87 h 109"/>
                      <a:gd name="T4" fmla="*/ 43 w 112"/>
                      <a:gd name="T5" fmla="*/ 83 h 109"/>
                      <a:gd name="T6" fmla="*/ 72 w 112"/>
                      <a:gd name="T7" fmla="*/ 31 h 109"/>
                      <a:gd name="T8" fmla="*/ 28 w 112"/>
                      <a:gd name="T9" fmla="*/ 87 h 109"/>
                      <a:gd name="T10" fmla="*/ 3 w 112"/>
                      <a:gd name="T11" fmla="*/ 109 h 109"/>
                      <a:gd name="T12" fmla="*/ 112 w 112"/>
                      <a:gd name="T13" fmla="*/ 11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2" h="109">
                        <a:moveTo>
                          <a:pt x="112" y="11"/>
                        </a:moveTo>
                        <a:cubicBezTo>
                          <a:pt x="75" y="55"/>
                          <a:pt x="95" y="67"/>
                          <a:pt x="72" y="87"/>
                        </a:cubicBezTo>
                        <a:cubicBezTo>
                          <a:pt x="63" y="84"/>
                          <a:pt x="53" y="81"/>
                          <a:pt x="43" y="83"/>
                        </a:cubicBezTo>
                        <a:cubicBezTo>
                          <a:pt x="50" y="51"/>
                          <a:pt x="74" y="30"/>
                          <a:pt x="72" y="31"/>
                        </a:cubicBezTo>
                        <a:cubicBezTo>
                          <a:pt x="70" y="31"/>
                          <a:pt x="37" y="52"/>
                          <a:pt x="28" y="87"/>
                        </a:cubicBezTo>
                        <a:cubicBezTo>
                          <a:pt x="18" y="91"/>
                          <a:pt x="10" y="100"/>
                          <a:pt x="3" y="109"/>
                        </a:cubicBezTo>
                        <a:cubicBezTo>
                          <a:pt x="0" y="42"/>
                          <a:pt x="60" y="0"/>
                          <a:pt x="112" y="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Freeform 13"/>
                  <p:cNvSpPr>
                    <a:spLocks/>
                  </p:cNvSpPr>
                  <p:nvPr/>
                </p:nvSpPr>
                <p:spPr bwMode="auto">
                  <a:xfrm>
                    <a:off x="2895341" y="4298142"/>
                    <a:ext cx="128587" cy="34925"/>
                  </a:xfrm>
                  <a:custGeom>
                    <a:avLst/>
                    <a:gdLst>
                      <a:gd name="T0" fmla="*/ 71 w 71"/>
                      <a:gd name="T1" fmla="*/ 19 h 19"/>
                      <a:gd name="T2" fmla="*/ 26 w 71"/>
                      <a:gd name="T3" fmla="*/ 12 h 19"/>
                      <a:gd name="T4" fmla="*/ 46 w 71"/>
                      <a:gd name="T5" fmla="*/ 0 h 19"/>
                      <a:gd name="T6" fmla="*/ 0 w 71"/>
                      <a:gd name="T7" fmla="*/ 14 h 19"/>
                      <a:gd name="T8" fmla="*/ 2 w 71"/>
                      <a:gd name="T9" fmla="*/ 16 h 19"/>
                      <a:gd name="T10" fmla="*/ 71 w 71"/>
                      <a:gd name="T11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1" h="19">
                        <a:moveTo>
                          <a:pt x="71" y="19"/>
                        </a:moveTo>
                        <a:cubicBezTo>
                          <a:pt x="56" y="17"/>
                          <a:pt x="40" y="15"/>
                          <a:pt x="26" y="12"/>
                        </a:cubicBezTo>
                        <a:cubicBezTo>
                          <a:pt x="32" y="10"/>
                          <a:pt x="41" y="7"/>
                          <a:pt x="46" y="0"/>
                        </a:cubicBezTo>
                        <a:cubicBezTo>
                          <a:pt x="32" y="8"/>
                          <a:pt x="16" y="9"/>
                          <a:pt x="0" y="14"/>
                        </a:cubicBezTo>
                        <a:cubicBezTo>
                          <a:pt x="0" y="15"/>
                          <a:pt x="0" y="16"/>
                          <a:pt x="2" y="16"/>
                        </a:cubicBezTo>
                        <a:cubicBezTo>
                          <a:pt x="23" y="18"/>
                          <a:pt x="50" y="19"/>
                          <a:pt x="71" y="1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Freeform 14"/>
                  <p:cNvSpPr>
                    <a:spLocks/>
                  </p:cNvSpPr>
                  <p:nvPr/>
                </p:nvSpPr>
                <p:spPr bwMode="auto">
                  <a:xfrm>
                    <a:off x="3196966" y="4102880"/>
                    <a:ext cx="261937" cy="179387"/>
                  </a:xfrm>
                  <a:custGeom>
                    <a:avLst/>
                    <a:gdLst>
                      <a:gd name="T0" fmla="*/ 91 w 144"/>
                      <a:gd name="T1" fmla="*/ 54 h 98"/>
                      <a:gd name="T2" fmla="*/ 3 w 144"/>
                      <a:gd name="T3" fmla="*/ 80 h 98"/>
                      <a:gd name="T4" fmla="*/ 144 w 144"/>
                      <a:gd name="T5" fmla="*/ 20 h 98"/>
                      <a:gd name="T6" fmla="*/ 4 w 144"/>
                      <a:gd name="T7" fmla="*/ 62 h 98"/>
                      <a:gd name="T8" fmla="*/ 2 w 144"/>
                      <a:gd name="T9" fmla="*/ 67 h 98"/>
                      <a:gd name="T10" fmla="*/ 91 w 144"/>
                      <a:gd name="T11" fmla="*/ 54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4" h="98">
                        <a:moveTo>
                          <a:pt x="91" y="54"/>
                        </a:moveTo>
                        <a:cubicBezTo>
                          <a:pt x="59" y="78"/>
                          <a:pt x="1" y="79"/>
                          <a:pt x="3" y="80"/>
                        </a:cubicBezTo>
                        <a:cubicBezTo>
                          <a:pt x="66" y="98"/>
                          <a:pt x="133" y="75"/>
                          <a:pt x="144" y="20"/>
                        </a:cubicBezTo>
                        <a:cubicBezTo>
                          <a:pt x="71" y="40"/>
                          <a:pt x="35" y="0"/>
                          <a:pt x="4" y="62"/>
                        </a:cubicBezTo>
                        <a:cubicBezTo>
                          <a:pt x="3" y="64"/>
                          <a:pt x="2" y="65"/>
                          <a:pt x="2" y="67"/>
                        </a:cubicBezTo>
                        <a:cubicBezTo>
                          <a:pt x="0" y="70"/>
                          <a:pt x="48" y="67"/>
                          <a:pt x="91" y="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Freeform 15"/>
                  <p:cNvSpPr>
                    <a:spLocks/>
                  </p:cNvSpPr>
                  <p:nvPr/>
                </p:nvSpPr>
                <p:spPr bwMode="auto">
                  <a:xfrm>
                    <a:off x="3173153" y="3990167"/>
                    <a:ext cx="185737" cy="209550"/>
                  </a:xfrm>
                  <a:custGeom>
                    <a:avLst/>
                    <a:gdLst>
                      <a:gd name="T0" fmla="*/ 102 w 102"/>
                      <a:gd name="T1" fmla="*/ 1 h 115"/>
                      <a:gd name="T2" fmla="*/ 78 w 102"/>
                      <a:gd name="T3" fmla="*/ 82 h 115"/>
                      <a:gd name="T4" fmla="*/ 49 w 102"/>
                      <a:gd name="T5" fmla="*/ 83 h 115"/>
                      <a:gd name="T6" fmla="*/ 67 w 102"/>
                      <a:gd name="T7" fmla="*/ 28 h 115"/>
                      <a:gd name="T8" fmla="*/ 35 w 102"/>
                      <a:gd name="T9" fmla="*/ 90 h 115"/>
                      <a:gd name="T10" fmla="*/ 15 w 102"/>
                      <a:gd name="T11" fmla="*/ 115 h 115"/>
                      <a:gd name="T12" fmla="*/ 102 w 102"/>
                      <a:gd name="T13" fmla="*/ 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2" h="115">
                        <a:moveTo>
                          <a:pt x="102" y="1"/>
                        </a:moveTo>
                        <a:cubicBezTo>
                          <a:pt x="74" y="51"/>
                          <a:pt x="96" y="59"/>
                          <a:pt x="78" y="82"/>
                        </a:cubicBezTo>
                        <a:cubicBezTo>
                          <a:pt x="68" y="80"/>
                          <a:pt x="58" y="80"/>
                          <a:pt x="49" y="83"/>
                        </a:cubicBezTo>
                        <a:cubicBezTo>
                          <a:pt x="50" y="52"/>
                          <a:pt x="69" y="27"/>
                          <a:pt x="67" y="28"/>
                        </a:cubicBezTo>
                        <a:cubicBezTo>
                          <a:pt x="65" y="29"/>
                          <a:pt x="37" y="55"/>
                          <a:pt x="35" y="90"/>
                        </a:cubicBezTo>
                        <a:cubicBezTo>
                          <a:pt x="27" y="96"/>
                          <a:pt x="20" y="105"/>
                          <a:pt x="15" y="115"/>
                        </a:cubicBezTo>
                        <a:cubicBezTo>
                          <a:pt x="0" y="52"/>
                          <a:pt x="50" y="0"/>
                          <a:pt x="1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Freeform 16"/>
                  <p:cNvSpPr>
                    <a:spLocks/>
                  </p:cNvSpPr>
                  <p:nvPr/>
                </p:nvSpPr>
                <p:spPr bwMode="auto">
                  <a:xfrm>
                    <a:off x="3123941" y="4210830"/>
                    <a:ext cx="123825" cy="44450"/>
                  </a:xfrm>
                  <a:custGeom>
                    <a:avLst/>
                    <a:gdLst>
                      <a:gd name="T0" fmla="*/ 68 w 68"/>
                      <a:gd name="T1" fmla="*/ 14 h 24"/>
                      <a:gd name="T2" fmla="*/ 24 w 68"/>
                      <a:gd name="T3" fmla="*/ 15 h 24"/>
                      <a:gd name="T4" fmla="*/ 41 w 68"/>
                      <a:gd name="T5" fmla="*/ 0 h 24"/>
                      <a:gd name="T6" fmla="*/ 0 w 68"/>
                      <a:gd name="T7" fmla="*/ 22 h 24"/>
                      <a:gd name="T8" fmla="*/ 2 w 68"/>
                      <a:gd name="T9" fmla="*/ 23 h 24"/>
                      <a:gd name="T10" fmla="*/ 68 w 68"/>
                      <a:gd name="T11" fmla="*/ 1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8" h="24">
                        <a:moveTo>
                          <a:pt x="68" y="14"/>
                        </a:moveTo>
                        <a:cubicBezTo>
                          <a:pt x="54" y="14"/>
                          <a:pt x="38" y="15"/>
                          <a:pt x="24" y="15"/>
                        </a:cubicBezTo>
                        <a:cubicBezTo>
                          <a:pt x="29" y="12"/>
                          <a:pt x="37" y="8"/>
                          <a:pt x="41" y="0"/>
                        </a:cubicBezTo>
                        <a:cubicBezTo>
                          <a:pt x="29" y="10"/>
                          <a:pt x="14" y="14"/>
                          <a:pt x="0" y="22"/>
                        </a:cubicBezTo>
                        <a:cubicBezTo>
                          <a:pt x="0" y="23"/>
                          <a:pt x="0" y="24"/>
                          <a:pt x="2" y="23"/>
                        </a:cubicBezTo>
                        <a:cubicBezTo>
                          <a:pt x="23" y="21"/>
                          <a:pt x="49" y="17"/>
                          <a:pt x="68" y="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Freeform 17"/>
                  <p:cNvSpPr>
                    <a:spLocks/>
                  </p:cNvSpPr>
                  <p:nvPr/>
                </p:nvSpPr>
                <p:spPr bwMode="auto">
                  <a:xfrm>
                    <a:off x="3398578" y="3966355"/>
                    <a:ext cx="234950" cy="161925"/>
                  </a:xfrm>
                  <a:custGeom>
                    <a:avLst/>
                    <a:gdLst>
                      <a:gd name="T0" fmla="*/ 84 w 129"/>
                      <a:gd name="T1" fmla="*/ 42 h 89"/>
                      <a:gd name="T2" fmla="*/ 5 w 129"/>
                      <a:gd name="T3" fmla="*/ 83 h 89"/>
                      <a:gd name="T4" fmla="*/ 129 w 129"/>
                      <a:gd name="T5" fmla="*/ 0 h 89"/>
                      <a:gd name="T6" fmla="*/ 2 w 129"/>
                      <a:gd name="T7" fmla="*/ 66 h 89"/>
                      <a:gd name="T8" fmla="*/ 1 w 129"/>
                      <a:gd name="T9" fmla="*/ 71 h 89"/>
                      <a:gd name="T10" fmla="*/ 84 w 129"/>
                      <a:gd name="T11" fmla="*/ 42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29" h="89">
                        <a:moveTo>
                          <a:pt x="84" y="42"/>
                        </a:moveTo>
                        <a:cubicBezTo>
                          <a:pt x="58" y="71"/>
                          <a:pt x="3" y="83"/>
                          <a:pt x="5" y="83"/>
                        </a:cubicBezTo>
                        <a:cubicBezTo>
                          <a:pt x="69" y="89"/>
                          <a:pt x="128" y="54"/>
                          <a:pt x="129" y="0"/>
                        </a:cubicBezTo>
                        <a:cubicBezTo>
                          <a:pt x="63" y="32"/>
                          <a:pt x="20" y="0"/>
                          <a:pt x="2" y="66"/>
                        </a:cubicBezTo>
                        <a:cubicBezTo>
                          <a:pt x="2" y="68"/>
                          <a:pt x="1" y="69"/>
                          <a:pt x="1" y="71"/>
                        </a:cubicBezTo>
                        <a:cubicBezTo>
                          <a:pt x="0" y="74"/>
                          <a:pt x="45" y="63"/>
                          <a:pt x="84" y="4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Freeform 18"/>
                  <p:cNvSpPr>
                    <a:spLocks/>
                  </p:cNvSpPr>
                  <p:nvPr/>
                </p:nvSpPr>
                <p:spPr bwMode="auto">
                  <a:xfrm>
                    <a:off x="3349366" y="3845705"/>
                    <a:ext cx="169862" cy="227012"/>
                  </a:xfrm>
                  <a:custGeom>
                    <a:avLst/>
                    <a:gdLst>
                      <a:gd name="T0" fmla="*/ 88 w 93"/>
                      <a:gd name="T1" fmla="*/ 0 h 125"/>
                      <a:gd name="T2" fmla="*/ 80 w 93"/>
                      <a:gd name="T3" fmla="*/ 81 h 125"/>
                      <a:gd name="T4" fmla="*/ 52 w 93"/>
                      <a:gd name="T5" fmla="*/ 88 h 125"/>
                      <a:gd name="T6" fmla="*/ 60 w 93"/>
                      <a:gd name="T7" fmla="*/ 31 h 125"/>
                      <a:gd name="T8" fmla="*/ 41 w 93"/>
                      <a:gd name="T9" fmla="*/ 96 h 125"/>
                      <a:gd name="T10" fmla="*/ 26 w 93"/>
                      <a:gd name="T11" fmla="*/ 125 h 125"/>
                      <a:gd name="T12" fmla="*/ 88 w 93"/>
                      <a:gd name="T13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3" h="125">
                        <a:moveTo>
                          <a:pt x="88" y="0"/>
                        </a:moveTo>
                        <a:cubicBezTo>
                          <a:pt x="71" y="52"/>
                          <a:pt x="93" y="55"/>
                          <a:pt x="80" y="81"/>
                        </a:cubicBezTo>
                        <a:cubicBezTo>
                          <a:pt x="70" y="81"/>
                          <a:pt x="60" y="83"/>
                          <a:pt x="52" y="88"/>
                        </a:cubicBezTo>
                        <a:cubicBezTo>
                          <a:pt x="48" y="57"/>
                          <a:pt x="62" y="30"/>
                          <a:pt x="60" y="31"/>
                        </a:cubicBezTo>
                        <a:cubicBezTo>
                          <a:pt x="58" y="33"/>
                          <a:pt x="36" y="63"/>
                          <a:pt x="41" y="96"/>
                        </a:cubicBezTo>
                        <a:cubicBezTo>
                          <a:pt x="33" y="104"/>
                          <a:pt x="29" y="114"/>
                          <a:pt x="26" y="125"/>
                        </a:cubicBezTo>
                        <a:cubicBezTo>
                          <a:pt x="0" y="67"/>
                          <a:pt x="38" y="8"/>
                          <a:pt x="8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Freeform 19"/>
                  <p:cNvSpPr>
                    <a:spLocks/>
                  </p:cNvSpPr>
                  <p:nvPr/>
                </p:nvSpPr>
                <p:spPr bwMode="auto">
                  <a:xfrm>
                    <a:off x="3331903" y="4082242"/>
                    <a:ext cx="117475" cy="53975"/>
                  </a:xfrm>
                  <a:custGeom>
                    <a:avLst/>
                    <a:gdLst>
                      <a:gd name="T0" fmla="*/ 65 w 65"/>
                      <a:gd name="T1" fmla="*/ 9 h 30"/>
                      <a:gd name="T2" fmla="*/ 23 w 65"/>
                      <a:gd name="T3" fmla="*/ 18 h 30"/>
                      <a:gd name="T4" fmla="*/ 36 w 65"/>
                      <a:gd name="T5" fmla="*/ 0 h 30"/>
                      <a:gd name="T6" fmla="*/ 1 w 65"/>
                      <a:gd name="T7" fmla="*/ 29 h 30"/>
                      <a:gd name="T8" fmla="*/ 3 w 65"/>
                      <a:gd name="T9" fmla="*/ 30 h 30"/>
                      <a:gd name="T10" fmla="*/ 65 w 65"/>
                      <a:gd name="T11" fmla="*/ 9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5" h="30">
                        <a:moveTo>
                          <a:pt x="65" y="9"/>
                        </a:moveTo>
                        <a:cubicBezTo>
                          <a:pt x="51" y="12"/>
                          <a:pt x="36" y="16"/>
                          <a:pt x="23" y="18"/>
                        </a:cubicBezTo>
                        <a:cubicBezTo>
                          <a:pt x="27" y="14"/>
                          <a:pt x="34" y="9"/>
                          <a:pt x="36" y="0"/>
                        </a:cubicBezTo>
                        <a:cubicBezTo>
                          <a:pt x="26" y="12"/>
                          <a:pt x="12" y="19"/>
                          <a:pt x="1" y="29"/>
                        </a:cubicBezTo>
                        <a:cubicBezTo>
                          <a:pt x="0" y="30"/>
                          <a:pt x="1" y="30"/>
                          <a:pt x="3" y="30"/>
                        </a:cubicBezTo>
                        <a:cubicBezTo>
                          <a:pt x="22" y="24"/>
                          <a:pt x="46" y="16"/>
                          <a:pt x="65" y="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Freeform 20"/>
                  <p:cNvSpPr>
                    <a:spLocks/>
                  </p:cNvSpPr>
                  <p:nvPr/>
                </p:nvSpPr>
                <p:spPr bwMode="auto">
                  <a:xfrm>
                    <a:off x="3571616" y="3759980"/>
                    <a:ext cx="217487" cy="187325"/>
                  </a:xfrm>
                  <a:custGeom>
                    <a:avLst/>
                    <a:gdLst>
                      <a:gd name="T0" fmla="*/ 75 w 119"/>
                      <a:gd name="T1" fmla="*/ 49 h 103"/>
                      <a:gd name="T2" fmla="*/ 6 w 119"/>
                      <a:gd name="T3" fmla="*/ 103 h 103"/>
                      <a:gd name="T4" fmla="*/ 110 w 119"/>
                      <a:gd name="T5" fmla="*/ 0 h 103"/>
                      <a:gd name="T6" fmla="*/ 0 w 119"/>
                      <a:gd name="T7" fmla="*/ 87 h 103"/>
                      <a:gd name="T8" fmla="*/ 0 w 119"/>
                      <a:gd name="T9" fmla="*/ 92 h 103"/>
                      <a:gd name="T10" fmla="*/ 75 w 119"/>
                      <a:gd name="T11" fmla="*/ 49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9" h="103">
                        <a:moveTo>
                          <a:pt x="75" y="49"/>
                        </a:moveTo>
                        <a:cubicBezTo>
                          <a:pt x="55" y="81"/>
                          <a:pt x="4" y="103"/>
                          <a:pt x="6" y="103"/>
                        </a:cubicBezTo>
                        <a:cubicBezTo>
                          <a:pt x="68" y="97"/>
                          <a:pt x="119" y="52"/>
                          <a:pt x="110" y="0"/>
                        </a:cubicBezTo>
                        <a:cubicBezTo>
                          <a:pt x="52" y="43"/>
                          <a:pt x="6" y="20"/>
                          <a:pt x="0" y="87"/>
                        </a:cubicBezTo>
                        <a:cubicBezTo>
                          <a:pt x="0" y="88"/>
                          <a:pt x="0" y="90"/>
                          <a:pt x="0" y="92"/>
                        </a:cubicBezTo>
                        <a:cubicBezTo>
                          <a:pt x="0" y="95"/>
                          <a:pt x="41" y="76"/>
                          <a:pt x="75" y="4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21"/>
                  <p:cNvSpPr>
                    <a:spLocks/>
                  </p:cNvSpPr>
                  <p:nvPr/>
                </p:nvSpPr>
                <p:spPr bwMode="auto">
                  <a:xfrm>
                    <a:off x="3498591" y="3664730"/>
                    <a:ext cx="160337" cy="238125"/>
                  </a:xfrm>
                  <a:custGeom>
                    <a:avLst/>
                    <a:gdLst>
                      <a:gd name="T0" fmla="*/ 72 w 88"/>
                      <a:gd name="T1" fmla="*/ 0 h 131"/>
                      <a:gd name="T2" fmla="*/ 79 w 88"/>
                      <a:gd name="T3" fmla="*/ 79 h 131"/>
                      <a:gd name="T4" fmla="*/ 54 w 88"/>
                      <a:gd name="T5" fmla="*/ 91 h 131"/>
                      <a:gd name="T6" fmla="*/ 51 w 88"/>
                      <a:gd name="T7" fmla="*/ 35 h 131"/>
                      <a:gd name="T8" fmla="*/ 44 w 88"/>
                      <a:gd name="T9" fmla="*/ 102 h 131"/>
                      <a:gd name="T10" fmla="*/ 35 w 88"/>
                      <a:gd name="T11" fmla="*/ 131 h 131"/>
                      <a:gd name="T12" fmla="*/ 72 w 88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" h="131">
                        <a:moveTo>
                          <a:pt x="72" y="0"/>
                        </a:moveTo>
                        <a:cubicBezTo>
                          <a:pt x="65" y="54"/>
                          <a:pt x="88" y="53"/>
                          <a:pt x="79" y="79"/>
                        </a:cubicBezTo>
                        <a:cubicBezTo>
                          <a:pt x="70" y="82"/>
                          <a:pt x="61" y="85"/>
                          <a:pt x="54" y="91"/>
                        </a:cubicBezTo>
                        <a:cubicBezTo>
                          <a:pt x="44" y="63"/>
                          <a:pt x="52" y="34"/>
                          <a:pt x="51" y="35"/>
                        </a:cubicBezTo>
                        <a:cubicBezTo>
                          <a:pt x="49" y="37"/>
                          <a:pt x="34" y="70"/>
                          <a:pt x="44" y="102"/>
                        </a:cubicBezTo>
                        <a:cubicBezTo>
                          <a:pt x="39" y="110"/>
                          <a:pt x="37" y="121"/>
                          <a:pt x="35" y="131"/>
                        </a:cubicBezTo>
                        <a:cubicBezTo>
                          <a:pt x="0" y="80"/>
                          <a:pt x="26" y="17"/>
                          <a:pt x="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22"/>
                  <p:cNvSpPr>
                    <a:spLocks/>
                  </p:cNvSpPr>
                  <p:nvPr/>
                </p:nvSpPr>
                <p:spPr bwMode="auto">
                  <a:xfrm>
                    <a:off x="3514466" y="3912380"/>
                    <a:ext cx="104775" cy="65087"/>
                  </a:xfrm>
                  <a:custGeom>
                    <a:avLst/>
                    <a:gdLst>
                      <a:gd name="T0" fmla="*/ 58 w 58"/>
                      <a:gd name="T1" fmla="*/ 4 h 36"/>
                      <a:gd name="T2" fmla="*/ 19 w 58"/>
                      <a:gd name="T3" fmla="*/ 20 h 36"/>
                      <a:gd name="T4" fmla="*/ 29 w 58"/>
                      <a:gd name="T5" fmla="*/ 0 h 36"/>
                      <a:gd name="T6" fmla="*/ 0 w 58"/>
                      <a:gd name="T7" fmla="*/ 35 h 36"/>
                      <a:gd name="T8" fmla="*/ 2 w 58"/>
                      <a:gd name="T9" fmla="*/ 35 h 36"/>
                      <a:gd name="T10" fmla="*/ 58 w 58"/>
                      <a:gd name="T11" fmla="*/ 4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8" h="36">
                        <a:moveTo>
                          <a:pt x="58" y="4"/>
                        </a:moveTo>
                        <a:cubicBezTo>
                          <a:pt x="45" y="9"/>
                          <a:pt x="31" y="16"/>
                          <a:pt x="19" y="20"/>
                        </a:cubicBezTo>
                        <a:cubicBezTo>
                          <a:pt x="22" y="16"/>
                          <a:pt x="28" y="9"/>
                          <a:pt x="29" y="0"/>
                        </a:cubicBezTo>
                        <a:cubicBezTo>
                          <a:pt x="22" y="14"/>
                          <a:pt x="9" y="23"/>
                          <a:pt x="0" y="35"/>
                        </a:cubicBezTo>
                        <a:cubicBezTo>
                          <a:pt x="0" y="36"/>
                          <a:pt x="1" y="36"/>
                          <a:pt x="2" y="35"/>
                        </a:cubicBezTo>
                        <a:cubicBezTo>
                          <a:pt x="20" y="26"/>
                          <a:pt x="41" y="14"/>
                          <a:pt x="58" y="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Freeform 23"/>
                  <p:cNvSpPr>
                    <a:spLocks/>
                  </p:cNvSpPr>
                  <p:nvPr/>
                </p:nvSpPr>
                <p:spPr bwMode="auto">
                  <a:xfrm>
                    <a:off x="3690678" y="3536142"/>
                    <a:ext cx="206375" cy="215900"/>
                  </a:xfrm>
                  <a:custGeom>
                    <a:avLst/>
                    <a:gdLst>
                      <a:gd name="T0" fmla="*/ 71 w 114"/>
                      <a:gd name="T1" fmla="*/ 54 h 119"/>
                      <a:gd name="T2" fmla="*/ 15 w 114"/>
                      <a:gd name="T3" fmla="*/ 118 h 119"/>
                      <a:gd name="T4" fmla="*/ 96 w 114"/>
                      <a:gd name="T5" fmla="*/ 0 h 119"/>
                      <a:gd name="T6" fmla="*/ 7 w 114"/>
                      <a:gd name="T7" fmla="*/ 104 h 119"/>
                      <a:gd name="T8" fmla="*/ 7 w 114"/>
                      <a:gd name="T9" fmla="*/ 108 h 119"/>
                      <a:gd name="T10" fmla="*/ 71 w 114"/>
                      <a:gd name="T11" fmla="*/ 54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4" h="119">
                        <a:moveTo>
                          <a:pt x="71" y="54"/>
                        </a:moveTo>
                        <a:cubicBezTo>
                          <a:pt x="58" y="89"/>
                          <a:pt x="13" y="119"/>
                          <a:pt x="15" y="118"/>
                        </a:cubicBezTo>
                        <a:cubicBezTo>
                          <a:pt x="74" y="101"/>
                          <a:pt x="114" y="49"/>
                          <a:pt x="96" y="0"/>
                        </a:cubicBezTo>
                        <a:cubicBezTo>
                          <a:pt x="48" y="52"/>
                          <a:pt x="0" y="39"/>
                          <a:pt x="7" y="104"/>
                        </a:cubicBezTo>
                        <a:cubicBezTo>
                          <a:pt x="7" y="105"/>
                          <a:pt x="7" y="107"/>
                          <a:pt x="7" y="108"/>
                        </a:cubicBezTo>
                        <a:cubicBezTo>
                          <a:pt x="8" y="112"/>
                          <a:pt x="44" y="86"/>
                          <a:pt x="71" y="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Freeform 24"/>
                  <p:cNvSpPr>
                    <a:spLocks/>
                  </p:cNvSpPr>
                  <p:nvPr/>
                </p:nvSpPr>
                <p:spPr bwMode="auto">
                  <a:xfrm>
                    <a:off x="3611303" y="3472642"/>
                    <a:ext cx="144462" cy="241300"/>
                  </a:xfrm>
                  <a:custGeom>
                    <a:avLst/>
                    <a:gdLst>
                      <a:gd name="T0" fmla="*/ 55 w 79"/>
                      <a:gd name="T1" fmla="*/ 0 h 133"/>
                      <a:gd name="T2" fmla="*/ 76 w 79"/>
                      <a:gd name="T3" fmla="*/ 75 h 133"/>
                      <a:gd name="T4" fmla="*/ 54 w 79"/>
                      <a:gd name="T5" fmla="*/ 90 h 133"/>
                      <a:gd name="T6" fmla="*/ 41 w 79"/>
                      <a:gd name="T7" fmla="*/ 38 h 133"/>
                      <a:gd name="T8" fmla="*/ 47 w 79"/>
                      <a:gd name="T9" fmla="*/ 102 h 133"/>
                      <a:gd name="T10" fmla="*/ 44 w 79"/>
                      <a:gd name="T11" fmla="*/ 133 h 133"/>
                      <a:gd name="T12" fmla="*/ 55 w 79"/>
                      <a:gd name="T13" fmla="*/ 0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9" h="133">
                        <a:moveTo>
                          <a:pt x="55" y="0"/>
                        </a:moveTo>
                        <a:cubicBezTo>
                          <a:pt x="58" y="52"/>
                          <a:pt x="79" y="47"/>
                          <a:pt x="76" y="75"/>
                        </a:cubicBezTo>
                        <a:cubicBezTo>
                          <a:pt x="68" y="79"/>
                          <a:pt x="60" y="83"/>
                          <a:pt x="54" y="90"/>
                        </a:cubicBezTo>
                        <a:cubicBezTo>
                          <a:pt x="39" y="65"/>
                          <a:pt x="42" y="36"/>
                          <a:pt x="41" y="38"/>
                        </a:cubicBezTo>
                        <a:cubicBezTo>
                          <a:pt x="40" y="39"/>
                          <a:pt x="31" y="74"/>
                          <a:pt x="47" y="102"/>
                        </a:cubicBezTo>
                        <a:cubicBezTo>
                          <a:pt x="43" y="111"/>
                          <a:pt x="43" y="122"/>
                          <a:pt x="44" y="133"/>
                        </a:cubicBezTo>
                        <a:cubicBezTo>
                          <a:pt x="0" y="90"/>
                          <a:pt x="13" y="25"/>
                          <a:pt x="5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25"/>
                  <p:cNvSpPr>
                    <a:spLocks/>
                  </p:cNvSpPr>
                  <p:nvPr/>
                </p:nvSpPr>
                <p:spPr bwMode="auto">
                  <a:xfrm>
                    <a:off x="3655753" y="3717117"/>
                    <a:ext cx="90487" cy="74612"/>
                  </a:xfrm>
                  <a:custGeom>
                    <a:avLst/>
                    <a:gdLst>
                      <a:gd name="T0" fmla="*/ 50 w 50"/>
                      <a:gd name="T1" fmla="*/ 0 h 41"/>
                      <a:gd name="T2" fmla="*/ 16 w 50"/>
                      <a:gd name="T3" fmla="*/ 23 h 41"/>
                      <a:gd name="T4" fmla="*/ 22 w 50"/>
                      <a:gd name="T5" fmla="*/ 2 h 41"/>
                      <a:gd name="T6" fmla="*/ 0 w 50"/>
                      <a:gd name="T7" fmla="*/ 40 h 41"/>
                      <a:gd name="T8" fmla="*/ 3 w 50"/>
                      <a:gd name="T9" fmla="*/ 40 h 41"/>
                      <a:gd name="T10" fmla="*/ 50 w 50"/>
                      <a:gd name="T11" fmla="*/ 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0" h="41">
                        <a:moveTo>
                          <a:pt x="50" y="0"/>
                        </a:moveTo>
                        <a:cubicBezTo>
                          <a:pt x="39" y="8"/>
                          <a:pt x="27" y="16"/>
                          <a:pt x="16" y="23"/>
                        </a:cubicBezTo>
                        <a:cubicBezTo>
                          <a:pt x="19" y="18"/>
                          <a:pt x="23" y="10"/>
                          <a:pt x="22" y="2"/>
                        </a:cubicBezTo>
                        <a:cubicBezTo>
                          <a:pt x="17" y="16"/>
                          <a:pt x="8" y="27"/>
                          <a:pt x="0" y="40"/>
                        </a:cubicBezTo>
                        <a:cubicBezTo>
                          <a:pt x="1" y="41"/>
                          <a:pt x="2" y="41"/>
                          <a:pt x="3" y="40"/>
                        </a:cubicBezTo>
                        <a:cubicBezTo>
                          <a:pt x="18" y="28"/>
                          <a:pt x="36" y="12"/>
                          <a:pt x="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Freeform 26"/>
                  <p:cNvSpPr>
                    <a:spLocks/>
                  </p:cNvSpPr>
                  <p:nvPr/>
                </p:nvSpPr>
                <p:spPr bwMode="auto">
                  <a:xfrm>
                    <a:off x="3766878" y="3305955"/>
                    <a:ext cx="201612" cy="234950"/>
                  </a:xfrm>
                  <a:custGeom>
                    <a:avLst/>
                    <a:gdLst>
                      <a:gd name="T0" fmla="*/ 71 w 111"/>
                      <a:gd name="T1" fmla="*/ 56 h 129"/>
                      <a:gd name="T2" fmla="*/ 29 w 111"/>
                      <a:gd name="T3" fmla="*/ 128 h 129"/>
                      <a:gd name="T4" fmla="*/ 85 w 111"/>
                      <a:gd name="T5" fmla="*/ 0 h 129"/>
                      <a:gd name="T6" fmla="*/ 18 w 111"/>
                      <a:gd name="T7" fmla="*/ 116 h 129"/>
                      <a:gd name="T8" fmla="*/ 20 w 111"/>
                      <a:gd name="T9" fmla="*/ 120 h 129"/>
                      <a:gd name="T10" fmla="*/ 71 w 111"/>
                      <a:gd name="T11" fmla="*/ 56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1" h="129">
                        <a:moveTo>
                          <a:pt x="71" y="56"/>
                        </a:moveTo>
                        <a:cubicBezTo>
                          <a:pt x="65" y="92"/>
                          <a:pt x="27" y="129"/>
                          <a:pt x="29" y="128"/>
                        </a:cubicBezTo>
                        <a:cubicBezTo>
                          <a:pt x="82" y="100"/>
                          <a:pt x="111" y="43"/>
                          <a:pt x="85" y="0"/>
                        </a:cubicBezTo>
                        <a:cubicBezTo>
                          <a:pt x="49" y="58"/>
                          <a:pt x="0" y="55"/>
                          <a:pt x="18" y="116"/>
                        </a:cubicBezTo>
                        <a:cubicBezTo>
                          <a:pt x="19" y="117"/>
                          <a:pt x="19" y="118"/>
                          <a:pt x="20" y="120"/>
                        </a:cubicBezTo>
                        <a:cubicBezTo>
                          <a:pt x="21" y="123"/>
                          <a:pt x="51" y="91"/>
                          <a:pt x="71" y="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Freeform 27"/>
                  <p:cNvSpPr>
                    <a:spLocks/>
                  </p:cNvSpPr>
                  <p:nvPr/>
                </p:nvSpPr>
                <p:spPr bwMode="auto">
                  <a:xfrm>
                    <a:off x="3697028" y="3271030"/>
                    <a:ext cx="128587" cy="236537"/>
                  </a:xfrm>
                  <a:custGeom>
                    <a:avLst/>
                    <a:gdLst>
                      <a:gd name="T0" fmla="*/ 36 w 70"/>
                      <a:gd name="T1" fmla="*/ 0 h 130"/>
                      <a:gd name="T2" fmla="*/ 70 w 70"/>
                      <a:gd name="T3" fmla="*/ 68 h 130"/>
                      <a:gd name="T4" fmla="*/ 52 w 70"/>
                      <a:gd name="T5" fmla="*/ 87 h 130"/>
                      <a:gd name="T6" fmla="*/ 29 w 70"/>
                      <a:gd name="T7" fmla="*/ 39 h 130"/>
                      <a:gd name="T8" fmla="*/ 47 w 70"/>
                      <a:gd name="T9" fmla="*/ 100 h 130"/>
                      <a:gd name="T10" fmla="*/ 50 w 70"/>
                      <a:gd name="T11" fmla="*/ 130 h 130"/>
                      <a:gd name="T12" fmla="*/ 36 w 70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" h="130">
                        <a:moveTo>
                          <a:pt x="36" y="0"/>
                        </a:moveTo>
                        <a:cubicBezTo>
                          <a:pt x="49" y="50"/>
                          <a:pt x="68" y="41"/>
                          <a:pt x="70" y="68"/>
                        </a:cubicBezTo>
                        <a:cubicBezTo>
                          <a:pt x="63" y="74"/>
                          <a:pt x="56" y="80"/>
                          <a:pt x="52" y="87"/>
                        </a:cubicBezTo>
                        <a:cubicBezTo>
                          <a:pt x="33" y="66"/>
                          <a:pt x="30" y="37"/>
                          <a:pt x="29" y="39"/>
                        </a:cubicBezTo>
                        <a:cubicBezTo>
                          <a:pt x="29" y="41"/>
                          <a:pt x="27" y="76"/>
                          <a:pt x="47" y="100"/>
                        </a:cubicBezTo>
                        <a:cubicBezTo>
                          <a:pt x="45" y="110"/>
                          <a:pt x="47" y="120"/>
                          <a:pt x="50" y="130"/>
                        </a:cubicBezTo>
                        <a:cubicBezTo>
                          <a:pt x="0" y="97"/>
                          <a:pt x="1" y="32"/>
                          <a:pt x="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28"/>
                  <p:cNvSpPr>
                    <a:spLocks/>
                  </p:cNvSpPr>
                  <p:nvPr/>
                </p:nvSpPr>
                <p:spPr bwMode="auto">
                  <a:xfrm>
                    <a:off x="3768466" y="3501217"/>
                    <a:ext cx="73025" cy="88900"/>
                  </a:xfrm>
                  <a:custGeom>
                    <a:avLst/>
                    <a:gdLst>
                      <a:gd name="T0" fmla="*/ 40 w 40"/>
                      <a:gd name="T1" fmla="*/ 0 h 49"/>
                      <a:gd name="T2" fmla="*/ 12 w 40"/>
                      <a:gd name="T3" fmla="*/ 28 h 49"/>
                      <a:gd name="T4" fmla="*/ 13 w 40"/>
                      <a:gd name="T5" fmla="*/ 8 h 49"/>
                      <a:gd name="T6" fmla="*/ 0 w 40"/>
                      <a:gd name="T7" fmla="*/ 48 h 49"/>
                      <a:gd name="T8" fmla="*/ 2 w 40"/>
                      <a:gd name="T9" fmla="*/ 48 h 49"/>
                      <a:gd name="T10" fmla="*/ 40 w 40"/>
                      <a:gd name="T11" fmla="*/ 0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0" h="49">
                        <a:moveTo>
                          <a:pt x="40" y="0"/>
                        </a:moveTo>
                        <a:cubicBezTo>
                          <a:pt x="31" y="10"/>
                          <a:pt x="21" y="20"/>
                          <a:pt x="12" y="28"/>
                        </a:cubicBezTo>
                        <a:cubicBezTo>
                          <a:pt x="13" y="23"/>
                          <a:pt x="16" y="15"/>
                          <a:pt x="13" y="8"/>
                        </a:cubicBezTo>
                        <a:cubicBezTo>
                          <a:pt x="12" y="22"/>
                          <a:pt x="4" y="35"/>
                          <a:pt x="0" y="48"/>
                        </a:cubicBezTo>
                        <a:cubicBezTo>
                          <a:pt x="0" y="49"/>
                          <a:pt x="1" y="49"/>
                          <a:pt x="2" y="48"/>
                        </a:cubicBezTo>
                        <a:cubicBezTo>
                          <a:pt x="14" y="34"/>
                          <a:pt x="29" y="15"/>
                          <a:pt x="4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29"/>
                  <p:cNvSpPr>
                    <a:spLocks/>
                  </p:cNvSpPr>
                  <p:nvPr/>
                </p:nvSpPr>
                <p:spPr bwMode="auto">
                  <a:xfrm>
                    <a:off x="3793866" y="3069417"/>
                    <a:ext cx="192087" cy="244475"/>
                  </a:xfrm>
                  <a:custGeom>
                    <a:avLst/>
                    <a:gdLst>
                      <a:gd name="T0" fmla="*/ 69 w 105"/>
                      <a:gd name="T1" fmla="*/ 56 h 134"/>
                      <a:gd name="T2" fmla="*/ 41 w 105"/>
                      <a:gd name="T3" fmla="*/ 133 h 134"/>
                      <a:gd name="T4" fmla="*/ 72 w 105"/>
                      <a:gd name="T5" fmla="*/ 0 h 134"/>
                      <a:gd name="T6" fmla="*/ 29 w 105"/>
                      <a:gd name="T7" fmla="*/ 123 h 134"/>
                      <a:gd name="T8" fmla="*/ 31 w 105"/>
                      <a:gd name="T9" fmla="*/ 127 h 134"/>
                      <a:gd name="T10" fmla="*/ 69 w 105"/>
                      <a:gd name="T11" fmla="*/ 56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5" h="134">
                        <a:moveTo>
                          <a:pt x="69" y="56"/>
                        </a:moveTo>
                        <a:cubicBezTo>
                          <a:pt x="69" y="92"/>
                          <a:pt x="40" y="134"/>
                          <a:pt x="41" y="133"/>
                        </a:cubicBezTo>
                        <a:cubicBezTo>
                          <a:pt x="88" y="97"/>
                          <a:pt x="105" y="36"/>
                          <a:pt x="72" y="0"/>
                        </a:cubicBezTo>
                        <a:cubicBezTo>
                          <a:pt x="48" y="63"/>
                          <a:pt x="0" y="68"/>
                          <a:pt x="29" y="123"/>
                        </a:cubicBezTo>
                        <a:cubicBezTo>
                          <a:pt x="30" y="124"/>
                          <a:pt x="30" y="126"/>
                          <a:pt x="31" y="127"/>
                        </a:cubicBezTo>
                        <a:cubicBezTo>
                          <a:pt x="33" y="130"/>
                          <a:pt x="56" y="94"/>
                          <a:pt x="69" y="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Freeform 30"/>
                  <p:cNvSpPr>
                    <a:spLocks/>
                  </p:cNvSpPr>
                  <p:nvPr/>
                </p:nvSpPr>
                <p:spPr bwMode="auto">
                  <a:xfrm>
                    <a:off x="3716078" y="3066242"/>
                    <a:ext cx="133350" cy="222250"/>
                  </a:xfrm>
                  <a:custGeom>
                    <a:avLst/>
                    <a:gdLst>
                      <a:gd name="T0" fmla="*/ 28 w 73"/>
                      <a:gd name="T1" fmla="*/ 0 h 122"/>
                      <a:gd name="T2" fmla="*/ 73 w 73"/>
                      <a:gd name="T3" fmla="*/ 59 h 122"/>
                      <a:gd name="T4" fmla="*/ 59 w 73"/>
                      <a:gd name="T5" fmla="*/ 80 h 122"/>
                      <a:gd name="T6" fmla="*/ 29 w 73"/>
                      <a:gd name="T7" fmla="*/ 39 h 122"/>
                      <a:gd name="T8" fmla="*/ 57 w 73"/>
                      <a:gd name="T9" fmla="*/ 94 h 122"/>
                      <a:gd name="T10" fmla="*/ 65 w 73"/>
                      <a:gd name="T11" fmla="*/ 122 h 122"/>
                      <a:gd name="T12" fmla="*/ 28 w 73"/>
                      <a:gd name="T13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3" h="122">
                        <a:moveTo>
                          <a:pt x="28" y="0"/>
                        </a:moveTo>
                        <a:cubicBezTo>
                          <a:pt x="49" y="46"/>
                          <a:pt x="66" y="34"/>
                          <a:pt x="73" y="59"/>
                        </a:cubicBezTo>
                        <a:cubicBezTo>
                          <a:pt x="67" y="65"/>
                          <a:pt x="62" y="72"/>
                          <a:pt x="59" y="80"/>
                        </a:cubicBezTo>
                        <a:cubicBezTo>
                          <a:pt x="37" y="63"/>
                          <a:pt x="29" y="36"/>
                          <a:pt x="29" y="39"/>
                        </a:cubicBezTo>
                        <a:cubicBezTo>
                          <a:pt x="28" y="41"/>
                          <a:pt x="33" y="74"/>
                          <a:pt x="57" y="94"/>
                        </a:cubicBezTo>
                        <a:cubicBezTo>
                          <a:pt x="57" y="103"/>
                          <a:pt x="60" y="113"/>
                          <a:pt x="65" y="122"/>
                        </a:cubicBezTo>
                        <a:cubicBezTo>
                          <a:pt x="11" y="99"/>
                          <a:pt x="0" y="37"/>
                          <a:pt x="2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Freeform 31"/>
                  <p:cNvSpPr>
                    <a:spLocks/>
                  </p:cNvSpPr>
                  <p:nvPr/>
                </p:nvSpPr>
                <p:spPr bwMode="auto">
                  <a:xfrm>
                    <a:off x="3830378" y="3271030"/>
                    <a:ext cx="52387" cy="98425"/>
                  </a:xfrm>
                  <a:custGeom>
                    <a:avLst/>
                    <a:gdLst>
                      <a:gd name="T0" fmla="*/ 29 w 29"/>
                      <a:gd name="T1" fmla="*/ 0 h 54"/>
                      <a:gd name="T2" fmla="*/ 7 w 29"/>
                      <a:gd name="T3" fmla="*/ 32 h 54"/>
                      <a:gd name="T4" fmla="*/ 5 w 29"/>
                      <a:gd name="T5" fmla="*/ 12 h 54"/>
                      <a:gd name="T6" fmla="*/ 0 w 29"/>
                      <a:gd name="T7" fmla="*/ 53 h 54"/>
                      <a:gd name="T8" fmla="*/ 2 w 29"/>
                      <a:gd name="T9" fmla="*/ 52 h 54"/>
                      <a:gd name="T10" fmla="*/ 29 w 29"/>
                      <a:gd name="T11" fmla="*/ 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9" h="54">
                        <a:moveTo>
                          <a:pt x="29" y="0"/>
                        </a:moveTo>
                        <a:cubicBezTo>
                          <a:pt x="22" y="11"/>
                          <a:pt x="15" y="22"/>
                          <a:pt x="7" y="32"/>
                        </a:cubicBezTo>
                        <a:cubicBezTo>
                          <a:pt x="8" y="27"/>
                          <a:pt x="9" y="19"/>
                          <a:pt x="5" y="12"/>
                        </a:cubicBezTo>
                        <a:cubicBezTo>
                          <a:pt x="6" y="26"/>
                          <a:pt x="1" y="39"/>
                          <a:pt x="0" y="53"/>
                        </a:cubicBezTo>
                        <a:cubicBezTo>
                          <a:pt x="0" y="54"/>
                          <a:pt x="1" y="54"/>
                          <a:pt x="2" y="52"/>
                        </a:cubicBezTo>
                        <a:cubicBezTo>
                          <a:pt x="11" y="36"/>
                          <a:pt x="22" y="16"/>
                          <a:pt x="2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Freeform 32"/>
                  <p:cNvSpPr>
                    <a:spLocks/>
                  </p:cNvSpPr>
                  <p:nvPr/>
                </p:nvSpPr>
                <p:spPr bwMode="auto">
                  <a:xfrm>
                    <a:off x="3787516" y="2847167"/>
                    <a:ext cx="171450" cy="244475"/>
                  </a:xfrm>
                  <a:custGeom>
                    <a:avLst/>
                    <a:gdLst>
                      <a:gd name="T0" fmla="*/ 64 w 95"/>
                      <a:gd name="T1" fmla="*/ 55 h 134"/>
                      <a:gd name="T2" fmla="*/ 52 w 95"/>
                      <a:gd name="T3" fmla="*/ 133 h 134"/>
                      <a:gd name="T4" fmla="*/ 56 w 95"/>
                      <a:gd name="T5" fmla="*/ 0 h 134"/>
                      <a:gd name="T6" fmla="*/ 38 w 95"/>
                      <a:gd name="T7" fmla="*/ 126 h 134"/>
                      <a:gd name="T8" fmla="*/ 41 w 95"/>
                      <a:gd name="T9" fmla="*/ 129 h 134"/>
                      <a:gd name="T10" fmla="*/ 64 w 95"/>
                      <a:gd name="T11" fmla="*/ 5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5" h="134">
                        <a:moveTo>
                          <a:pt x="64" y="55"/>
                        </a:moveTo>
                        <a:cubicBezTo>
                          <a:pt x="70" y="88"/>
                          <a:pt x="50" y="134"/>
                          <a:pt x="52" y="133"/>
                        </a:cubicBezTo>
                        <a:cubicBezTo>
                          <a:pt x="89" y="90"/>
                          <a:pt x="95" y="29"/>
                          <a:pt x="56" y="0"/>
                        </a:cubicBezTo>
                        <a:cubicBezTo>
                          <a:pt x="45" y="65"/>
                          <a:pt x="0" y="79"/>
                          <a:pt x="38" y="126"/>
                        </a:cubicBezTo>
                        <a:cubicBezTo>
                          <a:pt x="39" y="127"/>
                          <a:pt x="40" y="128"/>
                          <a:pt x="41" y="129"/>
                        </a:cubicBezTo>
                        <a:cubicBezTo>
                          <a:pt x="43" y="132"/>
                          <a:pt x="58" y="93"/>
                          <a:pt x="64" y="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" name="Freeform 33"/>
                  <p:cNvSpPr>
                    <a:spLocks/>
                  </p:cNvSpPr>
                  <p:nvPr/>
                </p:nvSpPr>
                <p:spPr bwMode="auto">
                  <a:xfrm>
                    <a:off x="3701791" y="2872567"/>
                    <a:ext cx="139700" cy="200025"/>
                  </a:xfrm>
                  <a:custGeom>
                    <a:avLst/>
                    <a:gdLst>
                      <a:gd name="T0" fmla="*/ 20 w 77"/>
                      <a:gd name="T1" fmla="*/ 0 h 110"/>
                      <a:gd name="T2" fmla="*/ 74 w 77"/>
                      <a:gd name="T3" fmla="*/ 48 h 110"/>
                      <a:gd name="T4" fmla="*/ 64 w 77"/>
                      <a:gd name="T5" fmla="*/ 72 h 110"/>
                      <a:gd name="T6" fmla="*/ 28 w 77"/>
                      <a:gd name="T7" fmla="*/ 37 h 110"/>
                      <a:gd name="T8" fmla="*/ 65 w 77"/>
                      <a:gd name="T9" fmla="*/ 85 h 110"/>
                      <a:gd name="T10" fmla="*/ 77 w 77"/>
                      <a:gd name="T11" fmla="*/ 110 h 110"/>
                      <a:gd name="T12" fmla="*/ 20 w 77"/>
                      <a:gd name="T13" fmla="*/ 0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7" h="110">
                        <a:moveTo>
                          <a:pt x="20" y="0"/>
                        </a:moveTo>
                        <a:cubicBezTo>
                          <a:pt x="48" y="40"/>
                          <a:pt x="63" y="25"/>
                          <a:pt x="74" y="48"/>
                        </a:cubicBezTo>
                        <a:cubicBezTo>
                          <a:pt x="69" y="56"/>
                          <a:pt x="65" y="63"/>
                          <a:pt x="64" y="72"/>
                        </a:cubicBezTo>
                        <a:cubicBezTo>
                          <a:pt x="40" y="59"/>
                          <a:pt x="28" y="35"/>
                          <a:pt x="28" y="37"/>
                        </a:cubicBezTo>
                        <a:cubicBezTo>
                          <a:pt x="28" y="39"/>
                          <a:pt x="38" y="70"/>
                          <a:pt x="65" y="85"/>
                        </a:cubicBezTo>
                        <a:cubicBezTo>
                          <a:pt x="66" y="94"/>
                          <a:pt x="71" y="102"/>
                          <a:pt x="77" y="110"/>
                        </a:cubicBezTo>
                        <a:cubicBezTo>
                          <a:pt x="22" y="98"/>
                          <a:pt x="0" y="41"/>
                          <a:pt x="2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" name="Freeform 34"/>
                  <p:cNvSpPr>
                    <a:spLocks/>
                  </p:cNvSpPr>
                  <p:nvPr/>
                </p:nvSpPr>
                <p:spPr bwMode="auto">
                  <a:xfrm>
                    <a:off x="3849428" y="3047192"/>
                    <a:ext cx="38100" cy="106362"/>
                  </a:xfrm>
                  <a:custGeom>
                    <a:avLst/>
                    <a:gdLst>
                      <a:gd name="T0" fmla="*/ 21 w 21"/>
                      <a:gd name="T1" fmla="*/ 0 h 58"/>
                      <a:gd name="T2" fmla="*/ 6 w 21"/>
                      <a:gd name="T3" fmla="*/ 35 h 58"/>
                      <a:gd name="T4" fmla="*/ 0 w 21"/>
                      <a:gd name="T5" fmla="*/ 16 h 58"/>
                      <a:gd name="T6" fmla="*/ 2 w 21"/>
                      <a:gd name="T7" fmla="*/ 57 h 58"/>
                      <a:gd name="T8" fmla="*/ 4 w 21"/>
                      <a:gd name="T9" fmla="*/ 56 h 58"/>
                      <a:gd name="T10" fmla="*/ 21 w 21"/>
                      <a:gd name="T11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" h="58">
                        <a:moveTo>
                          <a:pt x="21" y="0"/>
                        </a:moveTo>
                        <a:cubicBezTo>
                          <a:pt x="16" y="12"/>
                          <a:pt x="11" y="25"/>
                          <a:pt x="6" y="35"/>
                        </a:cubicBezTo>
                        <a:cubicBezTo>
                          <a:pt x="5" y="30"/>
                          <a:pt x="5" y="22"/>
                          <a:pt x="0" y="16"/>
                        </a:cubicBezTo>
                        <a:cubicBezTo>
                          <a:pt x="4" y="30"/>
                          <a:pt x="2" y="43"/>
                          <a:pt x="2" y="57"/>
                        </a:cubicBezTo>
                        <a:cubicBezTo>
                          <a:pt x="3" y="58"/>
                          <a:pt x="4" y="57"/>
                          <a:pt x="4" y="56"/>
                        </a:cubicBezTo>
                        <a:cubicBezTo>
                          <a:pt x="10" y="39"/>
                          <a:pt x="17" y="17"/>
                          <a:pt x="2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" name="Freeform 35"/>
                  <p:cNvSpPr>
                    <a:spLocks/>
                  </p:cNvSpPr>
                  <p:nvPr/>
                </p:nvSpPr>
                <p:spPr bwMode="auto">
                  <a:xfrm>
                    <a:off x="3733541" y="2629680"/>
                    <a:ext cx="160337" cy="236537"/>
                  </a:xfrm>
                  <a:custGeom>
                    <a:avLst/>
                    <a:gdLst>
                      <a:gd name="T0" fmla="*/ 56 w 88"/>
                      <a:gd name="T1" fmla="*/ 51 h 130"/>
                      <a:gd name="T2" fmla="*/ 59 w 88"/>
                      <a:gd name="T3" fmla="*/ 128 h 130"/>
                      <a:gd name="T4" fmla="*/ 40 w 88"/>
                      <a:gd name="T5" fmla="*/ 0 h 130"/>
                      <a:gd name="T6" fmla="*/ 45 w 88"/>
                      <a:gd name="T7" fmla="*/ 124 h 130"/>
                      <a:gd name="T8" fmla="*/ 48 w 88"/>
                      <a:gd name="T9" fmla="*/ 127 h 130"/>
                      <a:gd name="T10" fmla="*/ 56 w 88"/>
                      <a:gd name="T11" fmla="*/ 51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8" h="130">
                        <a:moveTo>
                          <a:pt x="56" y="51"/>
                        </a:moveTo>
                        <a:cubicBezTo>
                          <a:pt x="69" y="82"/>
                          <a:pt x="59" y="130"/>
                          <a:pt x="59" y="128"/>
                        </a:cubicBezTo>
                        <a:cubicBezTo>
                          <a:pt x="88" y="80"/>
                          <a:pt x="82" y="21"/>
                          <a:pt x="40" y="0"/>
                        </a:cubicBezTo>
                        <a:cubicBezTo>
                          <a:pt x="40" y="64"/>
                          <a:pt x="0" y="86"/>
                          <a:pt x="45" y="124"/>
                        </a:cubicBezTo>
                        <a:cubicBezTo>
                          <a:pt x="46" y="125"/>
                          <a:pt x="47" y="126"/>
                          <a:pt x="48" y="127"/>
                        </a:cubicBezTo>
                        <a:cubicBezTo>
                          <a:pt x="51" y="129"/>
                          <a:pt x="58" y="89"/>
                          <a:pt x="56" y="5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" name="Freeform 36"/>
                  <p:cNvSpPr>
                    <a:spLocks/>
                  </p:cNvSpPr>
                  <p:nvPr/>
                </p:nvSpPr>
                <p:spPr bwMode="auto">
                  <a:xfrm>
                    <a:off x="3643053" y="2682067"/>
                    <a:ext cx="158750" cy="171450"/>
                  </a:xfrm>
                  <a:custGeom>
                    <a:avLst/>
                    <a:gdLst>
                      <a:gd name="T0" fmla="*/ 12 w 87"/>
                      <a:gd name="T1" fmla="*/ 0 h 94"/>
                      <a:gd name="T2" fmla="*/ 73 w 87"/>
                      <a:gd name="T3" fmla="*/ 36 h 94"/>
                      <a:gd name="T4" fmla="*/ 68 w 87"/>
                      <a:gd name="T5" fmla="*/ 60 h 94"/>
                      <a:gd name="T6" fmla="*/ 27 w 87"/>
                      <a:gd name="T7" fmla="*/ 34 h 94"/>
                      <a:gd name="T8" fmla="*/ 71 w 87"/>
                      <a:gd name="T9" fmla="*/ 73 h 94"/>
                      <a:gd name="T10" fmla="*/ 87 w 87"/>
                      <a:gd name="T11" fmla="*/ 94 h 94"/>
                      <a:gd name="T12" fmla="*/ 12 w 87"/>
                      <a:gd name="T13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7" h="94">
                        <a:moveTo>
                          <a:pt x="12" y="0"/>
                        </a:moveTo>
                        <a:cubicBezTo>
                          <a:pt x="47" y="33"/>
                          <a:pt x="58" y="16"/>
                          <a:pt x="73" y="36"/>
                        </a:cubicBezTo>
                        <a:cubicBezTo>
                          <a:pt x="70" y="44"/>
                          <a:pt x="67" y="52"/>
                          <a:pt x="68" y="60"/>
                        </a:cubicBezTo>
                        <a:cubicBezTo>
                          <a:pt x="43" y="53"/>
                          <a:pt x="26" y="32"/>
                          <a:pt x="27" y="34"/>
                        </a:cubicBezTo>
                        <a:cubicBezTo>
                          <a:pt x="27" y="36"/>
                          <a:pt x="43" y="64"/>
                          <a:pt x="71" y="73"/>
                        </a:cubicBezTo>
                        <a:cubicBezTo>
                          <a:pt x="74" y="81"/>
                          <a:pt x="80" y="88"/>
                          <a:pt x="87" y="94"/>
                        </a:cubicBezTo>
                        <a:cubicBezTo>
                          <a:pt x="32" y="93"/>
                          <a:pt x="0" y="42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Freeform 37"/>
                  <p:cNvSpPr>
                    <a:spLocks/>
                  </p:cNvSpPr>
                  <p:nvPr/>
                </p:nvSpPr>
                <p:spPr bwMode="auto">
                  <a:xfrm>
                    <a:off x="3809741" y="2821767"/>
                    <a:ext cx="31750" cy="106362"/>
                  </a:xfrm>
                  <a:custGeom>
                    <a:avLst/>
                    <a:gdLst>
                      <a:gd name="T0" fmla="*/ 17 w 17"/>
                      <a:gd name="T1" fmla="*/ 0 h 58"/>
                      <a:gd name="T2" fmla="*/ 9 w 17"/>
                      <a:gd name="T3" fmla="*/ 36 h 58"/>
                      <a:gd name="T4" fmla="*/ 0 w 17"/>
                      <a:gd name="T5" fmla="*/ 19 h 58"/>
                      <a:gd name="T6" fmla="*/ 9 w 17"/>
                      <a:gd name="T7" fmla="*/ 57 h 58"/>
                      <a:gd name="T8" fmla="*/ 11 w 17"/>
                      <a:gd name="T9" fmla="*/ 56 h 58"/>
                      <a:gd name="T10" fmla="*/ 17 w 17"/>
                      <a:gd name="T11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7" h="58">
                        <a:moveTo>
                          <a:pt x="17" y="0"/>
                        </a:moveTo>
                        <a:cubicBezTo>
                          <a:pt x="14" y="12"/>
                          <a:pt x="12" y="25"/>
                          <a:pt x="9" y="36"/>
                        </a:cubicBezTo>
                        <a:cubicBezTo>
                          <a:pt x="7" y="32"/>
                          <a:pt x="5" y="24"/>
                          <a:pt x="0" y="19"/>
                        </a:cubicBezTo>
                        <a:cubicBezTo>
                          <a:pt x="5" y="31"/>
                          <a:pt x="6" y="45"/>
                          <a:pt x="9" y="57"/>
                        </a:cubicBezTo>
                        <a:cubicBezTo>
                          <a:pt x="10" y="58"/>
                          <a:pt x="11" y="58"/>
                          <a:pt x="11" y="56"/>
                        </a:cubicBezTo>
                        <a:cubicBezTo>
                          <a:pt x="13" y="39"/>
                          <a:pt x="15" y="17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Freeform 38"/>
                  <p:cNvSpPr>
                    <a:spLocks/>
                  </p:cNvSpPr>
                  <p:nvPr/>
                </p:nvSpPr>
                <p:spPr bwMode="auto">
                  <a:xfrm>
                    <a:off x="3655753" y="2437592"/>
                    <a:ext cx="150812" cy="220662"/>
                  </a:xfrm>
                  <a:custGeom>
                    <a:avLst/>
                    <a:gdLst>
                      <a:gd name="T0" fmla="*/ 48 w 83"/>
                      <a:gd name="T1" fmla="*/ 46 h 121"/>
                      <a:gd name="T2" fmla="*/ 64 w 83"/>
                      <a:gd name="T3" fmla="*/ 119 h 121"/>
                      <a:gd name="T4" fmla="*/ 22 w 83"/>
                      <a:gd name="T5" fmla="*/ 0 h 121"/>
                      <a:gd name="T6" fmla="*/ 50 w 83"/>
                      <a:gd name="T7" fmla="*/ 118 h 121"/>
                      <a:gd name="T8" fmla="*/ 54 w 83"/>
                      <a:gd name="T9" fmla="*/ 120 h 121"/>
                      <a:gd name="T10" fmla="*/ 48 w 83"/>
                      <a:gd name="T11" fmla="*/ 46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3" h="121">
                        <a:moveTo>
                          <a:pt x="48" y="46"/>
                        </a:moveTo>
                        <a:cubicBezTo>
                          <a:pt x="65" y="73"/>
                          <a:pt x="64" y="121"/>
                          <a:pt x="64" y="119"/>
                        </a:cubicBezTo>
                        <a:cubicBezTo>
                          <a:pt x="83" y="68"/>
                          <a:pt x="66" y="12"/>
                          <a:pt x="22" y="0"/>
                        </a:cubicBezTo>
                        <a:cubicBezTo>
                          <a:pt x="35" y="61"/>
                          <a:pt x="0" y="89"/>
                          <a:pt x="50" y="118"/>
                        </a:cubicBezTo>
                        <a:cubicBezTo>
                          <a:pt x="51" y="118"/>
                          <a:pt x="52" y="119"/>
                          <a:pt x="54" y="120"/>
                        </a:cubicBezTo>
                        <a:cubicBezTo>
                          <a:pt x="56" y="121"/>
                          <a:pt x="56" y="82"/>
                          <a:pt x="48" y="4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Freeform 39"/>
                  <p:cNvSpPr>
                    <a:spLocks/>
                  </p:cNvSpPr>
                  <p:nvPr/>
                </p:nvSpPr>
                <p:spPr bwMode="auto">
                  <a:xfrm>
                    <a:off x="3565266" y="2513792"/>
                    <a:ext cx="168275" cy="157162"/>
                  </a:xfrm>
                  <a:custGeom>
                    <a:avLst/>
                    <a:gdLst>
                      <a:gd name="T0" fmla="*/ 3 w 93"/>
                      <a:gd name="T1" fmla="*/ 0 h 86"/>
                      <a:gd name="T2" fmla="*/ 68 w 93"/>
                      <a:gd name="T3" fmla="*/ 24 h 86"/>
                      <a:gd name="T4" fmla="*/ 68 w 93"/>
                      <a:gd name="T5" fmla="*/ 47 h 86"/>
                      <a:gd name="T6" fmla="*/ 23 w 93"/>
                      <a:gd name="T7" fmla="*/ 30 h 86"/>
                      <a:gd name="T8" fmla="*/ 72 w 93"/>
                      <a:gd name="T9" fmla="*/ 59 h 86"/>
                      <a:gd name="T10" fmla="*/ 93 w 93"/>
                      <a:gd name="T11" fmla="*/ 77 h 86"/>
                      <a:gd name="T12" fmla="*/ 3 w 93"/>
                      <a:gd name="T13" fmla="*/ 0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3" h="86">
                        <a:moveTo>
                          <a:pt x="3" y="0"/>
                        </a:moveTo>
                        <a:cubicBezTo>
                          <a:pt x="43" y="25"/>
                          <a:pt x="50" y="7"/>
                          <a:pt x="68" y="24"/>
                        </a:cubicBezTo>
                        <a:cubicBezTo>
                          <a:pt x="66" y="32"/>
                          <a:pt x="66" y="40"/>
                          <a:pt x="68" y="47"/>
                        </a:cubicBezTo>
                        <a:cubicBezTo>
                          <a:pt x="42" y="45"/>
                          <a:pt x="23" y="28"/>
                          <a:pt x="23" y="30"/>
                        </a:cubicBezTo>
                        <a:cubicBezTo>
                          <a:pt x="24" y="31"/>
                          <a:pt x="44" y="55"/>
                          <a:pt x="72" y="59"/>
                        </a:cubicBezTo>
                        <a:cubicBezTo>
                          <a:pt x="77" y="66"/>
                          <a:pt x="85" y="72"/>
                          <a:pt x="93" y="77"/>
                        </a:cubicBezTo>
                        <a:cubicBezTo>
                          <a:pt x="40" y="86"/>
                          <a:pt x="0" y="43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Freeform 40"/>
                  <p:cNvSpPr>
                    <a:spLocks/>
                  </p:cNvSpPr>
                  <p:nvPr/>
                </p:nvSpPr>
                <p:spPr bwMode="auto">
                  <a:xfrm>
                    <a:off x="3741478" y="2616980"/>
                    <a:ext cx="30162" cy="103187"/>
                  </a:xfrm>
                  <a:custGeom>
                    <a:avLst/>
                    <a:gdLst>
                      <a:gd name="T0" fmla="*/ 13 w 17"/>
                      <a:gd name="T1" fmla="*/ 0 h 57"/>
                      <a:gd name="T2" fmla="*/ 12 w 17"/>
                      <a:gd name="T3" fmla="*/ 36 h 57"/>
                      <a:gd name="T4" fmla="*/ 0 w 17"/>
                      <a:gd name="T5" fmla="*/ 21 h 57"/>
                      <a:gd name="T6" fmla="*/ 16 w 17"/>
                      <a:gd name="T7" fmla="*/ 56 h 57"/>
                      <a:gd name="T8" fmla="*/ 17 w 17"/>
                      <a:gd name="T9" fmla="*/ 55 h 57"/>
                      <a:gd name="T10" fmla="*/ 13 w 17"/>
                      <a:gd name="T11" fmla="*/ 0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7" h="57">
                        <a:moveTo>
                          <a:pt x="13" y="0"/>
                        </a:moveTo>
                        <a:cubicBezTo>
                          <a:pt x="12" y="12"/>
                          <a:pt x="13" y="25"/>
                          <a:pt x="12" y="36"/>
                        </a:cubicBezTo>
                        <a:cubicBezTo>
                          <a:pt x="9" y="32"/>
                          <a:pt x="6" y="25"/>
                          <a:pt x="0" y="21"/>
                        </a:cubicBezTo>
                        <a:cubicBezTo>
                          <a:pt x="8" y="32"/>
                          <a:pt x="11" y="45"/>
                          <a:pt x="16" y="56"/>
                        </a:cubicBezTo>
                        <a:cubicBezTo>
                          <a:pt x="17" y="57"/>
                          <a:pt x="17" y="56"/>
                          <a:pt x="17" y="55"/>
                        </a:cubicBezTo>
                        <a:cubicBezTo>
                          <a:pt x="16" y="38"/>
                          <a:pt x="15" y="16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Freeform 41"/>
                  <p:cNvSpPr>
                    <a:spLocks/>
                  </p:cNvSpPr>
                  <p:nvPr/>
                </p:nvSpPr>
                <p:spPr bwMode="auto">
                  <a:xfrm>
                    <a:off x="3546216" y="2283605"/>
                    <a:ext cx="136525" cy="198437"/>
                  </a:xfrm>
                  <a:custGeom>
                    <a:avLst/>
                    <a:gdLst>
                      <a:gd name="T0" fmla="*/ 37 w 75"/>
                      <a:gd name="T1" fmla="*/ 39 h 109"/>
                      <a:gd name="T2" fmla="*/ 67 w 75"/>
                      <a:gd name="T3" fmla="*/ 106 h 109"/>
                      <a:gd name="T4" fmla="*/ 5 w 75"/>
                      <a:gd name="T5" fmla="*/ 0 h 109"/>
                      <a:gd name="T6" fmla="*/ 53 w 75"/>
                      <a:gd name="T7" fmla="*/ 107 h 109"/>
                      <a:gd name="T8" fmla="*/ 56 w 75"/>
                      <a:gd name="T9" fmla="*/ 108 h 109"/>
                      <a:gd name="T10" fmla="*/ 37 w 75"/>
                      <a:gd name="T11" fmla="*/ 39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5" h="109">
                        <a:moveTo>
                          <a:pt x="37" y="39"/>
                        </a:moveTo>
                        <a:cubicBezTo>
                          <a:pt x="59" y="62"/>
                          <a:pt x="66" y="108"/>
                          <a:pt x="67" y="106"/>
                        </a:cubicBezTo>
                        <a:cubicBezTo>
                          <a:pt x="75" y="54"/>
                          <a:pt x="49" y="4"/>
                          <a:pt x="5" y="0"/>
                        </a:cubicBezTo>
                        <a:cubicBezTo>
                          <a:pt x="28" y="56"/>
                          <a:pt x="0" y="89"/>
                          <a:pt x="53" y="107"/>
                        </a:cubicBezTo>
                        <a:cubicBezTo>
                          <a:pt x="54" y="108"/>
                          <a:pt x="55" y="108"/>
                          <a:pt x="56" y="108"/>
                        </a:cubicBezTo>
                        <a:cubicBezTo>
                          <a:pt x="59" y="109"/>
                          <a:pt x="52" y="72"/>
                          <a:pt x="37" y="3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Freeform 42"/>
                  <p:cNvSpPr>
                    <a:spLocks/>
                  </p:cNvSpPr>
                  <p:nvPr/>
                </p:nvSpPr>
                <p:spPr bwMode="auto">
                  <a:xfrm>
                    <a:off x="3447791" y="2375680"/>
                    <a:ext cx="182562" cy="141287"/>
                  </a:xfrm>
                  <a:custGeom>
                    <a:avLst/>
                    <a:gdLst>
                      <a:gd name="T0" fmla="*/ 0 w 100"/>
                      <a:gd name="T1" fmla="*/ 2 h 77"/>
                      <a:gd name="T2" fmla="*/ 66 w 100"/>
                      <a:gd name="T3" fmla="*/ 12 h 77"/>
                      <a:gd name="T4" fmla="*/ 71 w 100"/>
                      <a:gd name="T5" fmla="*/ 35 h 77"/>
                      <a:gd name="T6" fmla="*/ 25 w 100"/>
                      <a:gd name="T7" fmla="*/ 26 h 77"/>
                      <a:gd name="T8" fmla="*/ 77 w 100"/>
                      <a:gd name="T9" fmla="*/ 45 h 77"/>
                      <a:gd name="T10" fmla="*/ 100 w 100"/>
                      <a:gd name="T11" fmla="*/ 59 h 77"/>
                      <a:gd name="T12" fmla="*/ 0 w 100"/>
                      <a:gd name="T13" fmla="*/ 2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0" h="77">
                        <a:moveTo>
                          <a:pt x="0" y="2"/>
                        </a:moveTo>
                        <a:cubicBezTo>
                          <a:pt x="43" y="18"/>
                          <a:pt x="46" y="0"/>
                          <a:pt x="66" y="12"/>
                        </a:cubicBezTo>
                        <a:cubicBezTo>
                          <a:pt x="66" y="20"/>
                          <a:pt x="67" y="28"/>
                          <a:pt x="71" y="35"/>
                        </a:cubicBezTo>
                        <a:cubicBezTo>
                          <a:pt x="46" y="37"/>
                          <a:pt x="24" y="25"/>
                          <a:pt x="25" y="26"/>
                        </a:cubicBezTo>
                        <a:cubicBezTo>
                          <a:pt x="26" y="28"/>
                          <a:pt x="50" y="47"/>
                          <a:pt x="77" y="45"/>
                        </a:cubicBezTo>
                        <a:cubicBezTo>
                          <a:pt x="83" y="51"/>
                          <a:pt x="91" y="55"/>
                          <a:pt x="100" y="59"/>
                        </a:cubicBezTo>
                        <a:cubicBezTo>
                          <a:pt x="51" y="77"/>
                          <a:pt x="5" y="43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Freeform 43"/>
                  <p:cNvSpPr>
                    <a:spLocks/>
                  </p:cNvSpPr>
                  <p:nvPr/>
                </p:nvSpPr>
                <p:spPr bwMode="auto">
                  <a:xfrm>
                    <a:off x="3638291" y="2442355"/>
                    <a:ext cx="41275" cy="95250"/>
                  </a:xfrm>
                  <a:custGeom>
                    <a:avLst/>
                    <a:gdLst>
                      <a:gd name="T0" fmla="*/ 8 w 23"/>
                      <a:gd name="T1" fmla="*/ 0 h 53"/>
                      <a:gd name="T2" fmla="*/ 14 w 23"/>
                      <a:gd name="T3" fmla="*/ 34 h 53"/>
                      <a:gd name="T4" fmla="*/ 0 w 23"/>
                      <a:gd name="T5" fmla="*/ 23 h 53"/>
                      <a:gd name="T6" fmla="*/ 22 w 23"/>
                      <a:gd name="T7" fmla="*/ 53 h 53"/>
                      <a:gd name="T8" fmla="*/ 23 w 23"/>
                      <a:gd name="T9" fmla="*/ 51 h 53"/>
                      <a:gd name="T10" fmla="*/ 8 w 23"/>
                      <a:gd name="T11" fmla="*/ 0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3" h="53">
                        <a:moveTo>
                          <a:pt x="8" y="0"/>
                        </a:moveTo>
                        <a:cubicBezTo>
                          <a:pt x="10" y="11"/>
                          <a:pt x="13" y="23"/>
                          <a:pt x="14" y="34"/>
                        </a:cubicBezTo>
                        <a:cubicBezTo>
                          <a:pt x="11" y="31"/>
                          <a:pt x="7" y="25"/>
                          <a:pt x="0" y="23"/>
                        </a:cubicBezTo>
                        <a:cubicBezTo>
                          <a:pt x="9" y="31"/>
                          <a:pt x="14" y="43"/>
                          <a:pt x="22" y="53"/>
                        </a:cubicBezTo>
                        <a:cubicBezTo>
                          <a:pt x="22" y="53"/>
                          <a:pt x="23" y="52"/>
                          <a:pt x="23" y="51"/>
                        </a:cubicBezTo>
                        <a:cubicBezTo>
                          <a:pt x="19" y="35"/>
                          <a:pt x="13" y="15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Freeform 44"/>
                  <p:cNvSpPr>
                    <a:spLocks/>
                  </p:cNvSpPr>
                  <p:nvPr/>
                </p:nvSpPr>
                <p:spPr bwMode="auto">
                  <a:xfrm>
                    <a:off x="3385878" y="2148667"/>
                    <a:ext cx="142875" cy="179387"/>
                  </a:xfrm>
                  <a:custGeom>
                    <a:avLst/>
                    <a:gdLst>
                      <a:gd name="T0" fmla="*/ 38 w 78"/>
                      <a:gd name="T1" fmla="*/ 36 h 99"/>
                      <a:gd name="T2" fmla="*/ 78 w 78"/>
                      <a:gd name="T3" fmla="*/ 94 h 99"/>
                      <a:gd name="T4" fmla="*/ 0 w 78"/>
                      <a:gd name="T5" fmla="*/ 5 h 99"/>
                      <a:gd name="T6" fmla="*/ 65 w 78"/>
                      <a:gd name="T7" fmla="*/ 98 h 99"/>
                      <a:gd name="T8" fmla="*/ 69 w 78"/>
                      <a:gd name="T9" fmla="*/ 98 h 99"/>
                      <a:gd name="T10" fmla="*/ 38 w 78"/>
                      <a:gd name="T11" fmla="*/ 36 h 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8" h="99">
                        <a:moveTo>
                          <a:pt x="38" y="36"/>
                        </a:moveTo>
                        <a:cubicBezTo>
                          <a:pt x="63" y="53"/>
                          <a:pt x="78" y="96"/>
                          <a:pt x="78" y="94"/>
                        </a:cubicBezTo>
                        <a:cubicBezTo>
                          <a:pt x="76" y="43"/>
                          <a:pt x="43" y="0"/>
                          <a:pt x="0" y="5"/>
                        </a:cubicBezTo>
                        <a:cubicBezTo>
                          <a:pt x="32" y="54"/>
                          <a:pt x="11" y="90"/>
                          <a:pt x="65" y="98"/>
                        </a:cubicBezTo>
                        <a:cubicBezTo>
                          <a:pt x="66" y="98"/>
                          <a:pt x="68" y="98"/>
                          <a:pt x="69" y="98"/>
                        </a:cubicBezTo>
                        <a:cubicBezTo>
                          <a:pt x="72" y="99"/>
                          <a:pt x="58" y="64"/>
                          <a:pt x="38" y="3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Freeform 45"/>
                  <p:cNvSpPr>
                    <a:spLocks/>
                  </p:cNvSpPr>
                  <p:nvPr/>
                </p:nvSpPr>
                <p:spPr bwMode="auto">
                  <a:xfrm>
                    <a:off x="3303328" y="2248680"/>
                    <a:ext cx="190500" cy="131762"/>
                  </a:xfrm>
                  <a:custGeom>
                    <a:avLst/>
                    <a:gdLst>
                      <a:gd name="T0" fmla="*/ 0 w 105"/>
                      <a:gd name="T1" fmla="*/ 10 h 72"/>
                      <a:gd name="T2" fmla="*/ 65 w 105"/>
                      <a:gd name="T3" fmla="*/ 8 h 72"/>
                      <a:gd name="T4" fmla="*/ 73 w 105"/>
                      <a:gd name="T5" fmla="*/ 29 h 72"/>
                      <a:gd name="T6" fmla="*/ 28 w 105"/>
                      <a:gd name="T7" fmla="*/ 29 h 72"/>
                      <a:gd name="T8" fmla="*/ 81 w 105"/>
                      <a:gd name="T9" fmla="*/ 37 h 72"/>
                      <a:gd name="T10" fmla="*/ 105 w 105"/>
                      <a:gd name="T11" fmla="*/ 46 h 72"/>
                      <a:gd name="T12" fmla="*/ 0 w 105"/>
                      <a:gd name="T13" fmla="*/ 10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5" h="72">
                        <a:moveTo>
                          <a:pt x="0" y="10"/>
                        </a:moveTo>
                        <a:cubicBezTo>
                          <a:pt x="43" y="18"/>
                          <a:pt x="43" y="0"/>
                          <a:pt x="65" y="8"/>
                        </a:cubicBezTo>
                        <a:cubicBezTo>
                          <a:pt x="66" y="16"/>
                          <a:pt x="68" y="23"/>
                          <a:pt x="73" y="29"/>
                        </a:cubicBezTo>
                        <a:cubicBezTo>
                          <a:pt x="49" y="36"/>
                          <a:pt x="26" y="28"/>
                          <a:pt x="28" y="29"/>
                        </a:cubicBezTo>
                        <a:cubicBezTo>
                          <a:pt x="29" y="30"/>
                          <a:pt x="55" y="44"/>
                          <a:pt x="81" y="37"/>
                        </a:cubicBezTo>
                        <a:cubicBezTo>
                          <a:pt x="88" y="43"/>
                          <a:pt x="96" y="45"/>
                          <a:pt x="105" y="46"/>
                        </a:cubicBezTo>
                        <a:cubicBezTo>
                          <a:pt x="62" y="72"/>
                          <a:pt x="12" y="49"/>
                          <a:pt x="0" y="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Freeform 46"/>
                  <p:cNvSpPr>
                    <a:spLocks/>
                  </p:cNvSpPr>
                  <p:nvPr/>
                </p:nvSpPr>
                <p:spPr bwMode="auto">
                  <a:xfrm>
                    <a:off x="3501766" y="2288367"/>
                    <a:ext cx="50800" cy="88900"/>
                  </a:xfrm>
                  <a:custGeom>
                    <a:avLst/>
                    <a:gdLst>
                      <a:gd name="T0" fmla="*/ 4 w 28"/>
                      <a:gd name="T1" fmla="*/ 0 h 49"/>
                      <a:gd name="T2" fmla="*/ 15 w 28"/>
                      <a:gd name="T3" fmla="*/ 32 h 49"/>
                      <a:gd name="T4" fmla="*/ 0 w 28"/>
                      <a:gd name="T5" fmla="*/ 24 h 49"/>
                      <a:gd name="T6" fmla="*/ 26 w 28"/>
                      <a:gd name="T7" fmla="*/ 48 h 49"/>
                      <a:gd name="T8" fmla="*/ 27 w 28"/>
                      <a:gd name="T9" fmla="*/ 46 h 49"/>
                      <a:gd name="T10" fmla="*/ 4 w 28"/>
                      <a:gd name="T11" fmla="*/ 0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49">
                        <a:moveTo>
                          <a:pt x="4" y="0"/>
                        </a:moveTo>
                        <a:cubicBezTo>
                          <a:pt x="8" y="11"/>
                          <a:pt x="12" y="22"/>
                          <a:pt x="15" y="32"/>
                        </a:cubicBezTo>
                        <a:cubicBezTo>
                          <a:pt x="12" y="29"/>
                          <a:pt x="7" y="24"/>
                          <a:pt x="0" y="24"/>
                        </a:cubicBezTo>
                        <a:cubicBezTo>
                          <a:pt x="10" y="30"/>
                          <a:pt x="18" y="40"/>
                          <a:pt x="26" y="48"/>
                        </a:cubicBezTo>
                        <a:cubicBezTo>
                          <a:pt x="27" y="49"/>
                          <a:pt x="28" y="48"/>
                          <a:pt x="27" y="46"/>
                        </a:cubicBezTo>
                        <a:cubicBezTo>
                          <a:pt x="20" y="32"/>
                          <a:pt x="11" y="14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Freeform 47"/>
                  <p:cNvSpPr>
                    <a:spLocks/>
                  </p:cNvSpPr>
                  <p:nvPr/>
                </p:nvSpPr>
                <p:spPr bwMode="auto">
                  <a:xfrm>
                    <a:off x="3208078" y="2039130"/>
                    <a:ext cx="166687" cy="168275"/>
                  </a:xfrm>
                  <a:custGeom>
                    <a:avLst/>
                    <a:gdLst>
                      <a:gd name="T0" fmla="*/ 42 w 92"/>
                      <a:gd name="T1" fmla="*/ 35 h 92"/>
                      <a:gd name="T2" fmla="*/ 92 w 92"/>
                      <a:gd name="T3" fmla="*/ 83 h 92"/>
                      <a:gd name="T4" fmla="*/ 0 w 92"/>
                      <a:gd name="T5" fmla="*/ 12 h 92"/>
                      <a:gd name="T6" fmla="*/ 80 w 92"/>
                      <a:gd name="T7" fmla="*/ 89 h 92"/>
                      <a:gd name="T8" fmla="*/ 83 w 92"/>
                      <a:gd name="T9" fmla="*/ 89 h 92"/>
                      <a:gd name="T10" fmla="*/ 42 w 92"/>
                      <a:gd name="T11" fmla="*/ 35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2" h="92">
                        <a:moveTo>
                          <a:pt x="42" y="35"/>
                        </a:moveTo>
                        <a:cubicBezTo>
                          <a:pt x="70" y="47"/>
                          <a:pt x="92" y="85"/>
                          <a:pt x="92" y="83"/>
                        </a:cubicBezTo>
                        <a:cubicBezTo>
                          <a:pt x="80" y="35"/>
                          <a:pt x="40" y="0"/>
                          <a:pt x="0" y="12"/>
                        </a:cubicBezTo>
                        <a:cubicBezTo>
                          <a:pt x="40" y="53"/>
                          <a:pt x="27" y="92"/>
                          <a:pt x="80" y="89"/>
                        </a:cubicBezTo>
                        <a:cubicBezTo>
                          <a:pt x="81" y="89"/>
                          <a:pt x="82" y="89"/>
                          <a:pt x="83" y="89"/>
                        </a:cubicBezTo>
                        <a:cubicBezTo>
                          <a:pt x="86" y="89"/>
                          <a:pt x="67" y="58"/>
                          <a:pt x="42" y="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Freeform 48"/>
                  <p:cNvSpPr>
                    <a:spLocks/>
                  </p:cNvSpPr>
                  <p:nvPr/>
                </p:nvSpPr>
                <p:spPr bwMode="auto">
                  <a:xfrm>
                    <a:off x="3149341" y="2150255"/>
                    <a:ext cx="193675" cy="119062"/>
                  </a:xfrm>
                  <a:custGeom>
                    <a:avLst/>
                    <a:gdLst>
                      <a:gd name="T0" fmla="*/ 0 w 106"/>
                      <a:gd name="T1" fmla="*/ 17 h 65"/>
                      <a:gd name="T2" fmla="*/ 61 w 106"/>
                      <a:gd name="T3" fmla="*/ 4 h 65"/>
                      <a:gd name="T4" fmla="*/ 73 w 106"/>
                      <a:gd name="T5" fmla="*/ 22 h 65"/>
                      <a:gd name="T6" fmla="*/ 30 w 106"/>
                      <a:gd name="T7" fmla="*/ 30 h 65"/>
                      <a:gd name="T8" fmla="*/ 82 w 106"/>
                      <a:gd name="T9" fmla="*/ 29 h 65"/>
                      <a:gd name="T10" fmla="*/ 106 w 106"/>
                      <a:gd name="T11" fmla="*/ 32 h 65"/>
                      <a:gd name="T12" fmla="*/ 0 w 106"/>
                      <a:gd name="T13" fmla="*/ 17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6" h="65">
                        <a:moveTo>
                          <a:pt x="0" y="17"/>
                        </a:moveTo>
                        <a:cubicBezTo>
                          <a:pt x="42" y="17"/>
                          <a:pt x="39" y="0"/>
                          <a:pt x="61" y="4"/>
                        </a:cubicBezTo>
                        <a:cubicBezTo>
                          <a:pt x="64" y="11"/>
                          <a:pt x="67" y="17"/>
                          <a:pt x="73" y="22"/>
                        </a:cubicBezTo>
                        <a:cubicBezTo>
                          <a:pt x="52" y="33"/>
                          <a:pt x="28" y="29"/>
                          <a:pt x="30" y="30"/>
                        </a:cubicBezTo>
                        <a:cubicBezTo>
                          <a:pt x="31" y="31"/>
                          <a:pt x="59" y="40"/>
                          <a:pt x="82" y="29"/>
                        </a:cubicBezTo>
                        <a:cubicBezTo>
                          <a:pt x="89" y="32"/>
                          <a:pt x="98" y="33"/>
                          <a:pt x="106" y="32"/>
                        </a:cubicBezTo>
                        <a:cubicBezTo>
                          <a:pt x="70" y="65"/>
                          <a:pt x="18" y="52"/>
                          <a:pt x="0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Freeform 49"/>
                  <p:cNvSpPr>
                    <a:spLocks/>
                  </p:cNvSpPr>
                  <p:nvPr/>
                </p:nvSpPr>
                <p:spPr bwMode="auto">
                  <a:xfrm>
                    <a:off x="3349366" y="2164542"/>
                    <a:ext cx="57150" cy="76200"/>
                  </a:xfrm>
                  <a:custGeom>
                    <a:avLst/>
                    <a:gdLst>
                      <a:gd name="T0" fmla="*/ 0 w 31"/>
                      <a:gd name="T1" fmla="*/ 0 h 42"/>
                      <a:gd name="T2" fmla="*/ 16 w 31"/>
                      <a:gd name="T3" fmla="*/ 28 h 42"/>
                      <a:gd name="T4" fmla="*/ 0 w 31"/>
                      <a:gd name="T5" fmla="*/ 23 h 42"/>
                      <a:gd name="T6" fmla="*/ 30 w 31"/>
                      <a:gd name="T7" fmla="*/ 42 h 42"/>
                      <a:gd name="T8" fmla="*/ 30 w 31"/>
                      <a:gd name="T9" fmla="*/ 40 h 42"/>
                      <a:gd name="T10" fmla="*/ 0 w 31"/>
                      <a:gd name="T11" fmla="*/ 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1" h="42">
                        <a:moveTo>
                          <a:pt x="0" y="0"/>
                        </a:moveTo>
                        <a:cubicBezTo>
                          <a:pt x="5" y="10"/>
                          <a:pt x="12" y="19"/>
                          <a:pt x="16" y="28"/>
                        </a:cubicBezTo>
                        <a:cubicBezTo>
                          <a:pt x="13" y="26"/>
                          <a:pt x="7" y="23"/>
                          <a:pt x="0" y="23"/>
                        </a:cubicBezTo>
                        <a:cubicBezTo>
                          <a:pt x="11" y="27"/>
                          <a:pt x="20" y="36"/>
                          <a:pt x="30" y="42"/>
                        </a:cubicBezTo>
                        <a:cubicBezTo>
                          <a:pt x="31" y="42"/>
                          <a:pt x="31" y="41"/>
                          <a:pt x="30" y="40"/>
                        </a:cubicBezTo>
                        <a:cubicBezTo>
                          <a:pt x="21" y="27"/>
                          <a:pt x="9" y="1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Freeform 50"/>
                  <p:cNvSpPr>
                    <a:spLocks/>
                  </p:cNvSpPr>
                  <p:nvPr/>
                </p:nvSpPr>
                <p:spPr bwMode="auto">
                  <a:xfrm>
                    <a:off x="3014403" y="1967692"/>
                    <a:ext cx="182562" cy="165100"/>
                  </a:xfrm>
                  <a:custGeom>
                    <a:avLst/>
                    <a:gdLst>
                      <a:gd name="T0" fmla="*/ 44 w 100"/>
                      <a:gd name="T1" fmla="*/ 33 h 90"/>
                      <a:gd name="T2" fmla="*/ 99 w 100"/>
                      <a:gd name="T3" fmla="*/ 70 h 90"/>
                      <a:gd name="T4" fmla="*/ 0 w 100"/>
                      <a:gd name="T5" fmla="*/ 19 h 90"/>
                      <a:gd name="T6" fmla="*/ 89 w 100"/>
                      <a:gd name="T7" fmla="*/ 78 h 90"/>
                      <a:gd name="T8" fmla="*/ 93 w 100"/>
                      <a:gd name="T9" fmla="*/ 77 h 90"/>
                      <a:gd name="T10" fmla="*/ 44 w 100"/>
                      <a:gd name="T11" fmla="*/ 3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0" h="90">
                        <a:moveTo>
                          <a:pt x="44" y="33"/>
                        </a:moveTo>
                        <a:cubicBezTo>
                          <a:pt x="72" y="40"/>
                          <a:pt x="100" y="72"/>
                          <a:pt x="99" y="70"/>
                        </a:cubicBezTo>
                        <a:cubicBezTo>
                          <a:pt x="80" y="26"/>
                          <a:pt x="35" y="0"/>
                          <a:pt x="0" y="19"/>
                        </a:cubicBezTo>
                        <a:cubicBezTo>
                          <a:pt x="45" y="51"/>
                          <a:pt x="40" y="90"/>
                          <a:pt x="89" y="78"/>
                        </a:cubicBezTo>
                        <a:cubicBezTo>
                          <a:pt x="90" y="78"/>
                          <a:pt x="91" y="78"/>
                          <a:pt x="93" y="77"/>
                        </a:cubicBezTo>
                        <a:cubicBezTo>
                          <a:pt x="95" y="77"/>
                          <a:pt x="71" y="51"/>
                          <a:pt x="44" y="3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Freeform 51"/>
                  <p:cNvSpPr>
                    <a:spLocks/>
                  </p:cNvSpPr>
                  <p:nvPr/>
                </p:nvSpPr>
                <p:spPr bwMode="auto">
                  <a:xfrm>
                    <a:off x="2981066" y="2085167"/>
                    <a:ext cx="188912" cy="103187"/>
                  </a:xfrm>
                  <a:custGeom>
                    <a:avLst/>
                    <a:gdLst>
                      <a:gd name="T0" fmla="*/ 0 w 104"/>
                      <a:gd name="T1" fmla="*/ 25 h 57"/>
                      <a:gd name="T2" fmla="*/ 56 w 104"/>
                      <a:gd name="T3" fmla="*/ 0 h 57"/>
                      <a:gd name="T4" fmla="*/ 70 w 104"/>
                      <a:gd name="T5" fmla="*/ 16 h 57"/>
                      <a:gd name="T6" fmla="*/ 30 w 104"/>
                      <a:gd name="T7" fmla="*/ 31 h 57"/>
                      <a:gd name="T8" fmla="*/ 80 w 104"/>
                      <a:gd name="T9" fmla="*/ 20 h 57"/>
                      <a:gd name="T10" fmla="*/ 104 w 104"/>
                      <a:gd name="T11" fmla="*/ 19 h 57"/>
                      <a:gd name="T12" fmla="*/ 0 w 104"/>
                      <a:gd name="T13" fmla="*/ 25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" h="57">
                        <a:moveTo>
                          <a:pt x="0" y="25"/>
                        </a:moveTo>
                        <a:cubicBezTo>
                          <a:pt x="40" y="17"/>
                          <a:pt x="34" y="1"/>
                          <a:pt x="56" y="0"/>
                        </a:cubicBezTo>
                        <a:cubicBezTo>
                          <a:pt x="60" y="6"/>
                          <a:pt x="64" y="12"/>
                          <a:pt x="70" y="16"/>
                        </a:cubicBezTo>
                        <a:cubicBezTo>
                          <a:pt x="52" y="30"/>
                          <a:pt x="29" y="31"/>
                          <a:pt x="30" y="31"/>
                        </a:cubicBezTo>
                        <a:cubicBezTo>
                          <a:pt x="32" y="32"/>
                          <a:pt x="60" y="35"/>
                          <a:pt x="80" y="20"/>
                        </a:cubicBezTo>
                        <a:cubicBezTo>
                          <a:pt x="88" y="22"/>
                          <a:pt x="96" y="21"/>
                          <a:pt x="104" y="19"/>
                        </a:cubicBezTo>
                        <a:cubicBezTo>
                          <a:pt x="75" y="57"/>
                          <a:pt x="23" y="54"/>
                          <a:pt x="0" y="2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Freeform 52"/>
                  <p:cNvSpPr>
                    <a:spLocks/>
                  </p:cNvSpPr>
                  <p:nvPr/>
                </p:nvSpPr>
                <p:spPr bwMode="auto">
                  <a:xfrm>
                    <a:off x="3166803" y="2077230"/>
                    <a:ext cx="68262" cy="61912"/>
                  </a:xfrm>
                  <a:custGeom>
                    <a:avLst/>
                    <a:gdLst>
                      <a:gd name="T0" fmla="*/ 0 w 38"/>
                      <a:gd name="T1" fmla="*/ 0 h 34"/>
                      <a:gd name="T2" fmla="*/ 22 w 38"/>
                      <a:gd name="T3" fmla="*/ 24 h 34"/>
                      <a:gd name="T4" fmla="*/ 5 w 38"/>
                      <a:gd name="T5" fmla="*/ 21 h 34"/>
                      <a:gd name="T6" fmla="*/ 37 w 38"/>
                      <a:gd name="T7" fmla="*/ 34 h 34"/>
                      <a:gd name="T8" fmla="*/ 37 w 38"/>
                      <a:gd name="T9" fmla="*/ 32 h 34"/>
                      <a:gd name="T10" fmla="*/ 0 w 38"/>
                      <a:gd name="T11" fmla="*/ 0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8" h="34">
                        <a:moveTo>
                          <a:pt x="0" y="0"/>
                        </a:moveTo>
                        <a:cubicBezTo>
                          <a:pt x="8" y="8"/>
                          <a:pt x="16" y="16"/>
                          <a:pt x="22" y="24"/>
                        </a:cubicBezTo>
                        <a:cubicBezTo>
                          <a:pt x="18" y="22"/>
                          <a:pt x="12" y="20"/>
                          <a:pt x="5" y="21"/>
                        </a:cubicBezTo>
                        <a:cubicBezTo>
                          <a:pt x="17" y="23"/>
                          <a:pt x="26" y="30"/>
                          <a:pt x="37" y="34"/>
                        </a:cubicBezTo>
                        <a:cubicBezTo>
                          <a:pt x="38" y="34"/>
                          <a:pt x="38" y="33"/>
                          <a:pt x="37" y="32"/>
                        </a:cubicBezTo>
                        <a:cubicBezTo>
                          <a:pt x="26" y="22"/>
                          <a:pt x="1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Freeform 53"/>
                  <p:cNvSpPr>
                    <a:spLocks/>
                  </p:cNvSpPr>
                  <p:nvPr/>
                </p:nvSpPr>
                <p:spPr bwMode="auto">
                  <a:xfrm>
                    <a:off x="2142866" y="4201305"/>
                    <a:ext cx="284162" cy="192087"/>
                  </a:xfrm>
                  <a:custGeom>
                    <a:avLst/>
                    <a:gdLst>
                      <a:gd name="T0" fmla="*/ 61 w 156"/>
                      <a:gd name="T1" fmla="*/ 66 h 105"/>
                      <a:gd name="T2" fmla="*/ 154 w 156"/>
                      <a:gd name="T3" fmla="*/ 75 h 105"/>
                      <a:gd name="T4" fmla="*/ 0 w 156"/>
                      <a:gd name="T5" fmla="*/ 42 h 105"/>
                      <a:gd name="T6" fmla="*/ 150 w 156"/>
                      <a:gd name="T7" fmla="*/ 57 h 105"/>
                      <a:gd name="T8" fmla="*/ 153 w 156"/>
                      <a:gd name="T9" fmla="*/ 61 h 105"/>
                      <a:gd name="T10" fmla="*/ 61 w 156"/>
                      <a:gd name="T11" fmla="*/ 66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6" h="105">
                        <a:moveTo>
                          <a:pt x="61" y="66"/>
                        </a:moveTo>
                        <a:cubicBezTo>
                          <a:pt x="97" y="83"/>
                          <a:pt x="156" y="74"/>
                          <a:pt x="154" y="75"/>
                        </a:cubicBezTo>
                        <a:cubicBezTo>
                          <a:pt x="94" y="105"/>
                          <a:pt x="22" y="94"/>
                          <a:pt x="0" y="42"/>
                        </a:cubicBezTo>
                        <a:cubicBezTo>
                          <a:pt x="78" y="47"/>
                          <a:pt x="107" y="0"/>
                          <a:pt x="150" y="57"/>
                        </a:cubicBezTo>
                        <a:cubicBezTo>
                          <a:pt x="151" y="58"/>
                          <a:pt x="152" y="60"/>
                          <a:pt x="153" y="61"/>
                        </a:cubicBezTo>
                        <a:cubicBezTo>
                          <a:pt x="155" y="64"/>
                          <a:pt x="106" y="70"/>
                          <a:pt x="61" y="6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3" name="Freeform 54"/>
                  <p:cNvSpPr>
                    <a:spLocks/>
                  </p:cNvSpPr>
                  <p:nvPr/>
                </p:nvSpPr>
                <p:spPr bwMode="auto">
                  <a:xfrm>
                    <a:off x="2217478" y="4090180"/>
                    <a:ext cx="201612" cy="198437"/>
                  </a:xfrm>
                  <a:custGeom>
                    <a:avLst/>
                    <a:gdLst>
                      <a:gd name="T0" fmla="*/ 0 w 111"/>
                      <a:gd name="T1" fmla="*/ 11 h 109"/>
                      <a:gd name="T2" fmla="*/ 39 w 111"/>
                      <a:gd name="T3" fmla="*/ 87 h 109"/>
                      <a:gd name="T4" fmla="*/ 68 w 111"/>
                      <a:gd name="T5" fmla="*/ 83 h 109"/>
                      <a:gd name="T6" fmla="*/ 39 w 111"/>
                      <a:gd name="T7" fmla="*/ 31 h 109"/>
                      <a:gd name="T8" fmla="*/ 83 w 111"/>
                      <a:gd name="T9" fmla="*/ 87 h 109"/>
                      <a:gd name="T10" fmla="*/ 109 w 111"/>
                      <a:gd name="T11" fmla="*/ 109 h 109"/>
                      <a:gd name="T12" fmla="*/ 0 w 111"/>
                      <a:gd name="T13" fmla="*/ 11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1" h="109">
                        <a:moveTo>
                          <a:pt x="0" y="11"/>
                        </a:moveTo>
                        <a:cubicBezTo>
                          <a:pt x="37" y="55"/>
                          <a:pt x="16" y="67"/>
                          <a:pt x="39" y="87"/>
                        </a:cubicBezTo>
                        <a:cubicBezTo>
                          <a:pt x="49" y="84"/>
                          <a:pt x="59" y="81"/>
                          <a:pt x="68" y="83"/>
                        </a:cubicBezTo>
                        <a:cubicBezTo>
                          <a:pt x="61" y="51"/>
                          <a:pt x="37" y="30"/>
                          <a:pt x="39" y="31"/>
                        </a:cubicBezTo>
                        <a:cubicBezTo>
                          <a:pt x="42" y="31"/>
                          <a:pt x="75" y="52"/>
                          <a:pt x="83" y="87"/>
                        </a:cubicBezTo>
                        <a:cubicBezTo>
                          <a:pt x="93" y="91"/>
                          <a:pt x="101" y="100"/>
                          <a:pt x="109" y="109"/>
                        </a:cubicBezTo>
                        <a:cubicBezTo>
                          <a:pt x="111" y="42"/>
                          <a:pt x="52" y="0"/>
                          <a:pt x="0" y="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" name="Freeform 55"/>
                  <p:cNvSpPr>
                    <a:spLocks/>
                  </p:cNvSpPr>
                  <p:nvPr/>
                </p:nvSpPr>
                <p:spPr bwMode="auto">
                  <a:xfrm>
                    <a:off x="2374641" y="4298142"/>
                    <a:ext cx="128587" cy="34925"/>
                  </a:xfrm>
                  <a:custGeom>
                    <a:avLst/>
                    <a:gdLst>
                      <a:gd name="T0" fmla="*/ 0 w 71"/>
                      <a:gd name="T1" fmla="*/ 19 h 19"/>
                      <a:gd name="T2" fmla="*/ 44 w 71"/>
                      <a:gd name="T3" fmla="*/ 12 h 19"/>
                      <a:gd name="T4" fmla="*/ 24 w 71"/>
                      <a:gd name="T5" fmla="*/ 0 h 19"/>
                      <a:gd name="T6" fmla="*/ 70 w 71"/>
                      <a:gd name="T7" fmla="*/ 14 h 19"/>
                      <a:gd name="T8" fmla="*/ 68 w 71"/>
                      <a:gd name="T9" fmla="*/ 16 h 19"/>
                      <a:gd name="T10" fmla="*/ 0 w 71"/>
                      <a:gd name="T11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1" h="19">
                        <a:moveTo>
                          <a:pt x="0" y="19"/>
                        </a:moveTo>
                        <a:cubicBezTo>
                          <a:pt x="15" y="17"/>
                          <a:pt x="31" y="15"/>
                          <a:pt x="44" y="12"/>
                        </a:cubicBezTo>
                        <a:cubicBezTo>
                          <a:pt x="39" y="10"/>
                          <a:pt x="30" y="7"/>
                          <a:pt x="24" y="0"/>
                        </a:cubicBezTo>
                        <a:cubicBezTo>
                          <a:pt x="38" y="8"/>
                          <a:pt x="55" y="9"/>
                          <a:pt x="70" y="14"/>
                        </a:cubicBezTo>
                        <a:cubicBezTo>
                          <a:pt x="71" y="15"/>
                          <a:pt x="70" y="16"/>
                          <a:pt x="68" y="16"/>
                        </a:cubicBezTo>
                        <a:cubicBezTo>
                          <a:pt x="47" y="18"/>
                          <a:pt x="21" y="19"/>
                          <a:pt x="0" y="1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Freeform 56"/>
                  <p:cNvSpPr>
                    <a:spLocks/>
                  </p:cNvSpPr>
                  <p:nvPr/>
                </p:nvSpPr>
                <p:spPr bwMode="auto">
                  <a:xfrm>
                    <a:off x="1938078" y="4102880"/>
                    <a:ext cx="261937" cy="179387"/>
                  </a:xfrm>
                  <a:custGeom>
                    <a:avLst/>
                    <a:gdLst>
                      <a:gd name="T0" fmla="*/ 54 w 144"/>
                      <a:gd name="T1" fmla="*/ 54 h 98"/>
                      <a:gd name="T2" fmla="*/ 141 w 144"/>
                      <a:gd name="T3" fmla="*/ 80 h 98"/>
                      <a:gd name="T4" fmla="*/ 0 w 144"/>
                      <a:gd name="T5" fmla="*/ 20 h 98"/>
                      <a:gd name="T6" fmla="*/ 141 w 144"/>
                      <a:gd name="T7" fmla="*/ 62 h 98"/>
                      <a:gd name="T8" fmla="*/ 143 w 144"/>
                      <a:gd name="T9" fmla="*/ 67 h 98"/>
                      <a:gd name="T10" fmla="*/ 54 w 144"/>
                      <a:gd name="T11" fmla="*/ 54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4" h="98">
                        <a:moveTo>
                          <a:pt x="54" y="54"/>
                        </a:moveTo>
                        <a:cubicBezTo>
                          <a:pt x="86" y="78"/>
                          <a:pt x="144" y="79"/>
                          <a:pt x="141" y="80"/>
                        </a:cubicBezTo>
                        <a:cubicBezTo>
                          <a:pt x="78" y="98"/>
                          <a:pt x="12" y="75"/>
                          <a:pt x="0" y="20"/>
                        </a:cubicBezTo>
                        <a:cubicBezTo>
                          <a:pt x="73" y="40"/>
                          <a:pt x="110" y="0"/>
                          <a:pt x="141" y="62"/>
                        </a:cubicBezTo>
                        <a:cubicBezTo>
                          <a:pt x="141" y="64"/>
                          <a:pt x="142" y="65"/>
                          <a:pt x="143" y="67"/>
                        </a:cubicBezTo>
                        <a:cubicBezTo>
                          <a:pt x="144" y="70"/>
                          <a:pt x="97" y="67"/>
                          <a:pt x="54" y="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Freeform 57"/>
                  <p:cNvSpPr>
                    <a:spLocks/>
                  </p:cNvSpPr>
                  <p:nvPr/>
                </p:nvSpPr>
                <p:spPr bwMode="auto">
                  <a:xfrm>
                    <a:off x="2039678" y="3990167"/>
                    <a:ext cx="184150" cy="209550"/>
                  </a:xfrm>
                  <a:custGeom>
                    <a:avLst/>
                    <a:gdLst>
                      <a:gd name="T0" fmla="*/ 0 w 101"/>
                      <a:gd name="T1" fmla="*/ 1 h 115"/>
                      <a:gd name="T2" fmla="*/ 24 w 101"/>
                      <a:gd name="T3" fmla="*/ 82 h 115"/>
                      <a:gd name="T4" fmla="*/ 53 w 101"/>
                      <a:gd name="T5" fmla="*/ 83 h 115"/>
                      <a:gd name="T6" fmla="*/ 34 w 101"/>
                      <a:gd name="T7" fmla="*/ 28 h 115"/>
                      <a:gd name="T8" fmla="*/ 66 w 101"/>
                      <a:gd name="T9" fmla="*/ 90 h 115"/>
                      <a:gd name="T10" fmla="*/ 86 w 101"/>
                      <a:gd name="T11" fmla="*/ 115 h 115"/>
                      <a:gd name="T12" fmla="*/ 0 w 101"/>
                      <a:gd name="T13" fmla="*/ 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1" h="115">
                        <a:moveTo>
                          <a:pt x="0" y="1"/>
                        </a:moveTo>
                        <a:cubicBezTo>
                          <a:pt x="27" y="51"/>
                          <a:pt x="5" y="59"/>
                          <a:pt x="24" y="82"/>
                        </a:cubicBezTo>
                        <a:cubicBezTo>
                          <a:pt x="34" y="80"/>
                          <a:pt x="44" y="80"/>
                          <a:pt x="53" y="83"/>
                        </a:cubicBezTo>
                        <a:cubicBezTo>
                          <a:pt x="51" y="52"/>
                          <a:pt x="32" y="27"/>
                          <a:pt x="34" y="28"/>
                        </a:cubicBezTo>
                        <a:cubicBezTo>
                          <a:pt x="36" y="29"/>
                          <a:pt x="64" y="55"/>
                          <a:pt x="66" y="90"/>
                        </a:cubicBezTo>
                        <a:cubicBezTo>
                          <a:pt x="75" y="96"/>
                          <a:pt x="81" y="105"/>
                          <a:pt x="86" y="115"/>
                        </a:cubicBezTo>
                        <a:cubicBezTo>
                          <a:pt x="101" y="52"/>
                          <a:pt x="52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Freeform 58"/>
                  <p:cNvSpPr>
                    <a:spLocks/>
                  </p:cNvSpPr>
                  <p:nvPr/>
                </p:nvSpPr>
                <p:spPr bwMode="auto">
                  <a:xfrm>
                    <a:off x="2149216" y="4210830"/>
                    <a:ext cx="125412" cy="44450"/>
                  </a:xfrm>
                  <a:custGeom>
                    <a:avLst/>
                    <a:gdLst>
                      <a:gd name="T0" fmla="*/ 0 w 69"/>
                      <a:gd name="T1" fmla="*/ 14 h 24"/>
                      <a:gd name="T2" fmla="*/ 44 w 69"/>
                      <a:gd name="T3" fmla="*/ 15 h 24"/>
                      <a:gd name="T4" fmla="*/ 27 w 69"/>
                      <a:gd name="T5" fmla="*/ 0 h 24"/>
                      <a:gd name="T6" fmla="*/ 68 w 69"/>
                      <a:gd name="T7" fmla="*/ 22 h 24"/>
                      <a:gd name="T8" fmla="*/ 66 w 69"/>
                      <a:gd name="T9" fmla="*/ 23 h 24"/>
                      <a:gd name="T10" fmla="*/ 0 w 69"/>
                      <a:gd name="T11" fmla="*/ 1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9" h="24">
                        <a:moveTo>
                          <a:pt x="0" y="14"/>
                        </a:moveTo>
                        <a:cubicBezTo>
                          <a:pt x="15" y="14"/>
                          <a:pt x="30" y="15"/>
                          <a:pt x="44" y="15"/>
                        </a:cubicBezTo>
                        <a:cubicBezTo>
                          <a:pt x="39" y="12"/>
                          <a:pt x="31" y="8"/>
                          <a:pt x="27" y="0"/>
                        </a:cubicBezTo>
                        <a:cubicBezTo>
                          <a:pt x="39" y="10"/>
                          <a:pt x="55" y="14"/>
                          <a:pt x="68" y="22"/>
                        </a:cubicBezTo>
                        <a:cubicBezTo>
                          <a:pt x="69" y="23"/>
                          <a:pt x="68" y="24"/>
                          <a:pt x="66" y="23"/>
                        </a:cubicBezTo>
                        <a:cubicBezTo>
                          <a:pt x="46" y="21"/>
                          <a:pt x="20" y="17"/>
                          <a:pt x="0" y="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Freeform 59"/>
                  <p:cNvSpPr>
                    <a:spLocks/>
                  </p:cNvSpPr>
                  <p:nvPr/>
                </p:nvSpPr>
                <p:spPr bwMode="auto">
                  <a:xfrm>
                    <a:off x="1763453" y="3966355"/>
                    <a:ext cx="236537" cy="161925"/>
                  </a:xfrm>
                  <a:custGeom>
                    <a:avLst/>
                    <a:gdLst>
                      <a:gd name="T0" fmla="*/ 45 w 130"/>
                      <a:gd name="T1" fmla="*/ 42 h 89"/>
                      <a:gd name="T2" fmla="*/ 125 w 130"/>
                      <a:gd name="T3" fmla="*/ 83 h 89"/>
                      <a:gd name="T4" fmla="*/ 0 w 130"/>
                      <a:gd name="T5" fmla="*/ 0 h 89"/>
                      <a:gd name="T6" fmla="*/ 127 w 130"/>
                      <a:gd name="T7" fmla="*/ 66 h 89"/>
                      <a:gd name="T8" fmla="*/ 129 w 130"/>
                      <a:gd name="T9" fmla="*/ 71 h 89"/>
                      <a:gd name="T10" fmla="*/ 45 w 130"/>
                      <a:gd name="T11" fmla="*/ 42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30" h="89">
                        <a:moveTo>
                          <a:pt x="45" y="42"/>
                        </a:moveTo>
                        <a:cubicBezTo>
                          <a:pt x="72" y="71"/>
                          <a:pt x="127" y="83"/>
                          <a:pt x="125" y="83"/>
                        </a:cubicBezTo>
                        <a:cubicBezTo>
                          <a:pt x="61" y="89"/>
                          <a:pt x="1" y="54"/>
                          <a:pt x="0" y="0"/>
                        </a:cubicBezTo>
                        <a:cubicBezTo>
                          <a:pt x="67" y="32"/>
                          <a:pt x="109" y="0"/>
                          <a:pt x="127" y="66"/>
                        </a:cubicBezTo>
                        <a:cubicBezTo>
                          <a:pt x="128" y="68"/>
                          <a:pt x="128" y="69"/>
                          <a:pt x="129" y="71"/>
                        </a:cubicBezTo>
                        <a:cubicBezTo>
                          <a:pt x="130" y="74"/>
                          <a:pt x="84" y="63"/>
                          <a:pt x="45" y="4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0" name="Freeform 60"/>
                  <p:cNvSpPr>
                    <a:spLocks/>
                  </p:cNvSpPr>
                  <p:nvPr/>
                </p:nvSpPr>
                <p:spPr bwMode="auto">
                  <a:xfrm>
                    <a:off x="1877753" y="3845705"/>
                    <a:ext cx="168275" cy="227012"/>
                  </a:xfrm>
                  <a:custGeom>
                    <a:avLst/>
                    <a:gdLst>
                      <a:gd name="T0" fmla="*/ 6 w 93"/>
                      <a:gd name="T1" fmla="*/ 0 h 125"/>
                      <a:gd name="T2" fmla="*/ 14 w 93"/>
                      <a:gd name="T3" fmla="*/ 81 h 125"/>
                      <a:gd name="T4" fmla="*/ 41 w 93"/>
                      <a:gd name="T5" fmla="*/ 88 h 125"/>
                      <a:gd name="T6" fmla="*/ 34 w 93"/>
                      <a:gd name="T7" fmla="*/ 31 h 125"/>
                      <a:gd name="T8" fmla="*/ 53 w 93"/>
                      <a:gd name="T9" fmla="*/ 96 h 125"/>
                      <a:gd name="T10" fmla="*/ 68 w 93"/>
                      <a:gd name="T11" fmla="*/ 125 h 125"/>
                      <a:gd name="T12" fmla="*/ 6 w 93"/>
                      <a:gd name="T13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3" h="125">
                        <a:moveTo>
                          <a:pt x="6" y="0"/>
                        </a:moveTo>
                        <a:cubicBezTo>
                          <a:pt x="23" y="52"/>
                          <a:pt x="0" y="55"/>
                          <a:pt x="14" y="81"/>
                        </a:cubicBezTo>
                        <a:cubicBezTo>
                          <a:pt x="23" y="81"/>
                          <a:pt x="33" y="83"/>
                          <a:pt x="41" y="88"/>
                        </a:cubicBezTo>
                        <a:cubicBezTo>
                          <a:pt x="46" y="57"/>
                          <a:pt x="32" y="30"/>
                          <a:pt x="34" y="31"/>
                        </a:cubicBezTo>
                        <a:cubicBezTo>
                          <a:pt x="35" y="33"/>
                          <a:pt x="57" y="63"/>
                          <a:pt x="53" y="96"/>
                        </a:cubicBezTo>
                        <a:cubicBezTo>
                          <a:pt x="60" y="104"/>
                          <a:pt x="65" y="114"/>
                          <a:pt x="68" y="125"/>
                        </a:cubicBezTo>
                        <a:cubicBezTo>
                          <a:pt x="93" y="67"/>
                          <a:pt x="56" y="8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1" name="Freeform 61"/>
                  <p:cNvSpPr>
                    <a:spLocks/>
                  </p:cNvSpPr>
                  <p:nvPr/>
                </p:nvSpPr>
                <p:spPr bwMode="auto">
                  <a:xfrm>
                    <a:off x="1947603" y="4082242"/>
                    <a:ext cx="117475" cy="53975"/>
                  </a:xfrm>
                  <a:custGeom>
                    <a:avLst/>
                    <a:gdLst>
                      <a:gd name="T0" fmla="*/ 0 w 64"/>
                      <a:gd name="T1" fmla="*/ 9 h 30"/>
                      <a:gd name="T2" fmla="*/ 42 w 64"/>
                      <a:gd name="T3" fmla="*/ 18 h 30"/>
                      <a:gd name="T4" fmla="*/ 29 w 64"/>
                      <a:gd name="T5" fmla="*/ 0 h 30"/>
                      <a:gd name="T6" fmla="*/ 64 w 64"/>
                      <a:gd name="T7" fmla="*/ 29 h 30"/>
                      <a:gd name="T8" fmla="*/ 62 w 64"/>
                      <a:gd name="T9" fmla="*/ 30 h 30"/>
                      <a:gd name="T10" fmla="*/ 0 w 64"/>
                      <a:gd name="T11" fmla="*/ 9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4" h="30">
                        <a:moveTo>
                          <a:pt x="0" y="9"/>
                        </a:moveTo>
                        <a:cubicBezTo>
                          <a:pt x="14" y="12"/>
                          <a:pt x="29" y="16"/>
                          <a:pt x="42" y="18"/>
                        </a:cubicBezTo>
                        <a:cubicBezTo>
                          <a:pt x="38" y="14"/>
                          <a:pt x="31" y="9"/>
                          <a:pt x="29" y="0"/>
                        </a:cubicBezTo>
                        <a:cubicBezTo>
                          <a:pt x="38" y="12"/>
                          <a:pt x="52" y="19"/>
                          <a:pt x="64" y="29"/>
                        </a:cubicBezTo>
                        <a:cubicBezTo>
                          <a:pt x="64" y="30"/>
                          <a:pt x="63" y="30"/>
                          <a:pt x="62" y="30"/>
                        </a:cubicBezTo>
                        <a:cubicBezTo>
                          <a:pt x="43" y="24"/>
                          <a:pt x="18" y="16"/>
                          <a:pt x="0" y="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Freeform 62"/>
                  <p:cNvSpPr>
                    <a:spLocks/>
                  </p:cNvSpPr>
                  <p:nvPr/>
                </p:nvSpPr>
                <p:spPr bwMode="auto">
                  <a:xfrm>
                    <a:off x="1607878" y="3759980"/>
                    <a:ext cx="219075" cy="187325"/>
                  </a:xfrm>
                  <a:custGeom>
                    <a:avLst/>
                    <a:gdLst>
                      <a:gd name="T0" fmla="*/ 45 w 120"/>
                      <a:gd name="T1" fmla="*/ 49 h 103"/>
                      <a:gd name="T2" fmla="*/ 114 w 120"/>
                      <a:gd name="T3" fmla="*/ 103 h 103"/>
                      <a:gd name="T4" fmla="*/ 9 w 120"/>
                      <a:gd name="T5" fmla="*/ 0 h 103"/>
                      <a:gd name="T6" fmla="*/ 119 w 120"/>
                      <a:gd name="T7" fmla="*/ 87 h 103"/>
                      <a:gd name="T8" fmla="*/ 120 w 120"/>
                      <a:gd name="T9" fmla="*/ 92 h 103"/>
                      <a:gd name="T10" fmla="*/ 45 w 120"/>
                      <a:gd name="T11" fmla="*/ 49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20" h="103">
                        <a:moveTo>
                          <a:pt x="45" y="49"/>
                        </a:moveTo>
                        <a:cubicBezTo>
                          <a:pt x="65" y="81"/>
                          <a:pt x="116" y="103"/>
                          <a:pt x="114" y="103"/>
                        </a:cubicBezTo>
                        <a:cubicBezTo>
                          <a:pt x="51" y="97"/>
                          <a:pt x="0" y="52"/>
                          <a:pt x="9" y="0"/>
                        </a:cubicBezTo>
                        <a:cubicBezTo>
                          <a:pt x="68" y="43"/>
                          <a:pt x="114" y="20"/>
                          <a:pt x="119" y="87"/>
                        </a:cubicBezTo>
                        <a:cubicBezTo>
                          <a:pt x="120" y="88"/>
                          <a:pt x="120" y="90"/>
                          <a:pt x="120" y="92"/>
                        </a:cubicBezTo>
                        <a:cubicBezTo>
                          <a:pt x="120" y="95"/>
                          <a:pt x="78" y="76"/>
                          <a:pt x="45" y="4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3" name="Freeform 63"/>
                  <p:cNvSpPr>
                    <a:spLocks/>
                  </p:cNvSpPr>
                  <p:nvPr/>
                </p:nvSpPr>
                <p:spPr bwMode="auto">
                  <a:xfrm>
                    <a:off x="1739641" y="3664730"/>
                    <a:ext cx="157162" cy="238125"/>
                  </a:xfrm>
                  <a:custGeom>
                    <a:avLst/>
                    <a:gdLst>
                      <a:gd name="T0" fmla="*/ 15 w 87"/>
                      <a:gd name="T1" fmla="*/ 0 h 131"/>
                      <a:gd name="T2" fmla="*/ 8 w 87"/>
                      <a:gd name="T3" fmla="*/ 79 h 131"/>
                      <a:gd name="T4" fmla="*/ 33 w 87"/>
                      <a:gd name="T5" fmla="*/ 91 h 131"/>
                      <a:gd name="T6" fmla="*/ 37 w 87"/>
                      <a:gd name="T7" fmla="*/ 35 h 131"/>
                      <a:gd name="T8" fmla="*/ 43 w 87"/>
                      <a:gd name="T9" fmla="*/ 102 h 131"/>
                      <a:gd name="T10" fmla="*/ 52 w 87"/>
                      <a:gd name="T11" fmla="*/ 131 h 131"/>
                      <a:gd name="T12" fmla="*/ 15 w 87"/>
                      <a:gd name="T13" fmla="*/ 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7" h="131">
                        <a:moveTo>
                          <a:pt x="15" y="0"/>
                        </a:moveTo>
                        <a:cubicBezTo>
                          <a:pt x="22" y="54"/>
                          <a:pt x="0" y="53"/>
                          <a:pt x="8" y="79"/>
                        </a:cubicBezTo>
                        <a:cubicBezTo>
                          <a:pt x="18" y="82"/>
                          <a:pt x="27" y="85"/>
                          <a:pt x="33" y="91"/>
                        </a:cubicBezTo>
                        <a:cubicBezTo>
                          <a:pt x="43" y="63"/>
                          <a:pt x="35" y="34"/>
                          <a:pt x="37" y="35"/>
                        </a:cubicBezTo>
                        <a:cubicBezTo>
                          <a:pt x="38" y="37"/>
                          <a:pt x="53" y="70"/>
                          <a:pt x="43" y="102"/>
                        </a:cubicBezTo>
                        <a:cubicBezTo>
                          <a:pt x="49" y="110"/>
                          <a:pt x="51" y="121"/>
                          <a:pt x="52" y="131"/>
                        </a:cubicBezTo>
                        <a:cubicBezTo>
                          <a:pt x="87" y="80"/>
                          <a:pt x="62" y="17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4" name="Freeform 64"/>
                  <p:cNvSpPr>
                    <a:spLocks/>
                  </p:cNvSpPr>
                  <p:nvPr/>
                </p:nvSpPr>
                <p:spPr bwMode="auto">
                  <a:xfrm>
                    <a:off x="1779328" y="3912380"/>
                    <a:ext cx="104775" cy="65087"/>
                  </a:xfrm>
                  <a:custGeom>
                    <a:avLst/>
                    <a:gdLst>
                      <a:gd name="T0" fmla="*/ 0 w 58"/>
                      <a:gd name="T1" fmla="*/ 4 h 36"/>
                      <a:gd name="T2" fmla="*/ 38 w 58"/>
                      <a:gd name="T3" fmla="*/ 20 h 36"/>
                      <a:gd name="T4" fmla="*/ 29 w 58"/>
                      <a:gd name="T5" fmla="*/ 0 h 36"/>
                      <a:gd name="T6" fmla="*/ 58 w 58"/>
                      <a:gd name="T7" fmla="*/ 35 h 36"/>
                      <a:gd name="T8" fmla="*/ 55 w 58"/>
                      <a:gd name="T9" fmla="*/ 35 h 36"/>
                      <a:gd name="T10" fmla="*/ 0 w 58"/>
                      <a:gd name="T11" fmla="*/ 4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8" h="36">
                        <a:moveTo>
                          <a:pt x="0" y="4"/>
                        </a:moveTo>
                        <a:cubicBezTo>
                          <a:pt x="13" y="9"/>
                          <a:pt x="26" y="16"/>
                          <a:pt x="38" y="20"/>
                        </a:cubicBezTo>
                        <a:cubicBezTo>
                          <a:pt x="35" y="16"/>
                          <a:pt x="29" y="9"/>
                          <a:pt x="29" y="0"/>
                        </a:cubicBezTo>
                        <a:cubicBezTo>
                          <a:pt x="36" y="14"/>
                          <a:pt x="48" y="23"/>
                          <a:pt x="58" y="35"/>
                        </a:cubicBezTo>
                        <a:cubicBezTo>
                          <a:pt x="58" y="36"/>
                          <a:pt x="57" y="36"/>
                          <a:pt x="55" y="35"/>
                        </a:cubicBezTo>
                        <a:cubicBezTo>
                          <a:pt x="38" y="26"/>
                          <a:pt x="16" y="1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8" name="Freeform 65"/>
                  <p:cNvSpPr>
                    <a:spLocks/>
                  </p:cNvSpPr>
                  <p:nvPr/>
                </p:nvSpPr>
                <p:spPr bwMode="auto">
                  <a:xfrm>
                    <a:off x="1498341" y="3536142"/>
                    <a:ext cx="209550" cy="215900"/>
                  </a:xfrm>
                  <a:custGeom>
                    <a:avLst/>
                    <a:gdLst>
                      <a:gd name="T0" fmla="*/ 43 w 115"/>
                      <a:gd name="T1" fmla="*/ 54 h 119"/>
                      <a:gd name="T2" fmla="*/ 100 w 115"/>
                      <a:gd name="T3" fmla="*/ 118 h 119"/>
                      <a:gd name="T4" fmla="*/ 18 w 115"/>
                      <a:gd name="T5" fmla="*/ 0 h 119"/>
                      <a:gd name="T6" fmla="*/ 108 w 115"/>
                      <a:gd name="T7" fmla="*/ 104 h 119"/>
                      <a:gd name="T8" fmla="*/ 107 w 115"/>
                      <a:gd name="T9" fmla="*/ 108 h 119"/>
                      <a:gd name="T10" fmla="*/ 43 w 115"/>
                      <a:gd name="T11" fmla="*/ 54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5" h="119">
                        <a:moveTo>
                          <a:pt x="43" y="54"/>
                        </a:moveTo>
                        <a:cubicBezTo>
                          <a:pt x="57" y="89"/>
                          <a:pt x="101" y="119"/>
                          <a:pt x="100" y="118"/>
                        </a:cubicBezTo>
                        <a:cubicBezTo>
                          <a:pt x="41" y="101"/>
                          <a:pt x="0" y="49"/>
                          <a:pt x="18" y="0"/>
                        </a:cubicBezTo>
                        <a:cubicBezTo>
                          <a:pt x="66" y="52"/>
                          <a:pt x="115" y="39"/>
                          <a:pt x="108" y="104"/>
                        </a:cubicBezTo>
                        <a:cubicBezTo>
                          <a:pt x="108" y="105"/>
                          <a:pt x="108" y="107"/>
                          <a:pt x="107" y="108"/>
                        </a:cubicBezTo>
                        <a:cubicBezTo>
                          <a:pt x="107" y="112"/>
                          <a:pt x="71" y="86"/>
                          <a:pt x="43" y="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9" name="Freeform 66"/>
                  <p:cNvSpPr>
                    <a:spLocks/>
                  </p:cNvSpPr>
                  <p:nvPr/>
                </p:nvSpPr>
                <p:spPr bwMode="auto">
                  <a:xfrm>
                    <a:off x="1641216" y="3472642"/>
                    <a:ext cx="142875" cy="241300"/>
                  </a:xfrm>
                  <a:custGeom>
                    <a:avLst/>
                    <a:gdLst>
                      <a:gd name="T0" fmla="*/ 25 w 79"/>
                      <a:gd name="T1" fmla="*/ 0 h 133"/>
                      <a:gd name="T2" fmla="*/ 3 w 79"/>
                      <a:gd name="T3" fmla="*/ 75 h 133"/>
                      <a:gd name="T4" fmla="*/ 25 w 79"/>
                      <a:gd name="T5" fmla="*/ 90 h 133"/>
                      <a:gd name="T6" fmla="*/ 39 w 79"/>
                      <a:gd name="T7" fmla="*/ 38 h 133"/>
                      <a:gd name="T8" fmla="*/ 33 w 79"/>
                      <a:gd name="T9" fmla="*/ 102 h 133"/>
                      <a:gd name="T10" fmla="*/ 36 w 79"/>
                      <a:gd name="T11" fmla="*/ 133 h 133"/>
                      <a:gd name="T12" fmla="*/ 25 w 79"/>
                      <a:gd name="T13" fmla="*/ 0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9" h="133">
                        <a:moveTo>
                          <a:pt x="25" y="0"/>
                        </a:moveTo>
                        <a:cubicBezTo>
                          <a:pt x="21" y="52"/>
                          <a:pt x="0" y="47"/>
                          <a:pt x="3" y="75"/>
                        </a:cubicBezTo>
                        <a:cubicBezTo>
                          <a:pt x="12" y="79"/>
                          <a:pt x="20" y="83"/>
                          <a:pt x="25" y="90"/>
                        </a:cubicBezTo>
                        <a:cubicBezTo>
                          <a:pt x="40" y="65"/>
                          <a:pt x="37" y="36"/>
                          <a:pt x="39" y="38"/>
                        </a:cubicBezTo>
                        <a:cubicBezTo>
                          <a:pt x="40" y="39"/>
                          <a:pt x="48" y="74"/>
                          <a:pt x="33" y="102"/>
                        </a:cubicBezTo>
                        <a:cubicBezTo>
                          <a:pt x="37" y="111"/>
                          <a:pt x="37" y="122"/>
                          <a:pt x="36" y="133"/>
                        </a:cubicBezTo>
                        <a:cubicBezTo>
                          <a:pt x="79" y="90"/>
                          <a:pt x="66" y="25"/>
                          <a:pt x="2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0" name="Freeform 67"/>
                  <p:cNvSpPr>
                    <a:spLocks/>
                  </p:cNvSpPr>
                  <p:nvPr/>
                </p:nvSpPr>
                <p:spPr bwMode="auto">
                  <a:xfrm>
                    <a:off x="1649153" y="3717117"/>
                    <a:ext cx="92075" cy="74612"/>
                  </a:xfrm>
                  <a:custGeom>
                    <a:avLst/>
                    <a:gdLst>
                      <a:gd name="T0" fmla="*/ 0 w 50"/>
                      <a:gd name="T1" fmla="*/ 0 h 41"/>
                      <a:gd name="T2" fmla="*/ 34 w 50"/>
                      <a:gd name="T3" fmla="*/ 23 h 41"/>
                      <a:gd name="T4" fmla="*/ 29 w 50"/>
                      <a:gd name="T5" fmla="*/ 2 h 41"/>
                      <a:gd name="T6" fmla="*/ 50 w 50"/>
                      <a:gd name="T7" fmla="*/ 40 h 41"/>
                      <a:gd name="T8" fmla="*/ 48 w 50"/>
                      <a:gd name="T9" fmla="*/ 40 h 41"/>
                      <a:gd name="T10" fmla="*/ 0 w 50"/>
                      <a:gd name="T11" fmla="*/ 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0" h="41">
                        <a:moveTo>
                          <a:pt x="0" y="0"/>
                        </a:moveTo>
                        <a:cubicBezTo>
                          <a:pt x="12" y="8"/>
                          <a:pt x="23" y="16"/>
                          <a:pt x="34" y="23"/>
                        </a:cubicBezTo>
                        <a:cubicBezTo>
                          <a:pt x="32" y="18"/>
                          <a:pt x="28" y="10"/>
                          <a:pt x="29" y="2"/>
                        </a:cubicBezTo>
                        <a:cubicBezTo>
                          <a:pt x="33" y="16"/>
                          <a:pt x="43" y="27"/>
                          <a:pt x="50" y="40"/>
                        </a:cubicBezTo>
                        <a:cubicBezTo>
                          <a:pt x="50" y="41"/>
                          <a:pt x="49" y="41"/>
                          <a:pt x="48" y="40"/>
                        </a:cubicBezTo>
                        <a:cubicBezTo>
                          <a:pt x="33" y="28"/>
                          <a:pt x="14" y="1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1" name="Freeform 68"/>
                  <p:cNvSpPr>
                    <a:spLocks/>
                  </p:cNvSpPr>
                  <p:nvPr/>
                </p:nvSpPr>
                <p:spPr bwMode="auto">
                  <a:xfrm>
                    <a:off x="1428491" y="3305955"/>
                    <a:ext cx="203200" cy="234950"/>
                  </a:xfrm>
                  <a:custGeom>
                    <a:avLst/>
                    <a:gdLst>
                      <a:gd name="T0" fmla="*/ 41 w 112"/>
                      <a:gd name="T1" fmla="*/ 56 h 129"/>
                      <a:gd name="T2" fmla="*/ 83 w 112"/>
                      <a:gd name="T3" fmla="*/ 128 h 129"/>
                      <a:gd name="T4" fmla="*/ 26 w 112"/>
                      <a:gd name="T5" fmla="*/ 0 h 129"/>
                      <a:gd name="T6" fmla="*/ 93 w 112"/>
                      <a:gd name="T7" fmla="*/ 116 h 129"/>
                      <a:gd name="T8" fmla="*/ 92 w 112"/>
                      <a:gd name="T9" fmla="*/ 120 h 129"/>
                      <a:gd name="T10" fmla="*/ 41 w 112"/>
                      <a:gd name="T11" fmla="*/ 56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2" h="129">
                        <a:moveTo>
                          <a:pt x="41" y="56"/>
                        </a:moveTo>
                        <a:cubicBezTo>
                          <a:pt x="47" y="92"/>
                          <a:pt x="84" y="129"/>
                          <a:pt x="83" y="128"/>
                        </a:cubicBezTo>
                        <a:cubicBezTo>
                          <a:pt x="29" y="100"/>
                          <a:pt x="0" y="43"/>
                          <a:pt x="26" y="0"/>
                        </a:cubicBezTo>
                        <a:cubicBezTo>
                          <a:pt x="63" y="58"/>
                          <a:pt x="112" y="55"/>
                          <a:pt x="93" y="116"/>
                        </a:cubicBezTo>
                        <a:cubicBezTo>
                          <a:pt x="93" y="117"/>
                          <a:pt x="92" y="118"/>
                          <a:pt x="92" y="120"/>
                        </a:cubicBezTo>
                        <a:cubicBezTo>
                          <a:pt x="91" y="123"/>
                          <a:pt x="61" y="91"/>
                          <a:pt x="41" y="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2" name="Freeform 69"/>
                  <p:cNvSpPr>
                    <a:spLocks/>
                  </p:cNvSpPr>
                  <p:nvPr/>
                </p:nvSpPr>
                <p:spPr bwMode="auto">
                  <a:xfrm>
                    <a:off x="1572953" y="3271030"/>
                    <a:ext cx="125412" cy="236537"/>
                  </a:xfrm>
                  <a:custGeom>
                    <a:avLst/>
                    <a:gdLst>
                      <a:gd name="T0" fmla="*/ 34 w 69"/>
                      <a:gd name="T1" fmla="*/ 0 h 130"/>
                      <a:gd name="T2" fmla="*/ 0 w 69"/>
                      <a:gd name="T3" fmla="*/ 68 h 130"/>
                      <a:gd name="T4" fmla="*/ 18 w 69"/>
                      <a:gd name="T5" fmla="*/ 87 h 130"/>
                      <a:gd name="T6" fmla="*/ 40 w 69"/>
                      <a:gd name="T7" fmla="*/ 39 h 130"/>
                      <a:gd name="T8" fmla="*/ 22 w 69"/>
                      <a:gd name="T9" fmla="*/ 100 h 130"/>
                      <a:gd name="T10" fmla="*/ 20 w 69"/>
                      <a:gd name="T11" fmla="*/ 130 h 130"/>
                      <a:gd name="T12" fmla="*/ 34 w 69"/>
                      <a:gd name="T13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9" h="130">
                        <a:moveTo>
                          <a:pt x="34" y="0"/>
                        </a:moveTo>
                        <a:cubicBezTo>
                          <a:pt x="21" y="50"/>
                          <a:pt x="2" y="41"/>
                          <a:pt x="0" y="68"/>
                        </a:cubicBezTo>
                        <a:cubicBezTo>
                          <a:pt x="7" y="74"/>
                          <a:pt x="14" y="80"/>
                          <a:pt x="18" y="87"/>
                        </a:cubicBezTo>
                        <a:cubicBezTo>
                          <a:pt x="37" y="66"/>
                          <a:pt x="39" y="37"/>
                          <a:pt x="40" y="39"/>
                        </a:cubicBezTo>
                        <a:cubicBezTo>
                          <a:pt x="41" y="41"/>
                          <a:pt x="43" y="76"/>
                          <a:pt x="22" y="100"/>
                        </a:cubicBezTo>
                        <a:cubicBezTo>
                          <a:pt x="25" y="110"/>
                          <a:pt x="23" y="120"/>
                          <a:pt x="20" y="130"/>
                        </a:cubicBezTo>
                        <a:cubicBezTo>
                          <a:pt x="69" y="97"/>
                          <a:pt x="69" y="32"/>
                          <a:pt x="3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3" name="Freeform 70"/>
                  <p:cNvSpPr>
                    <a:spLocks/>
                  </p:cNvSpPr>
                  <p:nvPr/>
                </p:nvSpPr>
                <p:spPr bwMode="auto">
                  <a:xfrm>
                    <a:off x="1555491" y="3501217"/>
                    <a:ext cx="74612" cy="88900"/>
                  </a:xfrm>
                  <a:custGeom>
                    <a:avLst/>
                    <a:gdLst>
                      <a:gd name="T0" fmla="*/ 0 w 41"/>
                      <a:gd name="T1" fmla="*/ 0 h 49"/>
                      <a:gd name="T2" fmla="*/ 29 w 41"/>
                      <a:gd name="T3" fmla="*/ 28 h 49"/>
                      <a:gd name="T4" fmla="*/ 27 w 41"/>
                      <a:gd name="T5" fmla="*/ 8 h 49"/>
                      <a:gd name="T6" fmla="*/ 41 w 41"/>
                      <a:gd name="T7" fmla="*/ 48 h 49"/>
                      <a:gd name="T8" fmla="*/ 38 w 41"/>
                      <a:gd name="T9" fmla="*/ 48 h 49"/>
                      <a:gd name="T10" fmla="*/ 0 w 41"/>
                      <a:gd name="T11" fmla="*/ 0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1" h="49">
                        <a:moveTo>
                          <a:pt x="0" y="0"/>
                        </a:moveTo>
                        <a:cubicBezTo>
                          <a:pt x="10" y="10"/>
                          <a:pt x="19" y="20"/>
                          <a:pt x="29" y="28"/>
                        </a:cubicBezTo>
                        <a:cubicBezTo>
                          <a:pt x="27" y="23"/>
                          <a:pt x="25" y="15"/>
                          <a:pt x="27" y="8"/>
                        </a:cubicBezTo>
                        <a:cubicBezTo>
                          <a:pt x="29" y="22"/>
                          <a:pt x="36" y="35"/>
                          <a:pt x="41" y="48"/>
                        </a:cubicBezTo>
                        <a:cubicBezTo>
                          <a:pt x="40" y="49"/>
                          <a:pt x="39" y="49"/>
                          <a:pt x="38" y="48"/>
                        </a:cubicBezTo>
                        <a:cubicBezTo>
                          <a:pt x="26" y="34"/>
                          <a:pt x="11" y="15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4" name="Freeform 71"/>
                  <p:cNvSpPr>
                    <a:spLocks/>
                  </p:cNvSpPr>
                  <p:nvPr/>
                </p:nvSpPr>
                <p:spPr bwMode="auto">
                  <a:xfrm>
                    <a:off x="1412616" y="3069417"/>
                    <a:ext cx="190500" cy="244475"/>
                  </a:xfrm>
                  <a:custGeom>
                    <a:avLst/>
                    <a:gdLst>
                      <a:gd name="T0" fmla="*/ 36 w 104"/>
                      <a:gd name="T1" fmla="*/ 56 h 134"/>
                      <a:gd name="T2" fmla="*/ 63 w 104"/>
                      <a:gd name="T3" fmla="*/ 133 h 134"/>
                      <a:gd name="T4" fmla="*/ 33 w 104"/>
                      <a:gd name="T5" fmla="*/ 0 h 134"/>
                      <a:gd name="T6" fmla="*/ 75 w 104"/>
                      <a:gd name="T7" fmla="*/ 123 h 134"/>
                      <a:gd name="T8" fmla="*/ 73 w 104"/>
                      <a:gd name="T9" fmla="*/ 127 h 134"/>
                      <a:gd name="T10" fmla="*/ 36 w 104"/>
                      <a:gd name="T11" fmla="*/ 56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4" h="134">
                        <a:moveTo>
                          <a:pt x="36" y="56"/>
                        </a:moveTo>
                        <a:cubicBezTo>
                          <a:pt x="35" y="92"/>
                          <a:pt x="65" y="134"/>
                          <a:pt x="63" y="133"/>
                        </a:cubicBezTo>
                        <a:cubicBezTo>
                          <a:pt x="17" y="97"/>
                          <a:pt x="0" y="36"/>
                          <a:pt x="33" y="0"/>
                        </a:cubicBezTo>
                        <a:cubicBezTo>
                          <a:pt x="57" y="63"/>
                          <a:pt x="104" y="68"/>
                          <a:pt x="75" y="123"/>
                        </a:cubicBezTo>
                        <a:cubicBezTo>
                          <a:pt x="75" y="124"/>
                          <a:pt x="74" y="126"/>
                          <a:pt x="73" y="127"/>
                        </a:cubicBezTo>
                        <a:cubicBezTo>
                          <a:pt x="72" y="130"/>
                          <a:pt x="49" y="94"/>
                          <a:pt x="36" y="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5" name="Freeform 72"/>
                  <p:cNvSpPr>
                    <a:spLocks/>
                  </p:cNvSpPr>
                  <p:nvPr/>
                </p:nvSpPr>
                <p:spPr bwMode="auto">
                  <a:xfrm>
                    <a:off x="1549141" y="3066242"/>
                    <a:ext cx="133350" cy="222250"/>
                  </a:xfrm>
                  <a:custGeom>
                    <a:avLst/>
                    <a:gdLst>
                      <a:gd name="T0" fmla="*/ 45 w 73"/>
                      <a:gd name="T1" fmla="*/ 0 h 122"/>
                      <a:gd name="T2" fmla="*/ 0 w 73"/>
                      <a:gd name="T3" fmla="*/ 59 h 122"/>
                      <a:gd name="T4" fmla="*/ 14 w 73"/>
                      <a:gd name="T5" fmla="*/ 80 h 122"/>
                      <a:gd name="T6" fmla="*/ 44 w 73"/>
                      <a:gd name="T7" fmla="*/ 39 h 122"/>
                      <a:gd name="T8" fmla="*/ 16 w 73"/>
                      <a:gd name="T9" fmla="*/ 94 h 122"/>
                      <a:gd name="T10" fmla="*/ 8 w 73"/>
                      <a:gd name="T11" fmla="*/ 122 h 122"/>
                      <a:gd name="T12" fmla="*/ 45 w 73"/>
                      <a:gd name="T13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3" h="122">
                        <a:moveTo>
                          <a:pt x="45" y="0"/>
                        </a:moveTo>
                        <a:cubicBezTo>
                          <a:pt x="23" y="46"/>
                          <a:pt x="6" y="34"/>
                          <a:pt x="0" y="59"/>
                        </a:cubicBezTo>
                        <a:cubicBezTo>
                          <a:pt x="6" y="65"/>
                          <a:pt x="11" y="72"/>
                          <a:pt x="14" y="80"/>
                        </a:cubicBezTo>
                        <a:cubicBezTo>
                          <a:pt x="35" y="63"/>
                          <a:pt x="43" y="36"/>
                          <a:pt x="44" y="39"/>
                        </a:cubicBezTo>
                        <a:cubicBezTo>
                          <a:pt x="44" y="41"/>
                          <a:pt x="39" y="74"/>
                          <a:pt x="16" y="94"/>
                        </a:cubicBezTo>
                        <a:cubicBezTo>
                          <a:pt x="16" y="103"/>
                          <a:pt x="12" y="113"/>
                          <a:pt x="8" y="122"/>
                        </a:cubicBezTo>
                        <a:cubicBezTo>
                          <a:pt x="61" y="99"/>
                          <a:pt x="73" y="37"/>
                          <a:pt x="4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6" name="Freeform 73"/>
                  <p:cNvSpPr>
                    <a:spLocks/>
                  </p:cNvSpPr>
                  <p:nvPr/>
                </p:nvSpPr>
                <p:spPr bwMode="auto">
                  <a:xfrm>
                    <a:off x="1512628" y="3271030"/>
                    <a:ext cx="55562" cy="98425"/>
                  </a:xfrm>
                  <a:custGeom>
                    <a:avLst/>
                    <a:gdLst>
                      <a:gd name="T0" fmla="*/ 0 w 30"/>
                      <a:gd name="T1" fmla="*/ 0 h 54"/>
                      <a:gd name="T2" fmla="*/ 22 w 30"/>
                      <a:gd name="T3" fmla="*/ 32 h 54"/>
                      <a:gd name="T4" fmla="*/ 24 w 30"/>
                      <a:gd name="T5" fmla="*/ 12 h 54"/>
                      <a:gd name="T6" fmla="*/ 30 w 30"/>
                      <a:gd name="T7" fmla="*/ 53 h 54"/>
                      <a:gd name="T8" fmla="*/ 28 w 30"/>
                      <a:gd name="T9" fmla="*/ 52 h 54"/>
                      <a:gd name="T10" fmla="*/ 0 w 30"/>
                      <a:gd name="T11" fmla="*/ 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0" h="54">
                        <a:moveTo>
                          <a:pt x="0" y="0"/>
                        </a:moveTo>
                        <a:cubicBezTo>
                          <a:pt x="7" y="11"/>
                          <a:pt x="15" y="22"/>
                          <a:pt x="22" y="32"/>
                        </a:cubicBezTo>
                        <a:cubicBezTo>
                          <a:pt x="22" y="27"/>
                          <a:pt x="21" y="19"/>
                          <a:pt x="24" y="12"/>
                        </a:cubicBezTo>
                        <a:cubicBezTo>
                          <a:pt x="23" y="26"/>
                          <a:pt x="28" y="39"/>
                          <a:pt x="30" y="53"/>
                        </a:cubicBezTo>
                        <a:cubicBezTo>
                          <a:pt x="29" y="54"/>
                          <a:pt x="28" y="54"/>
                          <a:pt x="28" y="52"/>
                        </a:cubicBezTo>
                        <a:cubicBezTo>
                          <a:pt x="19" y="36"/>
                          <a:pt x="8" y="16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7" name="Freeform 74"/>
                  <p:cNvSpPr>
                    <a:spLocks/>
                  </p:cNvSpPr>
                  <p:nvPr/>
                </p:nvSpPr>
                <p:spPr bwMode="auto">
                  <a:xfrm>
                    <a:off x="1438016" y="2847167"/>
                    <a:ext cx="171450" cy="244475"/>
                  </a:xfrm>
                  <a:custGeom>
                    <a:avLst/>
                    <a:gdLst>
                      <a:gd name="T0" fmla="*/ 31 w 94"/>
                      <a:gd name="T1" fmla="*/ 55 h 134"/>
                      <a:gd name="T2" fmla="*/ 43 w 94"/>
                      <a:gd name="T3" fmla="*/ 133 h 134"/>
                      <a:gd name="T4" fmla="*/ 38 w 94"/>
                      <a:gd name="T5" fmla="*/ 0 h 134"/>
                      <a:gd name="T6" fmla="*/ 57 w 94"/>
                      <a:gd name="T7" fmla="*/ 126 h 134"/>
                      <a:gd name="T8" fmla="*/ 54 w 94"/>
                      <a:gd name="T9" fmla="*/ 129 h 134"/>
                      <a:gd name="T10" fmla="*/ 31 w 94"/>
                      <a:gd name="T11" fmla="*/ 5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4" h="134">
                        <a:moveTo>
                          <a:pt x="31" y="55"/>
                        </a:moveTo>
                        <a:cubicBezTo>
                          <a:pt x="24" y="88"/>
                          <a:pt x="44" y="134"/>
                          <a:pt x="43" y="133"/>
                        </a:cubicBezTo>
                        <a:cubicBezTo>
                          <a:pt x="5" y="90"/>
                          <a:pt x="0" y="29"/>
                          <a:pt x="38" y="0"/>
                        </a:cubicBezTo>
                        <a:cubicBezTo>
                          <a:pt x="50" y="65"/>
                          <a:pt x="94" y="79"/>
                          <a:pt x="57" y="126"/>
                        </a:cubicBezTo>
                        <a:cubicBezTo>
                          <a:pt x="56" y="127"/>
                          <a:pt x="55" y="128"/>
                          <a:pt x="54" y="129"/>
                        </a:cubicBezTo>
                        <a:cubicBezTo>
                          <a:pt x="52" y="132"/>
                          <a:pt x="37" y="93"/>
                          <a:pt x="31" y="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8" name="Freeform 75"/>
                  <p:cNvSpPr>
                    <a:spLocks/>
                  </p:cNvSpPr>
                  <p:nvPr/>
                </p:nvSpPr>
                <p:spPr bwMode="auto">
                  <a:xfrm>
                    <a:off x="1555491" y="2872567"/>
                    <a:ext cx="141287" cy="200025"/>
                  </a:xfrm>
                  <a:custGeom>
                    <a:avLst/>
                    <a:gdLst>
                      <a:gd name="T0" fmla="*/ 58 w 78"/>
                      <a:gd name="T1" fmla="*/ 0 h 110"/>
                      <a:gd name="T2" fmla="*/ 4 w 78"/>
                      <a:gd name="T3" fmla="*/ 48 h 110"/>
                      <a:gd name="T4" fmla="*/ 13 w 78"/>
                      <a:gd name="T5" fmla="*/ 72 h 110"/>
                      <a:gd name="T6" fmla="*/ 50 w 78"/>
                      <a:gd name="T7" fmla="*/ 37 h 110"/>
                      <a:gd name="T8" fmla="*/ 13 w 78"/>
                      <a:gd name="T9" fmla="*/ 85 h 110"/>
                      <a:gd name="T10" fmla="*/ 0 w 78"/>
                      <a:gd name="T11" fmla="*/ 110 h 110"/>
                      <a:gd name="T12" fmla="*/ 58 w 78"/>
                      <a:gd name="T13" fmla="*/ 0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8" h="110">
                        <a:moveTo>
                          <a:pt x="58" y="0"/>
                        </a:moveTo>
                        <a:cubicBezTo>
                          <a:pt x="29" y="40"/>
                          <a:pt x="15" y="25"/>
                          <a:pt x="4" y="48"/>
                        </a:cubicBezTo>
                        <a:cubicBezTo>
                          <a:pt x="8" y="56"/>
                          <a:pt x="12" y="63"/>
                          <a:pt x="13" y="72"/>
                        </a:cubicBezTo>
                        <a:cubicBezTo>
                          <a:pt x="37" y="59"/>
                          <a:pt x="50" y="35"/>
                          <a:pt x="50" y="37"/>
                        </a:cubicBezTo>
                        <a:cubicBezTo>
                          <a:pt x="50" y="39"/>
                          <a:pt x="39" y="70"/>
                          <a:pt x="13" y="85"/>
                        </a:cubicBezTo>
                        <a:cubicBezTo>
                          <a:pt x="11" y="94"/>
                          <a:pt x="6" y="102"/>
                          <a:pt x="0" y="110"/>
                        </a:cubicBezTo>
                        <a:cubicBezTo>
                          <a:pt x="55" y="98"/>
                          <a:pt x="78" y="41"/>
                          <a:pt x="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9" name="Freeform 76"/>
                  <p:cNvSpPr>
                    <a:spLocks/>
                  </p:cNvSpPr>
                  <p:nvPr/>
                </p:nvSpPr>
                <p:spPr bwMode="auto">
                  <a:xfrm>
                    <a:off x="1509453" y="3047192"/>
                    <a:ext cx="38100" cy="106362"/>
                  </a:xfrm>
                  <a:custGeom>
                    <a:avLst/>
                    <a:gdLst>
                      <a:gd name="T0" fmla="*/ 0 w 21"/>
                      <a:gd name="T1" fmla="*/ 0 h 58"/>
                      <a:gd name="T2" fmla="*/ 15 w 21"/>
                      <a:gd name="T3" fmla="*/ 35 h 58"/>
                      <a:gd name="T4" fmla="*/ 21 w 21"/>
                      <a:gd name="T5" fmla="*/ 16 h 58"/>
                      <a:gd name="T6" fmla="*/ 19 w 21"/>
                      <a:gd name="T7" fmla="*/ 57 h 58"/>
                      <a:gd name="T8" fmla="*/ 17 w 21"/>
                      <a:gd name="T9" fmla="*/ 56 h 58"/>
                      <a:gd name="T10" fmla="*/ 0 w 21"/>
                      <a:gd name="T11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" h="58">
                        <a:moveTo>
                          <a:pt x="0" y="0"/>
                        </a:moveTo>
                        <a:cubicBezTo>
                          <a:pt x="5" y="12"/>
                          <a:pt x="10" y="25"/>
                          <a:pt x="15" y="35"/>
                        </a:cubicBezTo>
                        <a:cubicBezTo>
                          <a:pt x="16" y="30"/>
                          <a:pt x="16" y="22"/>
                          <a:pt x="21" y="16"/>
                        </a:cubicBezTo>
                        <a:cubicBezTo>
                          <a:pt x="18" y="30"/>
                          <a:pt x="20" y="43"/>
                          <a:pt x="19" y="57"/>
                        </a:cubicBezTo>
                        <a:cubicBezTo>
                          <a:pt x="19" y="58"/>
                          <a:pt x="18" y="57"/>
                          <a:pt x="17" y="56"/>
                        </a:cubicBezTo>
                        <a:cubicBezTo>
                          <a:pt x="11" y="39"/>
                          <a:pt x="5" y="17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0" name="Freeform 77"/>
                  <p:cNvSpPr>
                    <a:spLocks/>
                  </p:cNvSpPr>
                  <p:nvPr/>
                </p:nvSpPr>
                <p:spPr bwMode="auto">
                  <a:xfrm>
                    <a:off x="1504691" y="2629680"/>
                    <a:ext cx="157162" cy="236537"/>
                  </a:xfrm>
                  <a:custGeom>
                    <a:avLst/>
                    <a:gdLst>
                      <a:gd name="T0" fmla="*/ 31 w 87"/>
                      <a:gd name="T1" fmla="*/ 51 h 130"/>
                      <a:gd name="T2" fmla="*/ 28 w 87"/>
                      <a:gd name="T3" fmla="*/ 128 h 130"/>
                      <a:gd name="T4" fmla="*/ 48 w 87"/>
                      <a:gd name="T5" fmla="*/ 0 h 130"/>
                      <a:gd name="T6" fmla="*/ 42 w 87"/>
                      <a:gd name="T7" fmla="*/ 124 h 130"/>
                      <a:gd name="T8" fmla="*/ 39 w 87"/>
                      <a:gd name="T9" fmla="*/ 127 h 130"/>
                      <a:gd name="T10" fmla="*/ 31 w 87"/>
                      <a:gd name="T11" fmla="*/ 51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7" h="130">
                        <a:moveTo>
                          <a:pt x="31" y="51"/>
                        </a:moveTo>
                        <a:cubicBezTo>
                          <a:pt x="18" y="82"/>
                          <a:pt x="29" y="130"/>
                          <a:pt x="28" y="128"/>
                        </a:cubicBezTo>
                        <a:cubicBezTo>
                          <a:pt x="0" y="80"/>
                          <a:pt x="6" y="21"/>
                          <a:pt x="48" y="0"/>
                        </a:cubicBezTo>
                        <a:cubicBezTo>
                          <a:pt x="47" y="64"/>
                          <a:pt x="87" y="86"/>
                          <a:pt x="42" y="124"/>
                        </a:cubicBezTo>
                        <a:cubicBezTo>
                          <a:pt x="41" y="125"/>
                          <a:pt x="40" y="126"/>
                          <a:pt x="39" y="127"/>
                        </a:cubicBezTo>
                        <a:cubicBezTo>
                          <a:pt x="37" y="129"/>
                          <a:pt x="29" y="89"/>
                          <a:pt x="31" y="5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1" name="Freeform 78"/>
                  <p:cNvSpPr>
                    <a:spLocks/>
                  </p:cNvSpPr>
                  <p:nvPr/>
                </p:nvSpPr>
                <p:spPr bwMode="auto">
                  <a:xfrm>
                    <a:off x="1595178" y="2682067"/>
                    <a:ext cx="158750" cy="171450"/>
                  </a:xfrm>
                  <a:custGeom>
                    <a:avLst/>
                    <a:gdLst>
                      <a:gd name="T0" fmla="*/ 75 w 87"/>
                      <a:gd name="T1" fmla="*/ 0 h 94"/>
                      <a:gd name="T2" fmla="*/ 15 w 87"/>
                      <a:gd name="T3" fmla="*/ 36 h 94"/>
                      <a:gd name="T4" fmla="*/ 20 w 87"/>
                      <a:gd name="T5" fmla="*/ 60 h 94"/>
                      <a:gd name="T6" fmla="*/ 61 w 87"/>
                      <a:gd name="T7" fmla="*/ 34 h 94"/>
                      <a:gd name="T8" fmla="*/ 17 w 87"/>
                      <a:gd name="T9" fmla="*/ 73 h 94"/>
                      <a:gd name="T10" fmla="*/ 0 w 87"/>
                      <a:gd name="T11" fmla="*/ 94 h 94"/>
                      <a:gd name="T12" fmla="*/ 75 w 87"/>
                      <a:gd name="T13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7" h="94">
                        <a:moveTo>
                          <a:pt x="75" y="0"/>
                        </a:moveTo>
                        <a:cubicBezTo>
                          <a:pt x="40" y="33"/>
                          <a:pt x="30" y="16"/>
                          <a:pt x="15" y="36"/>
                        </a:cubicBezTo>
                        <a:cubicBezTo>
                          <a:pt x="18" y="44"/>
                          <a:pt x="20" y="52"/>
                          <a:pt x="20" y="60"/>
                        </a:cubicBezTo>
                        <a:cubicBezTo>
                          <a:pt x="45" y="53"/>
                          <a:pt x="61" y="32"/>
                          <a:pt x="61" y="34"/>
                        </a:cubicBezTo>
                        <a:cubicBezTo>
                          <a:pt x="61" y="36"/>
                          <a:pt x="45" y="64"/>
                          <a:pt x="17" y="73"/>
                        </a:cubicBezTo>
                        <a:cubicBezTo>
                          <a:pt x="14" y="81"/>
                          <a:pt x="7" y="88"/>
                          <a:pt x="0" y="94"/>
                        </a:cubicBezTo>
                        <a:cubicBezTo>
                          <a:pt x="55" y="93"/>
                          <a:pt x="87" y="42"/>
                          <a:pt x="7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2" name="Freeform 79"/>
                  <p:cNvSpPr>
                    <a:spLocks/>
                  </p:cNvSpPr>
                  <p:nvPr/>
                </p:nvSpPr>
                <p:spPr bwMode="auto">
                  <a:xfrm>
                    <a:off x="1557078" y="2821767"/>
                    <a:ext cx="30162" cy="106362"/>
                  </a:xfrm>
                  <a:custGeom>
                    <a:avLst/>
                    <a:gdLst>
                      <a:gd name="T0" fmla="*/ 0 w 17"/>
                      <a:gd name="T1" fmla="*/ 0 h 58"/>
                      <a:gd name="T2" fmla="*/ 8 w 17"/>
                      <a:gd name="T3" fmla="*/ 36 h 58"/>
                      <a:gd name="T4" fmla="*/ 17 w 17"/>
                      <a:gd name="T5" fmla="*/ 19 h 58"/>
                      <a:gd name="T6" fmla="*/ 7 w 17"/>
                      <a:gd name="T7" fmla="*/ 57 h 58"/>
                      <a:gd name="T8" fmla="*/ 6 w 17"/>
                      <a:gd name="T9" fmla="*/ 56 h 58"/>
                      <a:gd name="T10" fmla="*/ 0 w 17"/>
                      <a:gd name="T11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7" h="58">
                        <a:moveTo>
                          <a:pt x="0" y="0"/>
                        </a:moveTo>
                        <a:cubicBezTo>
                          <a:pt x="2" y="12"/>
                          <a:pt x="5" y="25"/>
                          <a:pt x="8" y="36"/>
                        </a:cubicBezTo>
                        <a:cubicBezTo>
                          <a:pt x="9" y="32"/>
                          <a:pt x="11" y="24"/>
                          <a:pt x="17" y="19"/>
                        </a:cubicBezTo>
                        <a:cubicBezTo>
                          <a:pt x="11" y="31"/>
                          <a:pt x="11" y="45"/>
                          <a:pt x="7" y="57"/>
                        </a:cubicBezTo>
                        <a:cubicBezTo>
                          <a:pt x="7" y="58"/>
                          <a:pt x="6" y="58"/>
                          <a:pt x="6" y="56"/>
                        </a:cubicBezTo>
                        <a:cubicBezTo>
                          <a:pt x="3" y="39"/>
                          <a:pt x="1" y="17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3" name="Freeform 80"/>
                  <p:cNvSpPr>
                    <a:spLocks/>
                  </p:cNvSpPr>
                  <p:nvPr/>
                </p:nvSpPr>
                <p:spPr bwMode="auto">
                  <a:xfrm>
                    <a:off x="1592003" y="2437592"/>
                    <a:ext cx="149225" cy="220662"/>
                  </a:xfrm>
                  <a:custGeom>
                    <a:avLst/>
                    <a:gdLst>
                      <a:gd name="T0" fmla="*/ 35 w 82"/>
                      <a:gd name="T1" fmla="*/ 46 h 121"/>
                      <a:gd name="T2" fmla="*/ 18 w 82"/>
                      <a:gd name="T3" fmla="*/ 119 h 121"/>
                      <a:gd name="T4" fmla="*/ 60 w 82"/>
                      <a:gd name="T5" fmla="*/ 0 h 121"/>
                      <a:gd name="T6" fmla="*/ 33 w 82"/>
                      <a:gd name="T7" fmla="*/ 118 h 121"/>
                      <a:gd name="T8" fmla="*/ 29 w 82"/>
                      <a:gd name="T9" fmla="*/ 120 h 121"/>
                      <a:gd name="T10" fmla="*/ 35 w 82"/>
                      <a:gd name="T11" fmla="*/ 46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2" h="121">
                        <a:moveTo>
                          <a:pt x="35" y="46"/>
                        </a:moveTo>
                        <a:cubicBezTo>
                          <a:pt x="17" y="73"/>
                          <a:pt x="19" y="121"/>
                          <a:pt x="18" y="119"/>
                        </a:cubicBezTo>
                        <a:cubicBezTo>
                          <a:pt x="0" y="68"/>
                          <a:pt x="16" y="12"/>
                          <a:pt x="60" y="0"/>
                        </a:cubicBezTo>
                        <a:cubicBezTo>
                          <a:pt x="48" y="61"/>
                          <a:pt x="82" y="89"/>
                          <a:pt x="33" y="118"/>
                        </a:cubicBezTo>
                        <a:cubicBezTo>
                          <a:pt x="31" y="118"/>
                          <a:pt x="30" y="119"/>
                          <a:pt x="29" y="120"/>
                        </a:cubicBezTo>
                        <a:cubicBezTo>
                          <a:pt x="26" y="121"/>
                          <a:pt x="26" y="82"/>
                          <a:pt x="35" y="4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4" name="Freeform 81"/>
                  <p:cNvSpPr>
                    <a:spLocks/>
                  </p:cNvSpPr>
                  <p:nvPr/>
                </p:nvSpPr>
                <p:spPr bwMode="auto">
                  <a:xfrm>
                    <a:off x="1665028" y="2513792"/>
                    <a:ext cx="168275" cy="157162"/>
                  </a:xfrm>
                  <a:custGeom>
                    <a:avLst/>
                    <a:gdLst>
                      <a:gd name="T0" fmla="*/ 89 w 93"/>
                      <a:gd name="T1" fmla="*/ 0 h 86"/>
                      <a:gd name="T2" fmla="*/ 25 w 93"/>
                      <a:gd name="T3" fmla="*/ 24 h 86"/>
                      <a:gd name="T4" fmla="*/ 25 w 93"/>
                      <a:gd name="T5" fmla="*/ 47 h 86"/>
                      <a:gd name="T6" fmla="*/ 69 w 93"/>
                      <a:gd name="T7" fmla="*/ 30 h 86"/>
                      <a:gd name="T8" fmla="*/ 20 w 93"/>
                      <a:gd name="T9" fmla="*/ 59 h 86"/>
                      <a:gd name="T10" fmla="*/ 0 w 93"/>
                      <a:gd name="T11" fmla="*/ 77 h 86"/>
                      <a:gd name="T12" fmla="*/ 89 w 93"/>
                      <a:gd name="T13" fmla="*/ 0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3" h="86">
                        <a:moveTo>
                          <a:pt x="89" y="0"/>
                        </a:moveTo>
                        <a:cubicBezTo>
                          <a:pt x="50" y="25"/>
                          <a:pt x="43" y="7"/>
                          <a:pt x="25" y="24"/>
                        </a:cubicBezTo>
                        <a:cubicBezTo>
                          <a:pt x="26" y="32"/>
                          <a:pt x="27" y="40"/>
                          <a:pt x="25" y="47"/>
                        </a:cubicBezTo>
                        <a:cubicBezTo>
                          <a:pt x="51" y="45"/>
                          <a:pt x="70" y="28"/>
                          <a:pt x="69" y="30"/>
                        </a:cubicBezTo>
                        <a:cubicBezTo>
                          <a:pt x="68" y="31"/>
                          <a:pt x="48" y="55"/>
                          <a:pt x="20" y="59"/>
                        </a:cubicBezTo>
                        <a:cubicBezTo>
                          <a:pt x="15" y="66"/>
                          <a:pt x="8" y="72"/>
                          <a:pt x="0" y="77"/>
                        </a:cubicBezTo>
                        <a:cubicBezTo>
                          <a:pt x="53" y="86"/>
                          <a:pt x="93" y="43"/>
                          <a:pt x="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5" name="Freeform 82"/>
                  <p:cNvSpPr>
                    <a:spLocks/>
                  </p:cNvSpPr>
                  <p:nvPr/>
                </p:nvSpPr>
                <p:spPr bwMode="auto">
                  <a:xfrm>
                    <a:off x="1623753" y="2616980"/>
                    <a:ext cx="33337" cy="103187"/>
                  </a:xfrm>
                  <a:custGeom>
                    <a:avLst/>
                    <a:gdLst>
                      <a:gd name="T0" fmla="*/ 5 w 18"/>
                      <a:gd name="T1" fmla="*/ 0 h 57"/>
                      <a:gd name="T2" fmla="*/ 6 w 18"/>
                      <a:gd name="T3" fmla="*/ 36 h 57"/>
                      <a:gd name="T4" fmla="*/ 18 w 18"/>
                      <a:gd name="T5" fmla="*/ 21 h 57"/>
                      <a:gd name="T6" fmla="*/ 1 w 18"/>
                      <a:gd name="T7" fmla="*/ 56 h 57"/>
                      <a:gd name="T8" fmla="*/ 0 w 18"/>
                      <a:gd name="T9" fmla="*/ 55 h 57"/>
                      <a:gd name="T10" fmla="*/ 5 w 18"/>
                      <a:gd name="T11" fmla="*/ 0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8" h="57">
                        <a:moveTo>
                          <a:pt x="5" y="0"/>
                        </a:moveTo>
                        <a:cubicBezTo>
                          <a:pt x="5" y="12"/>
                          <a:pt x="5" y="25"/>
                          <a:pt x="6" y="36"/>
                        </a:cubicBezTo>
                        <a:cubicBezTo>
                          <a:pt x="8" y="32"/>
                          <a:pt x="11" y="25"/>
                          <a:pt x="18" y="21"/>
                        </a:cubicBezTo>
                        <a:cubicBezTo>
                          <a:pt x="10" y="32"/>
                          <a:pt x="7" y="45"/>
                          <a:pt x="1" y="56"/>
                        </a:cubicBezTo>
                        <a:cubicBezTo>
                          <a:pt x="1" y="57"/>
                          <a:pt x="0" y="56"/>
                          <a:pt x="0" y="55"/>
                        </a:cubicBezTo>
                        <a:cubicBezTo>
                          <a:pt x="1" y="38"/>
                          <a:pt x="3" y="16"/>
                          <a:pt x="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6" name="Freeform 83"/>
                  <p:cNvSpPr>
                    <a:spLocks/>
                  </p:cNvSpPr>
                  <p:nvPr/>
                </p:nvSpPr>
                <p:spPr bwMode="auto">
                  <a:xfrm>
                    <a:off x="1715828" y="2283605"/>
                    <a:ext cx="136525" cy="198437"/>
                  </a:xfrm>
                  <a:custGeom>
                    <a:avLst/>
                    <a:gdLst>
                      <a:gd name="T0" fmla="*/ 37 w 75"/>
                      <a:gd name="T1" fmla="*/ 39 h 109"/>
                      <a:gd name="T2" fmla="*/ 8 w 75"/>
                      <a:gd name="T3" fmla="*/ 106 h 109"/>
                      <a:gd name="T4" fmla="*/ 70 w 75"/>
                      <a:gd name="T5" fmla="*/ 0 h 109"/>
                      <a:gd name="T6" fmla="*/ 22 w 75"/>
                      <a:gd name="T7" fmla="*/ 107 h 109"/>
                      <a:gd name="T8" fmla="*/ 18 w 75"/>
                      <a:gd name="T9" fmla="*/ 108 h 109"/>
                      <a:gd name="T10" fmla="*/ 37 w 75"/>
                      <a:gd name="T11" fmla="*/ 39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5" h="109">
                        <a:moveTo>
                          <a:pt x="37" y="39"/>
                        </a:moveTo>
                        <a:cubicBezTo>
                          <a:pt x="15" y="62"/>
                          <a:pt x="8" y="108"/>
                          <a:pt x="8" y="106"/>
                        </a:cubicBezTo>
                        <a:cubicBezTo>
                          <a:pt x="0" y="54"/>
                          <a:pt x="26" y="4"/>
                          <a:pt x="70" y="0"/>
                        </a:cubicBezTo>
                        <a:cubicBezTo>
                          <a:pt x="47" y="56"/>
                          <a:pt x="75" y="89"/>
                          <a:pt x="22" y="107"/>
                        </a:cubicBezTo>
                        <a:cubicBezTo>
                          <a:pt x="21" y="108"/>
                          <a:pt x="19" y="108"/>
                          <a:pt x="18" y="108"/>
                        </a:cubicBezTo>
                        <a:cubicBezTo>
                          <a:pt x="15" y="109"/>
                          <a:pt x="23" y="72"/>
                          <a:pt x="37" y="3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7" name="Freeform 84"/>
                  <p:cNvSpPr>
                    <a:spLocks/>
                  </p:cNvSpPr>
                  <p:nvPr/>
                </p:nvSpPr>
                <p:spPr bwMode="auto">
                  <a:xfrm>
                    <a:off x="1768216" y="2375680"/>
                    <a:ext cx="179387" cy="141287"/>
                  </a:xfrm>
                  <a:custGeom>
                    <a:avLst/>
                    <a:gdLst>
                      <a:gd name="T0" fmla="*/ 99 w 99"/>
                      <a:gd name="T1" fmla="*/ 2 h 77"/>
                      <a:gd name="T2" fmla="*/ 33 w 99"/>
                      <a:gd name="T3" fmla="*/ 12 h 77"/>
                      <a:gd name="T4" fmla="*/ 29 w 99"/>
                      <a:gd name="T5" fmla="*/ 35 h 77"/>
                      <a:gd name="T6" fmla="*/ 75 w 99"/>
                      <a:gd name="T7" fmla="*/ 26 h 77"/>
                      <a:gd name="T8" fmla="*/ 22 w 99"/>
                      <a:gd name="T9" fmla="*/ 45 h 77"/>
                      <a:gd name="T10" fmla="*/ 0 w 99"/>
                      <a:gd name="T11" fmla="*/ 59 h 77"/>
                      <a:gd name="T12" fmla="*/ 99 w 99"/>
                      <a:gd name="T13" fmla="*/ 2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9" h="77">
                        <a:moveTo>
                          <a:pt x="99" y="2"/>
                        </a:moveTo>
                        <a:cubicBezTo>
                          <a:pt x="57" y="18"/>
                          <a:pt x="53" y="0"/>
                          <a:pt x="33" y="12"/>
                        </a:cubicBezTo>
                        <a:cubicBezTo>
                          <a:pt x="33" y="20"/>
                          <a:pt x="32" y="28"/>
                          <a:pt x="29" y="35"/>
                        </a:cubicBezTo>
                        <a:cubicBezTo>
                          <a:pt x="54" y="37"/>
                          <a:pt x="76" y="25"/>
                          <a:pt x="75" y="26"/>
                        </a:cubicBezTo>
                        <a:cubicBezTo>
                          <a:pt x="74" y="28"/>
                          <a:pt x="50" y="47"/>
                          <a:pt x="22" y="45"/>
                        </a:cubicBezTo>
                        <a:cubicBezTo>
                          <a:pt x="17" y="51"/>
                          <a:pt x="8" y="55"/>
                          <a:pt x="0" y="59"/>
                        </a:cubicBezTo>
                        <a:cubicBezTo>
                          <a:pt x="49" y="77"/>
                          <a:pt x="95" y="43"/>
                          <a:pt x="99" y="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8" name="Freeform 85"/>
                  <p:cNvSpPr>
                    <a:spLocks/>
                  </p:cNvSpPr>
                  <p:nvPr/>
                </p:nvSpPr>
                <p:spPr bwMode="auto">
                  <a:xfrm>
                    <a:off x="1717416" y="2442355"/>
                    <a:ext cx="42862" cy="95250"/>
                  </a:xfrm>
                  <a:custGeom>
                    <a:avLst/>
                    <a:gdLst>
                      <a:gd name="T0" fmla="*/ 15 w 24"/>
                      <a:gd name="T1" fmla="*/ 0 h 53"/>
                      <a:gd name="T2" fmla="*/ 10 w 24"/>
                      <a:gd name="T3" fmla="*/ 34 h 53"/>
                      <a:gd name="T4" fmla="*/ 24 w 24"/>
                      <a:gd name="T5" fmla="*/ 23 h 53"/>
                      <a:gd name="T6" fmla="*/ 2 w 24"/>
                      <a:gd name="T7" fmla="*/ 53 h 53"/>
                      <a:gd name="T8" fmla="*/ 1 w 24"/>
                      <a:gd name="T9" fmla="*/ 51 h 53"/>
                      <a:gd name="T10" fmla="*/ 15 w 24"/>
                      <a:gd name="T11" fmla="*/ 0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4" h="53">
                        <a:moveTo>
                          <a:pt x="15" y="0"/>
                        </a:moveTo>
                        <a:cubicBezTo>
                          <a:pt x="13" y="11"/>
                          <a:pt x="11" y="23"/>
                          <a:pt x="10" y="34"/>
                        </a:cubicBezTo>
                        <a:cubicBezTo>
                          <a:pt x="13" y="31"/>
                          <a:pt x="17" y="25"/>
                          <a:pt x="24" y="23"/>
                        </a:cubicBezTo>
                        <a:cubicBezTo>
                          <a:pt x="14" y="31"/>
                          <a:pt x="9" y="43"/>
                          <a:pt x="2" y="53"/>
                        </a:cubicBezTo>
                        <a:cubicBezTo>
                          <a:pt x="1" y="53"/>
                          <a:pt x="0" y="52"/>
                          <a:pt x="1" y="51"/>
                        </a:cubicBezTo>
                        <a:cubicBezTo>
                          <a:pt x="5" y="35"/>
                          <a:pt x="10" y="15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" name="Freeform 86"/>
                  <p:cNvSpPr>
                    <a:spLocks/>
                  </p:cNvSpPr>
                  <p:nvPr/>
                </p:nvSpPr>
                <p:spPr bwMode="auto">
                  <a:xfrm>
                    <a:off x="1868228" y="2148667"/>
                    <a:ext cx="144462" cy="179387"/>
                  </a:xfrm>
                  <a:custGeom>
                    <a:avLst/>
                    <a:gdLst>
                      <a:gd name="T0" fmla="*/ 41 w 79"/>
                      <a:gd name="T1" fmla="*/ 36 h 99"/>
                      <a:gd name="T2" fmla="*/ 0 w 79"/>
                      <a:gd name="T3" fmla="*/ 94 h 99"/>
                      <a:gd name="T4" fmla="*/ 79 w 79"/>
                      <a:gd name="T5" fmla="*/ 5 h 99"/>
                      <a:gd name="T6" fmla="*/ 13 w 79"/>
                      <a:gd name="T7" fmla="*/ 98 h 99"/>
                      <a:gd name="T8" fmla="*/ 10 w 79"/>
                      <a:gd name="T9" fmla="*/ 98 h 99"/>
                      <a:gd name="T10" fmla="*/ 41 w 79"/>
                      <a:gd name="T11" fmla="*/ 36 h 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9" h="99">
                        <a:moveTo>
                          <a:pt x="41" y="36"/>
                        </a:moveTo>
                        <a:cubicBezTo>
                          <a:pt x="15" y="53"/>
                          <a:pt x="0" y="96"/>
                          <a:pt x="0" y="94"/>
                        </a:cubicBezTo>
                        <a:cubicBezTo>
                          <a:pt x="2" y="43"/>
                          <a:pt x="36" y="0"/>
                          <a:pt x="79" y="5"/>
                        </a:cubicBezTo>
                        <a:cubicBezTo>
                          <a:pt x="47" y="54"/>
                          <a:pt x="67" y="90"/>
                          <a:pt x="13" y="98"/>
                        </a:cubicBezTo>
                        <a:cubicBezTo>
                          <a:pt x="12" y="98"/>
                          <a:pt x="11" y="98"/>
                          <a:pt x="10" y="98"/>
                        </a:cubicBezTo>
                        <a:cubicBezTo>
                          <a:pt x="7" y="99"/>
                          <a:pt x="21" y="64"/>
                          <a:pt x="41" y="3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" name="Freeform 87"/>
                  <p:cNvSpPr>
                    <a:spLocks/>
                  </p:cNvSpPr>
                  <p:nvPr/>
                </p:nvSpPr>
                <p:spPr bwMode="auto">
                  <a:xfrm>
                    <a:off x="1904741" y="2248680"/>
                    <a:ext cx="190500" cy="131762"/>
                  </a:xfrm>
                  <a:custGeom>
                    <a:avLst/>
                    <a:gdLst>
                      <a:gd name="T0" fmla="*/ 105 w 105"/>
                      <a:gd name="T1" fmla="*/ 10 h 72"/>
                      <a:gd name="T2" fmla="*/ 40 w 105"/>
                      <a:gd name="T3" fmla="*/ 8 h 72"/>
                      <a:gd name="T4" fmla="*/ 32 w 105"/>
                      <a:gd name="T5" fmla="*/ 29 h 72"/>
                      <a:gd name="T6" fmla="*/ 77 w 105"/>
                      <a:gd name="T7" fmla="*/ 29 h 72"/>
                      <a:gd name="T8" fmla="*/ 24 w 105"/>
                      <a:gd name="T9" fmla="*/ 37 h 72"/>
                      <a:gd name="T10" fmla="*/ 0 w 105"/>
                      <a:gd name="T11" fmla="*/ 46 h 72"/>
                      <a:gd name="T12" fmla="*/ 105 w 105"/>
                      <a:gd name="T13" fmla="*/ 10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5" h="72">
                        <a:moveTo>
                          <a:pt x="105" y="10"/>
                        </a:moveTo>
                        <a:cubicBezTo>
                          <a:pt x="61" y="18"/>
                          <a:pt x="61" y="0"/>
                          <a:pt x="40" y="8"/>
                        </a:cubicBezTo>
                        <a:cubicBezTo>
                          <a:pt x="38" y="16"/>
                          <a:pt x="36" y="23"/>
                          <a:pt x="32" y="29"/>
                        </a:cubicBezTo>
                        <a:cubicBezTo>
                          <a:pt x="55" y="36"/>
                          <a:pt x="78" y="28"/>
                          <a:pt x="77" y="29"/>
                        </a:cubicBezTo>
                        <a:cubicBezTo>
                          <a:pt x="76" y="30"/>
                          <a:pt x="49" y="44"/>
                          <a:pt x="24" y="37"/>
                        </a:cubicBezTo>
                        <a:cubicBezTo>
                          <a:pt x="17" y="43"/>
                          <a:pt x="8" y="45"/>
                          <a:pt x="0" y="46"/>
                        </a:cubicBezTo>
                        <a:cubicBezTo>
                          <a:pt x="43" y="72"/>
                          <a:pt x="93" y="49"/>
                          <a:pt x="105" y="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1" name="Freeform 88"/>
                  <p:cNvSpPr>
                    <a:spLocks/>
                  </p:cNvSpPr>
                  <p:nvPr/>
                </p:nvSpPr>
                <p:spPr bwMode="auto">
                  <a:xfrm>
                    <a:off x="1846003" y="2288367"/>
                    <a:ext cx="50800" cy="88900"/>
                  </a:xfrm>
                  <a:custGeom>
                    <a:avLst/>
                    <a:gdLst>
                      <a:gd name="T0" fmla="*/ 24 w 28"/>
                      <a:gd name="T1" fmla="*/ 0 h 49"/>
                      <a:gd name="T2" fmla="*/ 12 w 28"/>
                      <a:gd name="T3" fmla="*/ 32 h 49"/>
                      <a:gd name="T4" fmla="*/ 28 w 28"/>
                      <a:gd name="T5" fmla="*/ 24 h 49"/>
                      <a:gd name="T6" fmla="*/ 1 w 28"/>
                      <a:gd name="T7" fmla="*/ 48 h 49"/>
                      <a:gd name="T8" fmla="*/ 1 w 28"/>
                      <a:gd name="T9" fmla="*/ 46 h 49"/>
                      <a:gd name="T10" fmla="*/ 24 w 28"/>
                      <a:gd name="T11" fmla="*/ 0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49">
                        <a:moveTo>
                          <a:pt x="24" y="0"/>
                        </a:moveTo>
                        <a:cubicBezTo>
                          <a:pt x="20" y="11"/>
                          <a:pt x="15" y="22"/>
                          <a:pt x="12" y="32"/>
                        </a:cubicBezTo>
                        <a:cubicBezTo>
                          <a:pt x="16" y="29"/>
                          <a:pt x="21" y="24"/>
                          <a:pt x="28" y="24"/>
                        </a:cubicBezTo>
                        <a:cubicBezTo>
                          <a:pt x="17" y="30"/>
                          <a:pt x="10" y="40"/>
                          <a:pt x="1" y="48"/>
                        </a:cubicBezTo>
                        <a:cubicBezTo>
                          <a:pt x="0" y="49"/>
                          <a:pt x="0" y="48"/>
                          <a:pt x="1" y="46"/>
                        </a:cubicBezTo>
                        <a:cubicBezTo>
                          <a:pt x="7" y="32"/>
                          <a:pt x="16" y="14"/>
                          <a:pt x="2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2" name="Freeform 89"/>
                  <p:cNvSpPr>
                    <a:spLocks/>
                  </p:cNvSpPr>
                  <p:nvPr/>
                </p:nvSpPr>
                <p:spPr bwMode="auto">
                  <a:xfrm>
                    <a:off x="2022216" y="2039130"/>
                    <a:ext cx="166687" cy="168275"/>
                  </a:xfrm>
                  <a:custGeom>
                    <a:avLst/>
                    <a:gdLst>
                      <a:gd name="T0" fmla="*/ 49 w 91"/>
                      <a:gd name="T1" fmla="*/ 35 h 92"/>
                      <a:gd name="T2" fmla="*/ 0 w 91"/>
                      <a:gd name="T3" fmla="*/ 83 h 92"/>
                      <a:gd name="T4" fmla="*/ 91 w 91"/>
                      <a:gd name="T5" fmla="*/ 12 h 92"/>
                      <a:gd name="T6" fmla="*/ 12 w 91"/>
                      <a:gd name="T7" fmla="*/ 89 h 92"/>
                      <a:gd name="T8" fmla="*/ 8 w 91"/>
                      <a:gd name="T9" fmla="*/ 89 h 92"/>
                      <a:gd name="T10" fmla="*/ 49 w 91"/>
                      <a:gd name="T11" fmla="*/ 35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1" h="92">
                        <a:moveTo>
                          <a:pt x="49" y="35"/>
                        </a:moveTo>
                        <a:cubicBezTo>
                          <a:pt x="22" y="47"/>
                          <a:pt x="0" y="85"/>
                          <a:pt x="0" y="83"/>
                        </a:cubicBezTo>
                        <a:cubicBezTo>
                          <a:pt x="11" y="35"/>
                          <a:pt x="51" y="0"/>
                          <a:pt x="91" y="12"/>
                        </a:cubicBezTo>
                        <a:cubicBezTo>
                          <a:pt x="52" y="53"/>
                          <a:pt x="64" y="92"/>
                          <a:pt x="12" y="89"/>
                        </a:cubicBezTo>
                        <a:cubicBezTo>
                          <a:pt x="11" y="89"/>
                          <a:pt x="9" y="89"/>
                          <a:pt x="8" y="89"/>
                        </a:cubicBezTo>
                        <a:cubicBezTo>
                          <a:pt x="5" y="89"/>
                          <a:pt x="25" y="58"/>
                          <a:pt x="49" y="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3" name="Freeform 90"/>
                  <p:cNvSpPr>
                    <a:spLocks/>
                  </p:cNvSpPr>
                  <p:nvPr/>
                </p:nvSpPr>
                <p:spPr bwMode="auto">
                  <a:xfrm>
                    <a:off x="2053966" y="2150255"/>
                    <a:ext cx="195262" cy="119062"/>
                  </a:xfrm>
                  <a:custGeom>
                    <a:avLst/>
                    <a:gdLst>
                      <a:gd name="T0" fmla="*/ 107 w 107"/>
                      <a:gd name="T1" fmla="*/ 17 h 65"/>
                      <a:gd name="T2" fmla="*/ 45 w 107"/>
                      <a:gd name="T3" fmla="*/ 4 h 65"/>
                      <a:gd name="T4" fmla="*/ 34 w 107"/>
                      <a:gd name="T5" fmla="*/ 22 h 65"/>
                      <a:gd name="T6" fmla="*/ 77 w 107"/>
                      <a:gd name="T7" fmla="*/ 30 h 65"/>
                      <a:gd name="T8" fmla="*/ 25 w 107"/>
                      <a:gd name="T9" fmla="*/ 29 h 65"/>
                      <a:gd name="T10" fmla="*/ 0 w 107"/>
                      <a:gd name="T11" fmla="*/ 32 h 65"/>
                      <a:gd name="T12" fmla="*/ 107 w 107"/>
                      <a:gd name="T13" fmla="*/ 17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7" h="65">
                        <a:moveTo>
                          <a:pt x="107" y="17"/>
                        </a:moveTo>
                        <a:cubicBezTo>
                          <a:pt x="64" y="17"/>
                          <a:pt x="67" y="0"/>
                          <a:pt x="45" y="4"/>
                        </a:cubicBezTo>
                        <a:cubicBezTo>
                          <a:pt x="43" y="11"/>
                          <a:pt x="39" y="17"/>
                          <a:pt x="34" y="22"/>
                        </a:cubicBezTo>
                        <a:cubicBezTo>
                          <a:pt x="55" y="33"/>
                          <a:pt x="78" y="29"/>
                          <a:pt x="77" y="30"/>
                        </a:cubicBezTo>
                        <a:cubicBezTo>
                          <a:pt x="75" y="31"/>
                          <a:pt x="48" y="40"/>
                          <a:pt x="25" y="29"/>
                        </a:cubicBezTo>
                        <a:cubicBezTo>
                          <a:pt x="17" y="32"/>
                          <a:pt x="9" y="33"/>
                          <a:pt x="0" y="32"/>
                        </a:cubicBezTo>
                        <a:cubicBezTo>
                          <a:pt x="37" y="65"/>
                          <a:pt x="89" y="52"/>
                          <a:pt x="107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4" name="Freeform 91"/>
                  <p:cNvSpPr>
                    <a:spLocks/>
                  </p:cNvSpPr>
                  <p:nvPr/>
                </p:nvSpPr>
                <p:spPr bwMode="auto">
                  <a:xfrm>
                    <a:off x="1992053" y="2164542"/>
                    <a:ext cx="57150" cy="76200"/>
                  </a:xfrm>
                  <a:custGeom>
                    <a:avLst/>
                    <a:gdLst>
                      <a:gd name="T0" fmla="*/ 31 w 31"/>
                      <a:gd name="T1" fmla="*/ 0 h 42"/>
                      <a:gd name="T2" fmla="*/ 14 w 31"/>
                      <a:gd name="T3" fmla="*/ 28 h 42"/>
                      <a:gd name="T4" fmla="*/ 30 w 31"/>
                      <a:gd name="T5" fmla="*/ 23 h 42"/>
                      <a:gd name="T6" fmla="*/ 1 w 31"/>
                      <a:gd name="T7" fmla="*/ 42 h 42"/>
                      <a:gd name="T8" fmla="*/ 0 w 31"/>
                      <a:gd name="T9" fmla="*/ 40 h 42"/>
                      <a:gd name="T10" fmla="*/ 31 w 31"/>
                      <a:gd name="T11" fmla="*/ 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1" h="42">
                        <a:moveTo>
                          <a:pt x="31" y="0"/>
                        </a:moveTo>
                        <a:cubicBezTo>
                          <a:pt x="25" y="10"/>
                          <a:pt x="19" y="19"/>
                          <a:pt x="14" y="28"/>
                        </a:cubicBezTo>
                        <a:cubicBezTo>
                          <a:pt x="18" y="26"/>
                          <a:pt x="24" y="23"/>
                          <a:pt x="30" y="23"/>
                        </a:cubicBezTo>
                        <a:cubicBezTo>
                          <a:pt x="19" y="27"/>
                          <a:pt x="11" y="36"/>
                          <a:pt x="1" y="42"/>
                        </a:cubicBezTo>
                        <a:cubicBezTo>
                          <a:pt x="0" y="42"/>
                          <a:pt x="0" y="41"/>
                          <a:pt x="0" y="40"/>
                        </a:cubicBezTo>
                        <a:cubicBezTo>
                          <a:pt x="9" y="27"/>
                          <a:pt x="21" y="12"/>
                          <a:pt x="3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5" name="Freeform 92"/>
                  <p:cNvSpPr>
                    <a:spLocks/>
                  </p:cNvSpPr>
                  <p:nvPr/>
                </p:nvSpPr>
                <p:spPr bwMode="auto">
                  <a:xfrm>
                    <a:off x="2200016" y="1967692"/>
                    <a:ext cx="184150" cy="165100"/>
                  </a:xfrm>
                  <a:custGeom>
                    <a:avLst/>
                    <a:gdLst>
                      <a:gd name="T0" fmla="*/ 57 w 101"/>
                      <a:gd name="T1" fmla="*/ 33 h 90"/>
                      <a:gd name="T2" fmla="*/ 1 w 101"/>
                      <a:gd name="T3" fmla="*/ 70 h 90"/>
                      <a:gd name="T4" fmla="*/ 101 w 101"/>
                      <a:gd name="T5" fmla="*/ 19 h 90"/>
                      <a:gd name="T6" fmla="*/ 11 w 101"/>
                      <a:gd name="T7" fmla="*/ 78 h 90"/>
                      <a:gd name="T8" fmla="*/ 8 w 101"/>
                      <a:gd name="T9" fmla="*/ 77 h 90"/>
                      <a:gd name="T10" fmla="*/ 57 w 101"/>
                      <a:gd name="T11" fmla="*/ 3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1" h="90">
                        <a:moveTo>
                          <a:pt x="57" y="33"/>
                        </a:moveTo>
                        <a:cubicBezTo>
                          <a:pt x="28" y="40"/>
                          <a:pt x="0" y="72"/>
                          <a:pt x="1" y="70"/>
                        </a:cubicBezTo>
                        <a:cubicBezTo>
                          <a:pt x="21" y="26"/>
                          <a:pt x="65" y="0"/>
                          <a:pt x="101" y="19"/>
                        </a:cubicBezTo>
                        <a:cubicBezTo>
                          <a:pt x="56" y="51"/>
                          <a:pt x="61" y="90"/>
                          <a:pt x="11" y="78"/>
                        </a:cubicBezTo>
                        <a:cubicBezTo>
                          <a:pt x="10" y="78"/>
                          <a:pt x="9" y="78"/>
                          <a:pt x="8" y="77"/>
                        </a:cubicBezTo>
                        <a:cubicBezTo>
                          <a:pt x="5" y="77"/>
                          <a:pt x="29" y="51"/>
                          <a:pt x="57" y="3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6" name="Freeform 93"/>
                  <p:cNvSpPr>
                    <a:spLocks/>
                  </p:cNvSpPr>
                  <p:nvPr/>
                </p:nvSpPr>
                <p:spPr bwMode="auto">
                  <a:xfrm>
                    <a:off x="2228591" y="2085167"/>
                    <a:ext cx="188912" cy="103187"/>
                  </a:xfrm>
                  <a:custGeom>
                    <a:avLst/>
                    <a:gdLst>
                      <a:gd name="T0" fmla="*/ 104 w 104"/>
                      <a:gd name="T1" fmla="*/ 25 h 57"/>
                      <a:gd name="T2" fmla="*/ 48 w 104"/>
                      <a:gd name="T3" fmla="*/ 0 h 57"/>
                      <a:gd name="T4" fmla="*/ 34 w 104"/>
                      <a:gd name="T5" fmla="*/ 16 h 57"/>
                      <a:gd name="T6" fmla="*/ 73 w 104"/>
                      <a:gd name="T7" fmla="*/ 31 h 57"/>
                      <a:gd name="T8" fmla="*/ 24 w 104"/>
                      <a:gd name="T9" fmla="*/ 20 h 57"/>
                      <a:gd name="T10" fmla="*/ 0 w 104"/>
                      <a:gd name="T11" fmla="*/ 19 h 57"/>
                      <a:gd name="T12" fmla="*/ 104 w 104"/>
                      <a:gd name="T13" fmla="*/ 25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" h="57">
                        <a:moveTo>
                          <a:pt x="104" y="25"/>
                        </a:moveTo>
                        <a:cubicBezTo>
                          <a:pt x="63" y="17"/>
                          <a:pt x="70" y="1"/>
                          <a:pt x="48" y="0"/>
                        </a:cubicBezTo>
                        <a:cubicBezTo>
                          <a:pt x="44" y="6"/>
                          <a:pt x="39" y="12"/>
                          <a:pt x="34" y="16"/>
                        </a:cubicBezTo>
                        <a:cubicBezTo>
                          <a:pt x="52" y="30"/>
                          <a:pt x="75" y="31"/>
                          <a:pt x="73" y="31"/>
                        </a:cubicBezTo>
                        <a:cubicBezTo>
                          <a:pt x="72" y="32"/>
                          <a:pt x="44" y="35"/>
                          <a:pt x="24" y="20"/>
                        </a:cubicBezTo>
                        <a:cubicBezTo>
                          <a:pt x="16" y="22"/>
                          <a:pt x="8" y="21"/>
                          <a:pt x="0" y="19"/>
                        </a:cubicBezTo>
                        <a:cubicBezTo>
                          <a:pt x="28" y="57"/>
                          <a:pt x="80" y="54"/>
                          <a:pt x="104" y="2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7" name="Freeform 94"/>
                  <p:cNvSpPr>
                    <a:spLocks/>
                  </p:cNvSpPr>
                  <p:nvPr/>
                </p:nvSpPr>
                <p:spPr bwMode="auto">
                  <a:xfrm>
                    <a:off x="2163503" y="2077230"/>
                    <a:ext cx="66675" cy="61912"/>
                  </a:xfrm>
                  <a:custGeom>
                    <a:avLst/>
                    <a:gdLst>
                      <a:gd name="T0" fmla="*/ 37 w 37"/>
                      <a:gd name="T1" fmla="*/ 0 h 34"/>
                      <a:gd name="T2" fmla="*/ 16 w 37"/>
                      <a:gd name="T3" fmla="*/ 24 h 34"/>
                      <a:gd name="T4" fmla="*/ 32 w 37"/>
                      <a:gd name="T5" fmla="*/ 21 h 34"/>
                      <a:gd name="T6" fmla="*/ 1 w 37"/>
                      <a:gd name="T7" fmla="*/ 34 h 34"/>
                      <a:gd name="T8" fmla="*/ 1 w 37"/>
                      <a:gd name="T9" fmla="*/ 32 h 34"/>
                      <a:gd name="T10" fmla="*/ 37 w 37"/>
                      <a:gd name="T11" fmla="*/ 0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7" h="34">
                        <a:moveTo>
                          <a:pt x="37" y="0"/>
                        </a:moveTo>
                        <a:cubicBezTo>
                          <a:pt x="30" y="8"/>
                          <a:pt x="22" y="16"/>
                          <a:pt x="16" y="24"/>
                        </a:cubicBezTo>
                        <a:cubicBezTo>
                          <a:pt x="20" y="22"/>
                          <a:pt x="26" y="20"/>
                          <a:pt x="32" y="21"/>
                        </a:cubicBezTo>
                        <a:cubicBezTo>
                          <a:pt x="21" y="23"/>
                          <a:pt x="11" y="30"/>
                          <a:pt x="1" y="34"/>
                        </a:cubicBezTo>
                        <a:cubicBezTo>
                          <a:pt x="0" y="34"/>
                          <a:pt x="0" y="33"/>
                          <a:pt x="1" y="32"/>
                        </a:cubicBezTo>
                        <a:cubicBezTo>
                          <a:pt x="11" y="22"/>
                          <a:pt x="26" y="9"/>
                          <a:pt x="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8" name="Freeform 95"/>
                  <p:cNvSpPr>
                    <a:spLocks noEditPoints="1"/>
                  </p:cNvSpPr>
                  <p:nvPr/>
                </p:nvSpPr>
                <p:spPr bwMode="auto">
                  <a:xfrm>
                    <a:off x="2477828" y="4053667"/>
                    <a:ext cx="430212" cy="501650"/>
                  </a:xfrm>
                  <a:custGeom>
                    <a:avLst/>
                    <a:gdLst>
                      <a:gd name="T0" fmla="*/ 202 w 236"/>
                      <a:gd name="T1" fmla="*/ 250 h 275"/>
                      <a:gd name="T2" fmla="*/ 137 w 236"/>
                      <a:gd name="T3" fmla="*/ 180 h 275"/>
                      <a:gd name="T4" fmla="*/ 130 w 236"/>
                      <a:gd name="T5" fmla="*/ 162 h 275"/>
                      <a:gd name="T6" fmla="*/ 129 w 236"/>
                      <a:gd name="T7" fmla="*/ 172 h 275"/>
                      <a:gd name="T8" fmla="*/ 137 w 236"/>
                      <a:gd name="T9" fmla="*/ 194 h 275"/>
                      <a:gd name="T10" fmla="*/ 127 w 236"/>
                      <a:gd name="T11" fmla="*/ 185 h 275"/>
                      <a:gd name="T12" fmla="*/ 132 w 236"/>
                      <a:gd name="T13" fmla="*/ 222 h 275"/>
                      <a:gd name="T14" fmla="*/ 125 w 236"/>
                      <a:gd name="T15" fmla="*/ 189 h 275"/>
                      <a:gd name="T16" fmla="*/ 124 w 236"/>
                      <a:gd name="T17" fmla="*/ 236 h 275"/>
                      <a:gd name="T18" fmla="*/ 127 w 236"/>
                      <a:gd name="T19" fmla="*/ 233 h 275"/>
                      <a:gd name="T20" fmla="*/ 111 w 236"/>
                      <a:gd name="T21" fmla="*/ 197 h 275"/>
                      <a:gd name="T22" fmla="*/ 109 w 236"/>
                      <a:gd name="T23" fmla="*/ 242 h 275"/>
                      <a:gd name="T24" fmla="*/ 107 w 236"/>
                      <a:gd name="T25" fmla="*/ 195 h 275"/>
                      <a:gd name="T26" fmla="*/ 90 w 236"/>
                      <a:gd name="T27" fmla="*/ 231 h 275"/>
                      <a:gd name="T28" fmla="*/ 96 w 236"/>
                      <a:gd name="T29" fmla="*/ 236 h 275"/>
                      <a:gd name="T30" fmla="*/ 81 w 236"/>
                      <a:gd name="T31" fmla="*/ 168 h 275"/>
                      <a:gd name="T32" fmla="*/ 61 w 236"/>
                      <a:gd name="T33" fmla="*/ 197 h 275"/>
                      <a:gd name="T34" fmla="*/ 54 w 236"/>
                      <a:gd name="T35" fmla="*/ 185 h 275"/>
                      <a:gd name="T36" fmla="*/ 34 w 236"/>
                      <a:gd name="T37" fmla="*/ 151 h 275"/>
                      <a:gd name="T38" fmla="*/ 41 w 236"/>
                      <a:gd name="T39" fmla="*/ 164 h 275"/>
                      <a:gd name="T40" fmla="*/ 48 w 236"/>
                      <a:gd name="T41" fmla="*/ 97 h 275"/>
                      <a:gd name="T42" fmla="*/ 8 w 236"/>
                      <a:gd name="T43" fmla="*/ 84 h 275"/>
                      <a:gd name="T44" fmla="*/ 43 w 236"/>
                      <a:gd name="T45" fmla="*/ 82 h 275"/>
                      <a:gd name="T46" fmla="*/ 0 w 236"/>
                      <a:gd name="T47" fmla="*/ 31 h 275"/>
                      <a:gd name="T48" fmla="*/ 1 w 236"/>
                      <a:gd name="T49" fmla="*/ 44 h 275"/>
                      <a:gd name="T50" fmla="*/ 34 w 236"/>
                      <a:gd name="T51" fmla="*/ 24 h 275"/>
                      <a:gd name="T52" fmla="*/ 99 w 236"/>
                      <a:gd name="T53" fmla="*/ 95 h 275"/>
                      <a:gd name="T54" fmla="*/ 107 w 236"/>
                      <a:gd name="T55" fmla="*/ 113 h 275"/>
                      <a:gd name="T56" fmla="*/ 107 w 236"/>
                      <a:gd name="T57" fmla="*/ 103 h 275"/>
                      <a:gd name="T58" fmla="*/ 99 w 236"/>
                      <a:gd name="T59" fmla="*/ 81 h 275"/>
                      <a:gd name="T60" fmla="*/ 110 w 236"/>
                      <a:gd name="T61" fmla="*/ 90 h 275"/>
                      <a:gd name="T62" fmla="*/ 104 w 236"/>
                      <a:gd name="T63" fmla="*/ 53 h 275"/>
                      <a:gd name="T64" fmla="*/ 112 w 236"/>
                      <a:gd name="T65" fmla="*/ 86 h 275"/>
                      <a:gd name="T66" fmla="*/ 112 w 236"/>
                      <a:gd name="T67" fmla="*/ 38 h 275"/>
                      <a:gd name="T68" fmla="*/ 110 w 236"/>
                      <a:gd name="T69" fmla="*/ 42 h 275"/>
                      <a:gd name="T70" fmla="*/ 125 w 236"/>
                      <a:gd name="T71" fmla="*/ 78 h 275"/>
                      <a:gd name="T72" fmla="*/ 127 w 236"/>
                      <a:gd name="T73" fmla="*/ 32 h 275"/>
                      <a:gd name="T74" fmla="*/ 130 w 236"/>
                      <a:gd name="T75" fmla="*/ 80 h 275"/>
                      <a:gd name="T76" fmla="*/ 146 w 236"/>
                      <a:gd name="T77" fmla="*/ 43 h 275"/>
                      <a:gd name="T78" fmla="*/ 141 w 236"/>
                      <a:gd name="T79" fmla="*/ 39 h 275"/>
                      <a:gd name="T80" fmla="*/ 155 w 236"/>
                      <a:gd name="T81" fmla="*/ 107 h 275"/>
                      <a:gd name="T82" fmla="*/ 175 w 236"/>
                      <a:gd name="T83" fmla="*/ 78 h 275"/>
                      <a:gd name="T84" fmla="*/ 183 w 236"/>
                      <a:gd name="T85" fmla="*/ 89 h 275"/>
                      <a:gd name="T86" fmla="*/ 202 w 236"/>
                      <a:gd name="T87" fmla="*/ 124 h 275"/>
                      <a:gd name="T88" fmla="*/ 195 w 236"/>
                      <a:gd name="T89" fmla="*/ 110 h 275"/>
                      <a:gd name="T90" fmla="*/ 189 w 236"/>
                      <a:gd name="T91" fmla="*/ 178 h 275"/>
                      <a:gd name="T92" fmla="*/ 228 w 236"/>
                      <a:gd name="T93" fmla="*/ 190 h 275"/>
                      <a:gd name="T94" fmla="*/ 194 w 236"/>
                      <a:gd name="T95" fmla="*/ 192 h 275"/>
                      <a:gd name="T96" fmla="*/ 199 w 236"/>
                      <a:gd name="T97" fmla="*/ 218 h 275"/>
                      <a:gd name="T98" fmla="*/ 235 w 236"/>
                      <a:gd name="T99" fmla="*/ 230 h 2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36" h="275">
                        <a:moveTo>
                          <a:pt x="236" y="264"/>
                        </a:moveTo>
                        <a:cubicBezTo>
                          <a:pt x="236" y="268"/>
                          <a:pt x="236" y="271"/>
                          <a:pt x="235" y="275"/>
                        </a:cubicBezTo>
                        <a:cubicBezTo>
                          <a:pt x="223" y="266"/>
                          <a:pt x="212" y="258"/>
                          <a:pt x="202" y="250"/>
                        </a:cubicBezTo>
                        <a:cubicBezTo>
                          <a:pt x="202" y="247"/>
                          <a:pt x="202" y="244"/>
                          <a:pt x="202" y="241"/>
                        </a:cubicBezTo>
                        <a:cubicBezTo>
                          <a:pt x="212" y="249"/>
                          <a:pt x="223" y="256"/>
                          <a:pt x="236" y="264"/>
                        </a:cubicBezTo>
                        <a:close/>
                        <a:moveTo>
                          <a:pt x="137" y="180"/>
                        </a:moveTo>
                        <a:cubicBezTo>
                          <a:pt x="137" y="181"/>
                          <a:pt x="137" y="183"/>
                          <a:pt x="137" y="185"/>
                        </a:cubicBezTo>
                        <a:cubicBezTo>
                          <a:pt x="135" y="179"/>
                          <a:pt x="132" y="173"/>
                          <a:pt x="130" y="166"/>
                        </a:cubicBezTo>
                        <a:cubicBezTo>
                          <a:pt x="130" y="165"/>
                          <a:pt x="130" y="163"/>
                          <a:pt x="130" y="162"/>
                        </a:cubicBezTo>
                        <a:cubicBezTo>
                          <a:pt x="132" y="168"/>
                          <a:pt x="135" y="174"/>
                          <a:pt x="137" y="180"/>
                        </a:cubicBezTo>
                        <a:close/>
                        <a:moveTo>
                          <a:pt x="137" y="194"/>
                        </a:moveTo>
                        <a:cubicBezTo>
                          <a:pt x="134" y="187"/>
                          <a:pt x="132" y="179"/>
                          <a:pt x="129" y="172"/>
                        </a:cubicBezTo>
                        <a:cubicBezTo>
                          <a:pt x="129" y="173"/>
                          <a:pt x="129" y="175"/>
                          <a:pt x="129" y="176"/>
                        </a:cubicBezTo>
                        <a:cubicBezTo>
                          <a:pt x="131" y="184"/>
                          <a:pt x="134" y="191"/>
                          <a:pt x="137" y="199"/>
                        </a:cubicBezTo>
                        <a:cubicBezTo>
                          <a:pt x="137" y="197"/>
                          <a:pt x="137" y="196"/>
                          <a:pt x="137" y="194"/>
                        </a:cubicBezTo>
                        <a:close/>
                        <a:moveTo>
                          <a:pt x="135" y="208"/>
                        </a:moveTo>
                        <a:cubicBezTo>
                          <a:pt x="133" y="199"/>
                          <a:pt x="130" y="190"/>
                          <a:pt x="128" y="181"/>
                        </a:cubicBezTo>
                        <a:cubicBezTo>
                          <a:pt x="127" y="182"/>
                          <a:pt x="127" y="184"/>
                          <a:pt x="127" y="185"/>
                        </a:cubicBezTo>
                        <a:cubicBezTo>
                          <a:pt x="129" y="194"/>
                          <a:pt x="132" y="204"/>
                          <a:pt x="134" y="213"/>
                        </a:cubicBezTo>
                        <a:cubicBezTo>
                          <a:pt x="135" y="211"/>
                          <a:pt x="135" y="210"/>
                          <a:pt x="135" y="208"/>
                        </a:cubicBezTo>
                        <a:close/>
                        <a:moveTo>
                          <a:pt x="132" y="222"/>
                        </a:moveTo>
                        <a:cubicBezTo>
                          <a:pt x="132" y="223"/>
                          <a:pt x="131" y="225"/>
                          <a:pt x="130" y="226"/>
                        </a:cubicBezTo>
                        <a:cubicBezTo>
                          <a:pt x="128" y="214"/>
                          <a:pt x="125" y="203"/>
                          <a:pt x="123" y="192"/>
                        </a:cubicBezTo>
                        <a:cubicBezTo>
                          <a:pt x="124" y="191"/>
                          <a:pt x="124" y="190"/>
                          <a:pt x="125" y="189"/>
                        </a:cubicBezTo>
                        <a:cubicBezTo>
                          <a:pt x="127" y="200"/>
                          <a:pt x="130" y="210"/>
                          <a:pt x="132" y="222"/>
                        </a:cubicBezTo>
                        <a:close/>
                        <a:moveTo>
                          <a:pt x="127" y="233"/>
                        </a:moveTo>
                        <a:cubicBezTo>
                          <a:pt x="126" y="234"/>
                          <a:pt x="125" y="235"/>
                          <a:pt x="124" y="236"/>
                        </a:cubicBezTo>
                        <a:cubicBezTo>
                          <a:pt x="122" y="222"/>
                          <a:pt x="120" y="209"/>
                          <a:pt x="118" y="196"/>
                        </a:cubicBezTo>
                        <a:cubicBezTo>
                          <a:pt x="119" y="196"/>
                          <a:pt x="120" y="195"/>
                          <a:pt x="120" y="195"/>
                        </a:cubicBezTo>
                        <a:cubicBezTo>
                          <a:pt x="123" y="207"/>
                          <a:pt x="125" y="220"/>
                          <a:pt x="127" y="233"/>
                        </a:cubicBezTo>
                        <a:close/>
                        <a:moveTo>
                          <a:pt x="119" y="241"/>
                        </a:moveTo>
                        <a:cubicBezTo>
                          <a:pt x="118" y="225"/>
                          <a:pt x="116" y="211"/>
                          <a:pt x="114" y="197"/>
                        </a:cubicBezTo>
                        <a:cubicBezTo>
                          <a:pt x="113" y="197"/>
                          <a:pt x="112" y="197"/>
                          <a:pt x="111" y="197"/>
                        </a:cubicBezTo>
                        <a:cubicBezTo>
                          <a:pt x="113" y="211"/>
                          <a:pt x="114" y="226"/>
                          <a:pt x="116" y="242"/>
                        </a:cubicBezTo>
                        <a:cubicBezTo>
                          <a:pt x="117" y="241"/>
                          <a:pt x="118" y="241"/>
                          <a:pt x="119" y="241"/>
                        </a:cubicBezTo>
                        <a:close/>
                        <a:moveTo>
                          <a:pt x="109" y="242"/>
                        </a:moveTo>
                        <a:cubicBezTo>
                          <a:pt x="107" y="242"/>
                          <a:pt x="106" y="241"/>
                          <a:pt x="104" y="241"/>
                        </a:cubicBezTo>
                        <a:cubicBezTo>
                          <a:pt x="104" y="223"/>
                          <a:pt x="103" y="207"/>
                          <a:pt x="103" y="192"/>
                        </a:cubicBezTo>
                        <a:cubicBezTo>
                          <a:pt x="104" y="193"/>
                          <a:pt x="105" y="194"/>
                          <a:pt x="107" y="195"/>
                        </a:cubicBezTo>
                        <a:cubicBezTo>
                          <a:pt x="108" y="209"/>
                          <a:pt x="108" y="225"/>
                          <a:pt x="109" y="242"/>
                        </a:cubicBezTo>
                        <a:close/>
                        <a:moveTo>
                          <a:pt x="96" y="236"/>
                        </a:moveTo>
                        <a:cubicBezTo>
                          <a:pt x="94" y="234"/>
                          <a:pt x="92" y="233"/>
                          <a:pt x="90" y="231"/>
                        </a:cubicBezTo>
                        <a:cubicBezTo>
                          <a:pt x="91" y="214"/>
                          <a:pt x="92" y="197"/>
                          <a:pt x="93" y="183"/>
                        </a:cubicBezTo>
                        <a:cubicBezTo>
                          <a:pt x="94" y="185"/>
                          <a:pt x="96" y="186"/>
                          <a:pt x="97" y="188"/>
                        </a:cubicBezTo>
                        <a:cubicBezTo>
                          <a:pt x="97" y="202"/>
                          <a:pt x="96" y="218"/>
                          <a:pt x="96" y="236"/>
                        </a:cubicBezTo>
                        <a:close/>
                        <a:moveTo>
                          <a:pt x="80" y="221"/>
                        </a:moveTo>
                        <a:cubicBezTo>
                          <a:pt x="77" y="218"/>
                          <a:pt x="75" y="216"/>
                          <a:pt x="73" y="213"/>
                        </a:cubicBezTo>
                        <a:cubicBezTo>
                          <a:pt x="76" y="196"/>
                          <a:pt x="79" y="181"/>
                          <a:pt x="81" y="168"/>
                        </a:cubicBezTo>
                        <a:cubicBezTo>
                          <a:pt x="83" y="171"/>
                          <a:pt x="85" y="173"/>
                          <a:pt x="87" y="176"/>
                        </a:cubicBezTo>
                        <a:cubicBezTo>
                          <a:pt x="85" y="189"/>
                          <a:pt x="82" y="204"/>
                          <a:pt x="80" y="221"/>
                        </a:cubicBezTo>
                        <a:close/>
                        <a:moveTo>
                          <a:pt x="61" y="197"/>
                        </a:moveTo>
                        <a:cubicBezTo>
                          <a:pt x="66" y="182"/>
                          <a:pt x="71" y="169"/>
                          <a:pt x="75" y="158"/>
                        </a:cubicBezTo>
                        <a:cubicBezTo>
                          <a:pt x="73" y="154"/>
                          <a:pt x="71" y="151"/>
                          <a:pt x="69" y="148"/>
                        </a:cubicBezTo>
                        <a:cubicBezTo>
                          <a:pt x="65" y="159"/>
                          <a:pt x="60" y="171"/>
                          <a:pt x="54" y="185"/>
                        </a:cubicBezTo>
                        <a:cubicBezTo>
                          <a:pt x="56" y="189"/>
                          <a:pt x="59" y="193"/>
                          <a:pt x="61" y="197"/>
                        </a:cubicBezTo>
                        <a:close/>
                        <a:moveTo>
                          <a:pt x="41" y="164"/>
                        </a:moveTo>
                        <a:cubicBezTo>
                          <a:pt x="39" y="160"/>
                          <a:pt x="37" y="155"/>
                          <a:pt x="34" y="151"/>
                        </a:cubicBezTo>
                        <a:cubicBezTo>
                          <a:pt x="43" y="140"/>
                          <a:pt x="51" y="131"/>
                          <a:pt x="58" y="123"/>
                        </a:cubicBezTo>
                        <a:cubicBezTo>
                          <a:pt x="59" y="127"/>
                          <a:pt x="61" y="131"/>
                          <a:pt x="63" y="135"/>
                        </a:cubicBezTo>
                        <a:cubicBezTo>
                          <a:pt x="57" y="143"/>
                          <a:pt x="49" y="153"/>
                          <a:pt x="41" y="164"/>
                        </a:cubicBezTo>
                        <a:close/>
                        <a:moveTo>
                          <a:pt x="23" y="125"/>
                        </a:moveTo>
                        <a:cubicBezTo>
                          <a:pt x="34" y="119"/>
                          <a:pt x="44" y="114"/>
                          <a:pt x="52" y="109"/>
                        </a:cubicBezTo>
                        <a:cubicBezTo>
                          <a:pt x="50" y="105"/>
                          <a:pt x="49" y="101"/>
                          <a:pt x="48" y="97"/>
                        </a:cubicBezTo>
                        <a:cubicBezTo>
                          <a:pt x="39" y="100"/>
                          <a:pt x="29" y="105"/>
                          <a:pt x="17" y="111"/>
                        </a:cubicBezTo>
                        <a:cubicBezTo>
                          <a:pt x="19" y="116"/>
                          <a:pt x="21" y="120"/>
                          <a:pt x="23" y="125"/>
                        </a:cubicBezTo>
                        <a:close/>
                        <a:moveTo>
                          <a:pt x="8" y="84"/>
                        </a:moveTo>
                        <a:cubicBezTo>
                          <a:pt x="7" y="79"/>
                          <a:pt x="6" y="74"/>
                          <a:pt x="5" y="69"/>
                        </a:cubicBezTo>
                        <a:cubicBezTo>
                          <a:pt x="19" y="69"/>
                          <a:pt x="30" y="69"/>
                          <a:pt x="40" y="70"/>
                        </a:cubicBezTo>
                        <a:cubicBezTo>
                          <a:pt x="41" y="74"/>
                          <a:pt x="42" y="78"/>
                          <a:pt x="43" y="82"/>
                        </a:cubicBezTo>
                        <a:cubicBezTo>
                          <a:pt x="33" y="82"/>
                          <a:pt x="22" y="83"/>
                          <a:pt x="8" y="84"/>
                        </a:cubicBezTo>
                        <a:close/>
                        <a:moveTo>
                          <a:pt x="1" y="44"/>
                        </a:moveTo>
                        <a:cubicBezTo>
                          <a:pt x="1" y="40"/>
                          <a:pt x="0" y="36"/>
                          <a:pt x="0" y="31"/>
                        </a:cubicBezTo>
                        <a:cubicBezTo>
                          <a:pt x="14" y="36"/>
                          <a:pt x="25" y="41"/>
                          <a:pt x="35" y="45"/>
                        </a:cubicBezTo>
                        <a:cubicBezTo>
                          <a:pt x="36" y="49"/>
                          <a:pt x="36" y="53"/>
                          <a:pt x="37" y="56"/>
                        </a:cubicBezTo>
                        <a:cubicBezTo>
                          <a:pt x="27" y="52"/>
                          <a:pt x="15" y="48"/>
                          <a:pt x="1" y="44"/>
                        </a:cubicBezTo>
                        <a:close/>
                        <a:moveTo>
                          <a:pt x="0" y="10"/>
                        </a:moveTo>
                        <a:cubicBezTo>
                          <a:pt x="13" y="18"/>
                          <a:pt x="24" y="26"/>
                          <a:pt x="34" y="33"/>
                        </a:cubicBezTo>
                        <a:cubicBezTo>
                          <a:pt x="34" y="30"/>
                          <a:pt x="34" y="27"/>
                          <a:pt x="34" y="24"/>
                        </a:cubicBezTo>
                        <a:cubicBezTo>
                          <a:pt x="25" y="17"/>
                          <a:pt x="14" y="9"/>
                          <a:pt x="1" y="0"/>
                        </a:cubicBezTo>
                        <a:cubicBezTo>
                          <a:pt x="1" y="3"/>
                          <a:pt x="0" y="7"/>
                          <a:pt x="0" y="10"/>
                        </a:cubicBezTo>
                        <a:close/>
                        <a:moveTo>
                          <a:pt x="99" y="95"/>
                        </a:moveTo>
                        <a:cubicBezTo>
                          <a:pt x="99" y="93"/>
                          <a:pt x="99" y="92"/>
                          <a:pt x="99" y="90"/>
                        </a:cubicBezTo>
                        <a:cubicBezTo>
                          <a:pt x="102" y="96"/>
                          <a:pt x="104" y="102"/>
                          <a:pt x="107" y="108"/>
                        </a:cubicBezTo>
                        <a:cubicBezTo>
                          <a:pt x="107" y="110"/>
                          <a:pt x="107" y="111"/>
                          <a:pt x="107" y="113"/>
                        </a:cubicBezTo>
                        <a:cubicBezTo>
                          <a:pt x="104" y="107"/>
                          <a:pt x="102" y="101"/>
                          <a:pt x="99" y="95"/>
                        </a:cubicBezTo>
                        <a:close/>
                        <a:moveTo>
                          <a:pt x="99" y="81"/>
                        </a:moveTo>
                        <a:cubicBezTo>
                          <a:pt x="102" y="88"/>
                          <a:pt x="104" y="95"/>
                          <a:pt x="107" y="103"/>
                        </a:cubicBezTo>
                        <a:cubicBezTo>
                          <a:pt x="107" y="101"/>
                          <a:pt x="107" y="100"/>
                          <a:pt x="108" y="98"/>
                        </a:cubicBezTo>
                        <a:cubicBezTo>
                          <a:pt x="105" y="91"/>
                          <a:pt x="102" y="83"/>
                          <a:pt x="100" y="75"/>
                        </a:cubicBezTo>
                        <a:cubicBezTo>
                          <a:pt x="100" y="77"/>
                          <a:pt x="100" y="79"/>
                          <a:pt x="99" y="81"/>
                        </a:cubicBezTo>
                        <a:close/>
                        <a:moveTo>
                          <a:pt x="101" y="66"/>
                        </a:moveTo>
                        <a:cubicBezTo>
                          <a:pt x="104" y="75"/>
                          <a:pt x="106" y="85"/>
                          <a:pt x="109" y="93"/>
                        </a:cubicBezTo>
                        <a:cubicBezTo>
                          <a:pt x="109" y="92"/>
                          <a:pt x="109" y="91"/>
                          <a:pt x="110" y="90"/>
                        </a:cubicBezTo>
                        <a:cubicBezTo>
                          <a:pt x="107" y="80"/>
                          <a:pt x="105" y="71"/>
                          <a:pt x="102" y="61"/>
                        </a:cubicBezTo>
                        <a:cubicBezTo>
                          <a:pt x="102" y="63"/>
                          <a:pt x="101" y="65"/>
                          <a:pt x="101" y="66"/>
                        </a:cubicBezTo>
                        <a:close/>
                        <a:moveTo>
                          <a:pt x="104" y="53"/>
                        </a:moveTo>
                        <a:cubicBezTo>
                          <a:pt x="105" y="51"/>
                          <a:pt x="105" y="50"/>
                          <a:pt x="106" y="49"/>
                        </a:cubicBezTo>
                        <a:cubicBezTo>
                          <a:pt x="108" y="60"/>
                          <a:pt x="111" y="72"/>
                          <a:pt x="113" y="83"/>
                        </a:cubicBezTo>
                        <a:cubicBezTo>
                          <a:pt x="113" y="84"/>
                          <a:pt x="112" y="85"/>
                          <a:pt x="112" y="86"/>
                        </a:cubicBezTo>
                        <a:cubicBezTo>
                          <a:pt x="109" y="75"/>
                          <a:pt x="107" y="64"/>
                          <a:pt x="104" y="53"/>
                        </a:cubicBezTo>
                        <a:close/>
                        <a:moveTo>
                          <a:pt x="110" y="42"/>
                        </a:moveTo>
                        <a:cubicBezTo>
                          <a:pt x="110" y="41"/>
                          <a:pt x="111" y="40"/>
                          <a:pt x="112" y="38"/>
                        </a:cubicBezTo>
                        <a:cubicBezTo>
                          <a:pt x="114" y="53"/>
                          <a:pt x="116" y="66"/>
                          <a:pt x="118" y="79"/>
                        </a:cubicBezTo>
                        <a:cubicBezTo>
                          <a:pt x="118" y="79"/>
                          <a:pt x="117" y="80"/>
                          <a:pt x="116" y="80"/>
                        </a:cubicBezTo>
                        <a:cubicBezTo>
                          <a:pt x="114" y="68"/>
                          <a:pt x="112" y="55"/>
                          <a:pt x="110" y="42"/>
                        </a:cubicBezTo>
                        <a:close/>
                        <a:moveTo>
                          <a:pt x="117" y="34"/>
                        </a:moveTo>
                        <a:cubicBezTo>
                          <a:pt x="119" y="50"/>
                          <a:pt x="120" y="64"/>
                          <a:pt x="122" y="78"/>
                        </a:cubicBezTo>
                        <a:cubicBezTo>
                          <a:pt x="123" y="78"/>
                          <a:pt x="124" y="78"/>
                          <a:pt x="125" y="78"/>
                        </a:cubicBezTo>
                        <a:cubicBezTo>
                          <a:pt x="124" y="64"/>
                          <a:pt x="122" y="49"/>
                          <a:pt x="121" y="33"/>
                        </a:cubicBezTo>
                        <a:cubicBezTo>
                          <a:pt x="119" y="33"/>
                          <a:pt x="118" y="34"/>
                          <a:pt x="117" y="34"/>
                        </a:cubicBezTo>
                        <a:close/>
                        <a:moveTo>
                          <a:pt x="127" y="32"/>
                        </a:moveTo>
                        <a:cubicBezTo>
                          <a:pt x="129" y="33"/>
                          <a:pt x="130" y="33"/>
                          <a:pt x="132" y="34"/>
                        </a:cubicBezTo>
                        <a:cubicBezTo>
                          <a:pt x="133" y="51"/>
                          <a:pt x="133" y="67"/>
                          <a:pt x="134" y="82"/>
                        </a:cubicBezTo>
                        <a:cubicBezTo>
                          <a:pt x="132" y="81"/>
                          <a:pt x="131" y="80"/>
                          <a:pt x="130" y="80"/>
                        </a:cubicBezTo>
                        <a:cubicBezTo>
                          <a:pt x="129" y="65"/>
                          <a:pt x="128" y="49"/>
                          <a:pt x="127" y="32"/>
                        </a:cubicBezTo>
                        <a:close/>
                        <a:moveTo>
                          <a:pt x="141" y="39"/>
                        </a:moveTo>
                        <a:cubicBezTo>
                          <a:pt x="142" y="40"/>
                          <a:pt x="144" y="42"/>
                          <a:pt x="146" y="43"/>
                        </a:cubicBezTo>
                        <a:cubicBezTo>
                          <a:pt x="145" y="61"/>
                          <a:pt x="144" y="77"/>
                          <a:pt x="144" y="92"/>
                        </a:cubicBezTo>
                        <a:cubicBezTo>
                          <a:pt x="142" y="90"/>
                          <a:pt x="141" y="88"/>
                          <a:pt x="139" y="86"/>
                        </a:cubicBezTo>
                        <a:cubicBezTo>
                          <a:pt x="139" y="72"/>
                          <a:pt x="140" y="56"/>
                          <a:pt x="141" y="39"/>
                        </a:cubicBezTo>
                        <a:close/>
                        <a:moveTo>
                          <a:pt x="157" y="54"/>
                        </a:moveTo>
                        <a:cubicBezTo>
                          <a:pt x="159" y="56"/>
                          <a:pt x="161" y="59"/>
                          <a:pt x="163" y="62"/>
                        </a:cubicBezTo>
                        <a:cubicBezTo>
                          <a:pt x="160" y="79"/>
                          <a:pt x="158" y="93"/>
                          <a:pt x="155" y="107"/>
                        </a:cubicBezTo>
                        <a:cubicBezTo>
                          <a:pt x="153" y="104"/>
                          <a:pt x="152" y="102"/>
                          <a:pt x="150" y="99"/>
                        </a:cubicBezTo>
                        <a:cubicBezTo>
                          <a:pt x="152" y="86"/>
                          <a:pt x="154" y="71"/>
                          <a:pt x="157" y="54"/>
                        </a:cubicBezTo>
                        <a:close/>
                        <a:moveTo>
                          <a:pt x="175" y="78"/>
                        </a:moveTo>
                        <a:cubicBezTo>
                          <a:pt x="170" y="93"/>
                          <a:pt x="166" y="106"/>
                          <a:pt x="162" y="117"/>
                        </a:cubicBezTo>
                        <a:cubicBezTo>
                          <a:pt x="163" y="120"/>
                          <a:pt x="165" y="124"/>
                          <a:pt x="167" y="127"/>
                        </a:cubicBezTo>
                        <a:cubicBezTo>
                          <a:pt x="172" y="116"/>
                          <a:pt x="177" y="103"/>
                          <a:pt x="183" y="89"/>
                        </a:cubicBezTo>
                        <a:cubicBezTo>
                          <a:pt x="180" y="85"/>
                          <a:pt x="178" y="82"/>
                          <a:pt x="175" y="78"/>
                        </a:cubicBezTo>
                        <a:close/>
                        <a:moveTo>
                          <a:pt x="195" y="110"/>
                        </a:moveTo>
                        <a:cubicBezTo>
                          <a:pt x="198" y="115"/>
                          <a:pt x="200" y="120"/>
                          <a:pt x="202" y="124"/>
                        </a:cubicBezTo>
                        <a:cubicBezTo>
                          <a:pt x="193" y="135"/>
                          <a:pt x="185" y="144"/>
                          <a:pt x="179" y="151"/>
                        </a:cubicBezTo>
                        <a:cubicBezTo>
                          <a:pt x="177" y="147"/>
                          <a:pt x="175" y="143"/>
                          <a:pt x="174" y="140"/>
                        </a:cubicBezTo>
                        <a:cubicBezTo>
                          <a:pt x="180" y="131"/>
                          <a:pt x="187" y="122"/>
                          <a:pt x="195" y="110"/>
                        </a:cubicBezTo>
                        <a:close/>
                        <a:moveTo>
                          <a:pt x="214" y="149"/>
                        </a:moveTo>
                        <a:cubicBezTo>
                          <a:pt x="202" y="156"/>
                          <a:pt x="193" y="161"/>
                          <a:pt x="185" y="165"/>
                        </a:cubicBezTo>
                        <a:cubicBezTo>
                          <a:pt x="186" y="169"/>
                          <a:pt x="187" y="174"/>
                          <a:pt x="189" y="178"/>
                        </a:cubicBezTo>
                        <a:cubicBezTo>
                          <a:pt x="197" y="174"/>
                          <a:pt x="207" y="170"/>
                          <a:pt x="219" y="164"/>
                        </a:cubicBezTo>
                        <a:cubicBezTo>
                          <a:pt x="217" y="159"/>
                          <a:pt x="215" y="154"/>
                          <a:pt x="214" y="149"/>
                        </a:cubicBezTo>
                        <a:close/>
                        <a:moveTo>
                          <a:pt x="228" y="190"/>
                        </a:moveTo>
                        <a:cubicBezTo>
                          <a:pt x="229" y="195"/>
                          <a:pt x="230" y="200"/>
                          <a:pt x="231" y="205"/>
                        </a:cubicBezTo>
                        <a:cubicBezTo>
                          <a:pt x="218" y="206"/>
                          <a:pt x="206" y="205"/>
                          <a:pt x="197" y="205"/>
                        </a:cubicBezTo>
                        <a:cubicBezTo>
                          <a:pt x="196" y="200"/>
                          <a:pt x="195" y="196"/>
                          <a:pt x="194" y="192"/>
                        </a:cubicBezTo>
                        <a:cubicBezTo>
                          <a:pt x="203" y="192"/>
                          <a:pt x="215" y="192"/>
                          <a:pt x="228" y="190"/>
                        </a:cubicBezTo>
                        <a:close/>
                        <a:moveTo>
                          <a:pt x="235" y="230"/>
                        </a:moveTo>
                        <a:cubicBezTo>
                          <a:pt x="222" y="226"/>
                          <a:pt x="210" y="222"/>
                          <a:pt x="199" y="218"/>
                        </a:cubicBezTo>
                        <a:cubicBezTo>
                          <a:pt x="200" y="222"/>
                          <a:pt x="200" y="226"/>
                          <a:pt x="201" y="229"/>
                        </a:cubicBezTo>
                        <a:cubicBezTo>
                          <a:pt x="211" y="234"/>
                          <a:pt x="223" y="239"/>
                          <a:pt x="236" y="243"/>
                        </a:cubicBezTo>
                        <a:cubicBezTo>
                          <a:pt x="236" y="239"/>
                          <a:pt x="236" y="235"/>
                          <a:pt x="235" y="2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9" name="Freeform 96"/>
                  <p:cNvSpPr>
                    <a:spLocks noEditPoints="1"/>
                  </p:cNvSpPr>
                  <p:nvPr/>
                </p:nvSpPr>
                <p:spPr bwMode="auto">
                  <a:xfrm>
                    <a:off x="2503228" y="1812117"/>
                    <a:ext cx="377825" cy="328612"/>
                  </a:xfrm>
                  <a:custGeom>
                    <a:avLst/>
                    <a:gdLst>
                      <a:gd name="T0" fmla="*/ 119 w 207"/>
                      <a:gd name="T1" fmla="*/ 79 h 181"/>
                      <a:gd name="T2" fmla="*/ 205 w 207"/>
                      <a:gd name="T3" fmla="*/ 34 h 181"/>
                      <a:gd name="T4" fmla="*/ 204 w 207"/>
                      <a:gd name="T5" fmla="*/ 34 h 181"/>
                      <a:gd name="T6" fmla="*/ 203 w 207"/>
                      <a:gd name="T7" fmla="*/ 34 h 181"/>
                      <a:gd name="T8" fmla="*/ 197 w 207"/>
                      <a:gd name="T9" fmla="*/ 43 h 181"/>
                      <a:gd name="T10" fmla="*/ 196 w 207"/>
                      <a:gd name="T11" fmla="*/ 44 h 181"/>
                      <a:gd name="T12" fmla="*/ 196 w 207"/>
                      <a:gd name="T13" fmla="*/ 45 h 181"/>
                      <a:gd name="T14" fmla="*/ 196 w 207"/>
                      <a:gd name="T15" fmla="*/ 46 h 181"/>
                      <a:gd name="T16" fmla="*/ 196 w 207"/>
                      <a:gd name="T17" fmla="*/ 47 h 181"/>
                      <a:gd name="T18" fmla="*/ 196 w 207"/>
                      <a:gd name="T19" fmla="*/ 48 h 181"/>
                      <a:gd name="T20" fmla="*/ 196 w 207"/>
                      <a:gd name="T21" fmla="*/ 49 h 181"/>
                      <a:gd name="T22" fmla="*/ 196 w 207"/>
                      <a:gd name="T23" fmla="*/ 49 h 181"/>
                      <a:gd name="T24" fmla="*/ 197 w 207"/>
                      <a:gd name="T25" fmla="*/ 50 h 181"/>
                      <a:gd name="T26" fmla="*/ 197 w 207"/>
                      <a:gd name="T27" fmla="*/ 51 h 181"/>
                      <a:gd name="T28" fmla="*/ 197 w 207"/>
                      <a:gd name="T29" fmla="*/ 51 h 181"/>
                      <a:gd name="T30" fmla="*/ 197 w 207"/>
                      <a:gd name="T31" fmla="*/ 52 h 181"/>
                      <a:gd name="T32" fmla="*/ 198 w 207"/>
                      <a:gd name="T33" fmla="*/ 53 h 181"/>
                      <a:gd name="T34" fmla="*/ 198 w 207"/>
                      <a:gd name="T35" fmla="*/ 54 h 181"/>
                      <a:gd name="T36" fmla="*/ 198 w 207"/>
                      <a:gd name="T37" fmla="*/ 54 h 181"/>
                      <a:gd name="T38" fmla="*/ 199 w 207"/>
                      <a:gd name="T39" fmla="*/ 55 h 181"/>
                      <a:gd name="T40" fmla="*/ 199 w 207"/>
                      <a:gd name="T41" fmla="*/ 55 h 181"/>
                      <a:gd name="T42" fmla="*/ 199 w 207"/>
                      <a:gd name="T43" fmla="*/ 56 h 181"/>
                      <a:gd name="T44" fmla="*/ 154 w 207"/>
                      <a:gd name="T45" fmla="*/ 109 h 181"/>
                      <a:gd name="T46" fmla="*/ 73 w 207"/>
                      <a:gd name="T47" fmla="*/ 108 h 181"/>
                      <a:gd name="T48" fmla="*/ 47 w 207"/>
                      <a:gd name="T49" fmla="*/ 138 h 181"/>
                      <a:gd name="T50" fmla="*/ 7 w 207"/>
                      <a:gd name="T51" fmla="*/ 56 h 181"/>
                      <a:gd name="T52" fmla="*/ 8 w 207"/>
                      <a:gd name="T53" fmla="*/ 55 h 181"/>
                      <a:gd name="T54" fmla="*/ 8 w 207"/>
                      <a:gd name="T55" fmla="*/ 55 h 181"/>
                      <a:gd name="T56" fmla="*/ 8 w 207"/>
                      <a:gd name="T57" fmla="*/ 54 h 181"/>
                      <a:gd name="T58" fmla="*/ 9 w 207"/>
                      <a:gd name="T59" fmla="*/ 54 h 181"/>
                      <a:gd name="T60" fmla="*/ 9 w 207"/>
                      <a:gd name="T61" fmla="*/ 52 h 181"/>
                      <a:gd name="T62" fmla="*/ 9 w 207"/>
                      <a:gd name="T63" fmla="*/ 52 h 181"/>
                      <a:gd name="T64" fmla="*/ 10 w 207"/>
                      <a:gd name="T65" fmla="*/ 51 h 181"/>
                      <a:gd name="T66" fmla="*/ 10 w 207"/>
                      <a:gd name="T67" fmla="*/ 50 h 181"/>
                      <a:gd name="T68" fmla="*/ 10 w 207"/>
                      <a:gd name="T69" fmla="*/ 50 h 181"/>
                      <a:gd name="T70" fmla="*/ 10 w 207"/>
                      <a:gd name="T71" fmla="*/ 49 h 181"/>
                      <a:gd name="T72" fmla="*/ 10 w 207"/>
                      <a:gd name="T73" fmla="*/ 48 h 181"/>
                      <a:gd name="T74" fmla="*/ 10 w 207"/>
                      <a:gd name="T75" fmla="*/ 47 h 181"/>
                      <a:gd name="T76" fmla="*/ 10 w 207"/>
                      <a:gd name="T77" fmla="*/ 47 h 181"/>
                      <a:gd name="T78" fmla="*/ 10 w 207"/>
                      <a:gd name="T79" fmla="*/ 46 h 181"/>
                      <a:gd name="T80" fmla="*/ 10 w 207"/>
                      <a:gd name="T81" fmla="*/ 44 h 181"/>
                      <a:gd name="T82" fmla="*/ 10 w 207"/>
                      <a:gd name="T83" fmla="*/ 43 h 181"/>
                      <a:gd name="T84" fmla="*/ 10 w 207"/>
                      <a:gd name="T85" fmla="*/ 42 h 181"/>
                      <a:gd name="T86" fmla="*/ 9 w 207"/>
                      <a:gd name="T87" fmla="*/ 41 h 181"/>
                      <a:gd name="T88" fmla="*/ 3 w 207"/>
                      <a:gd name="T89" fmla="*/ 34 h 181"/>
                      <a:gd name="T90" fmla="*/ 3 w 207"/>
                      <a:gd name="T91" fmla="*/ 34 h 181"/>
                      <a:gd name="T92" fmla="*/ 2 w 207"/>
                      <a:gd name="T93" fmla="*/ 34 h 181"/>
                      <a:gd name="T94" fmla="*/ 31 w 207"/>
                      <a:gd name="T95" fmla="*/ 79 h 181"/>
                      <a:gd name="T96" fmla="*/ 53 w 207"/>
                      <a:gd name="T97" fmla="*/ 130 h 181"/>
                      <a:gd name="T98" fmla="*/ 86 w 207"/>
                      <a:gd name="T99" fmla="*/ 138 h 181"/>
                      <a:gd name="T100" fmla="*/ 106 w 207"/>
                      <a:gd name="T101" fmla="*/ 128 h 181"/>
                      <a:gd name="T102" fmla="*/ 121 w 207"/>
                      <a:gd name="T103" fmla="*/ 142 h 181"/>
                      <a:gd name="T104" fmla="*/ 103 w 207"/>
                      <a:gd name="T105" fmla="*/ 107 h 181"/>
                      <a:gd name="T106" fmla="*/ 108 w 207"/>
                      <a:gd name="T107" fmla="*/ 156 h 181"/>
                      <a:gd name="T108" fmla="*/ 127 w 207"/>
                      <a:gd name="T109" fmla="*/ 149 h 181"/>
                      <a:gd name="T110" fmla="*/ 103 w 207"/>
                      <a:gd name="T111" fmla="*/ 138 h 181"/>
                      <a:gd name="T112" fmla="*/ 80 w 207"/>
                      <a:gd name="T113" fmla="*/ 149 h 1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207" h="181">
                        <a:moveTo>
                          <a:pt x="103" y="181"/>
                        </a:moveTo>
                        <a:cubicBezTo>
                          <a:pt x="138" y="181"/>
                          <a:pt x="166" y="178"/>
                          <a:pt x="166" y="174"/>
                        </a:cubicBezTo>
                        <a:cubicBezTo>
                          <a:pt x="166" y="170"/>
                          <a:pt x="138" y="166"/>
                          <a:pt x="103" y="166"/>
                        </a:cubicBezTo>
                        <a:cubicBezTo>
                          <a:pt x="69" y="166"/>
                          <a:pt x="41" y="170"/>
                          <a:pt x="41" y="174"/>
                        </a:cubicBezTo>
                        <a:cubicBezTo>
                          <a:pt x="41" y="178"/>
                          <a:pt x="69" y="181"/>
                          <a:pt x="103" y="181"/>
                        </a:cubicBezTo>
                        <a:close/>
                        <a:moveTo>
                          <a:pt x="85" y="24"/>
                        </a:moveTo>
                        <a:cubicBezTo>
                          <a:pt x="85" y="0"/>
                          <a:pt x="121" y="0"/>
                          <a:pt x="121" y="24"/>
                        </a:cubicBezTo>
                        <a:cubicBezTo>
                          <a:pt x="121" y="43"/>
                          <a:pt x="94" y="51"/>
                          <a:pt x="119" y="79"/>
                        </a:cubicBezTo>
                        <a:cubicBezTo>
                          <a:pt x="139" y="103"/>
                          <a:pt x="191" y="85"/>
                          <a:pt x="186" y="51"/>
                        </a:cubicBezTo>
                        <a:cubicBezTo>
                          <a:pt x="185" y="45"/>
                          <a:pt x="182" y="38"/>
                          <a:pt x="187" y="32"/>
                        </a:cubicBezTo>
                        <a:cubicBezTo>
                          <a:pt x="187" y="32"/>
                          <a:pt x="187" y="32"/>
                          <a:pt x="187" y="32"/>
                        </a:cubicBezTo>
                        <a:cubicBezTo>
                          <a:pt x="192" y="27"/>
                          <a:pt x="200" y="25"/>
                          <a:pt x="207" y="26"/>
                        </a:cubicBezTo>
                        <a:cubicBezTo>
                          <a:pt x="205" y="34"/>
                          <a:pt x="205" y="34"/>
                          <a:pt x="205" y="34"/>
                        </a:cubicBezTo>
                        <a:cubicBezTo>
                          <a:pt x="205" y="34"/>
                          <a:pt x="205" y="34"/>
                          <a:pt x="205" y="34"/>
                        </a:cubicBezTo>
                        <a:cubicBezTo>
                          <a:pt x="205" y="34"/>
                          <a:pt x="205" y="34"/>
                          <a:pt x="205" y="34"/>
                        </a:cubicBezTo>
                        <a:cubicBezTo>
                          <a:pt x="205" y="34"/>
                          <a:pt x="205" y="34"/>
                          <a:pt x="205" y="34"/>
                        </a:cubicBezTo>
                        <a:cubicBezTo>
                          <a:pt x="205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4" y="34"/>
                          <a:pt x="204" y="34"/>
                        </a:cubicBezTo>
                        <a:cubicBezTo>
                          <a:pt x="204" y="34"/>
                          <a:pt x="203" y="34"/>
                          <a:pt x="203" y="34"/>
                        </a:cubicBezTo>
                        <a:cubicBezTo>
                          <a:pt x="203" y="34"/>
                          <a:pt x="203" y="34"/>
                          <a:pt x="203" y="34"/>
                        </a:cubicBezTo>
                        <a:cubicBezTo>
                          <a:pt x="203" y="34"/>
                          <a:pt x="203" y="34"/>
                          <a:pt x="203" y="34"/>
                        </a:cubicBezTo>
                        <a:cubicBezTo>
                          <a:pt x="203" y="34"/>
                          <a:pt x="203" y="34"/>
                          <a:pt x="203" y="34"/>
                        </a:cubicBezTo>
                        <a:cubicBezTo>
                          <a:pt x="203" y="34"/>
                          <a:pt x="203" y="34"/>
                          <a:pt x="203" y="34"/>
                        </a:cubicBezTo>
                        <a:cubicBezTo>
                          <a:pt x="203" y="34"/>
                          <a:pt x="203" y="34"/>
                          <a:pt x="203" y="34"/>
                        </a:cubicBezTo>
                        <a:cubicBezTo>
                          <a:pt x="200" y="35"/>
                          <a:pt x="198" y="38"/>
                          <a:pt x="197" y="42"/>
                        </a:cubicBezTo>
                        <a:cubicBezTo>
                          <a:pt x="197" y="42"/>
                          <a:pt x="197" y="42"/>
                          <a:pt x="197" y="42"/>
                        </a:cubicBezTo>
                        <a:cubicBezTo>
                          <a:pt x="197" y="42"/>
                          <a:pt x="197" y="42"/>
                          <a:pt x="197" y="42"/>
                        </a:cubicBezTo>
                        <a:cubicBezTo>
                          <a:pt x="197" y="42"/>
                          <a:pt x="197" y="42"/>
                          <a:pt x="197" y="42"/>
                        </a:cubicBezTo>
                        <a:cubicBezTo>
                          <a:pt x="197" y="42"/>
                          <a:pt x="197" y="42"/>
                          <a:pt x="197" y="42"/>
                        </a:cubicBezTo>
                        <a:cubicBezTo>
                          <a:pt x="197" y="42"/>
                          <a:pt x="197" y="42"/>
                          <a:pt x="197" y="42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7" y="43"/>
                          <a:pt x="197" y="43"/>
                          <a:pt x="197" y="43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4"/>
                          <a:pt x="196" y="44"/>
                          <a:pt x="196" y="44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5"/>
                          <a:pt x="196" y="45"/>
                          <a:pt x="196" y="45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6"/>
                          <a:pt x="196" y="46"/>
                          <a:pt x="196" y="46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7"/>
                          <a:pt x="196" y="47"/>
                          <a:pt x="196" y="47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49"/>
                          <a:pt x="196" y="49"/>
                          <a:pt x="196" y="49"/>
                        </a:cubicBezTo>
                        <a:cubicBezTo>
                          <a:pt x="196" y="50"/>
                          <a:pt x="196" y="50"/>
                          <a:pt x="196" y="50"/>
                        </a:cubicBezTo>
                        <a:cubicBezTo>
                          <a:pt x="196" y="50"/>
                          <a:pt x="196" y="50"/>
                          <a:pt x="196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0"/>
                          <a:pt x="197" y="50"/>
                          <a:pt x="197" y="50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1"/>
                          <a:pt x="197" y="51"/>
                          <a:pt x="197" y="51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2"/>
                          <a:pt x="197" y="52"/>
                          <a:pt x="197" y="52"/>
                        </a:cubicBezTo>
                        <a:cubicBezTo>
                          <a:pt x="197" y="53"/>
                          <a:pt x="197" y="53"/>
                          <a:pt x="198" y="53"/>
                        </a:cubicBezTo>
                        <a:cubicBezTo>
                          <a:pt x="198" y="53"/>
                          <a:pt x="198" y="53"/>
                          <a:pt x="198" y="53"/>
                        </a:cubicBezTo>
                        <a:cubicBezTo>
                          <a:pt x="198" y="53"/>
                          <a:pt x="198" y="53"/>
                          <a:pt x="198" y="53"/>
                        </a:cubicBezTo>
                        <a:cubicBezTo>
                          <a:pt x="198" y="53"/>
                          <a:pt x="198" y="53"/>
                          <a:pt x="198" y="53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4"/>
                          <a:pt x="198" y="54"/>
                          <a:pt x="198" y="54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8" y="55"/>
                          <a:pt x="198" y="55"/>
                          <a:pt x="198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5"/>
                          <a:pt x="199" y="55"/>
                          <a:pt x="199" y="55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9" y="56"/>
                          <a:pt x="199" y="56"/>
                          <a:pt x="199" y="56"/>
                        </a:cubicBezTo>
                        <a:cubicBezTo>
                          <a:pt x="194" y="79"/>
                          <a:pt x="188" y="119"/>
                          <a:pt x="182" y="143"/>
                        </a:cubicBezTo>
                        <a:cubicBezTo>
                          <a:pt x="175" y="141"/>
                          <a:pt x="167" y="139"/>
                          <a:pt x="159" y="138"/>
                        </a:cubicBezTo>
                        <a:cubicBezTo>
                          <a:pt x="169" y="126"/>
                          <a:pt x="176" y="112"/>
                          <a:pt x="180" y="95"/>
                        </a:cubicBezTo>
                        <a:cubicBezTo>
                          <a:pt x="173" y="111"/>
                          <a:pt x="159" y="122"/>
                          <a:pt x="144" y="122"/>
                        </a:cubicBezTo>
                        <a:cubicBezTo>
                          <a:pt x="143" y="122"/>
                          <a:pt x="141" y="122"/>
                          <a:pt x="140" y="122"/>
                        </a:cubicBezTo>
                        <a:cubicBezTo>
                          <a:pt x="141" y="117"/>
                          <a:pt x="142" y="111"/>
                          <a:pt x="154" y="109"/>
                        </a:cubicBezTo>
                        <a:cubicBezTo>
                          <a:pt x="164" y="106"/>
                          <a:pt x="174" y="94"/>
                          <a:pt x="174" y="91"/>
                        </a:cubicBezTo>
                        <a:cubicBezTo>
                          <a:pt x="155" y="106"/>
                          <a:pt x="145" y="107"/>
                          <a:pt x="143" y="94"/>
                        </a:cubicBezTo>
                        <a:cubicBezTo>
                          <a:pt x="138" y="105"/>
                          <a:pt x="131" y="104"/>
                          <a:pt x="111" y="85"/>
                        </a:cubicBezTo>
                        <a:cubicBezTo>
                          <a:pt x="116" y="96"/>
                          <a:pt x="126" y="103"/>
                          <a:pt x="133" y="108"/>
                        </a:cubicBezTo>
                        <a:cubicBezTo>
                          <a:pt x="139" y="112"/>
                          <a:pt x="139" y="117"/>
                          <a:pt x="140" y="122"/>
                        </a:cubicBezTo>
                        <a:cubicBezTo>
                          <a:pt x="123" y="119"/>
                          <a:pt x="109" y="104"/>
                          <a:pt x="103" y="84"/>
                        </a:cubicBezTo>
                        <a:cubicBezTo>
                          <a:pt x="98" y="104"/>
                          <a:pt x="84" y="119"/>
                          <a:pt x="67" y="122"/>
                        </a:cubicBezTo>
                        <a:cubicBezTo>
                          <a:pt x="67" y="117"/>
                          <a:pt x="67" y="112"/>
                          <a:pt x="73" y="108"/>
                        </a:cubicBezTo>
                        <a:cubicBezTo>
                          <a:pt x="80" y="103"/>
                          <a:pt x="90" y="96"/>
                          <a:pt x="96" y="85"/>
                        </a:cubicBezTo>
                        <a:cubicBezTo>
                          <a:pt x="76" y="104"/>
                          <a:pt x="68" y="105"/>
                          <a:pt x="63" y="94"/>
                        </a:cubicBezTo>
                        <a:cubicBezTo>
                          <a:pt x="62" y="107"/>
                          <a:pt x="51" y="106"/>
                          <a:pt x="32" y="91"/>
                        </a:cubicBezTo>
                        <a:cubicBezTo>
                          <a:pt x="32" y="94"/>
                          <a:pt x="42" y="106"/>
                          <a:pt x="52" y="109"/>
                        </a:cubicBezTo>
                        <a:cubicBezTo>
                          <a:pt x="64" y="111"/>
                          <a:pt x="65" y="117"/>
                          <a:pt x="66" y="122"/>
                        </a:cubicBezTo>
                        <a:cubicBezTo>
                          <a:pt x="65" y="122"/>
                          <a:pt x="64" y="122"/>
                          <a:pt x="62" y="122"/>
                        </a:cubicBezTo>
                        <a:cubicBezTo>
                          <a:pt x="47" y="122"/>
                          <a:pt x="34" y="111"/>
                          <a:pt x="26" y="95"/>
                        </a:cubicBezTo>
                        <a:cubicBezTo>
                          <a:pt x="30" y="112"/>
                          <a:pt x="38" y="126"/>
                          <a:pt x="47" y="138"/>
                        </a:cubicBezTo>
                        <a:cubicBezTo>
                          <a:pt x="39" y="139"/>
                          <a:pt x="31" y="141"/>
                          <a:pt x="24" y="143"/>
                        </a:cubicBezTo>
                        <a:cubicBezTo>
                          <a:pt x="18" y="119"/>
                          <a:pt x="13" y="79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6"/>
                          <a:pt x="7" y="56"/>
                          <a:pt x="7" y="56"/>
                        </a:cubicBezTo>
                        <a:cubicBezTo>
                          <a:pt x="7" y="55"/>
                          <a:pt x="7" y="55"/>
                          <a:pt x="7" y="55"/>
                        </a:cubicBezTo>
                        <a:cubicBezTo>
                          <a:pt x="7" y="55"/>
                          <a:pt x="7" y="55"/>
                          <a:pt x="7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8" y="54"/>
                          <a:pt x="8" y="54"/>
                          <a:pt x="8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4"/>
                          <a:pt x="9" y="54"/>
                          <a:pt x="9" y="54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9" y="51"/>
                          <a:pt x="9" y="51"/>
                          <a:pt x="9" y="51"/>
                        </a:cubicBezTo>
                        <a:cubicBezTo>
                          <a:pt x="9" y="51"/>
                          <a:pt x="9" y="51"/>
                          <a:pt x="9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1"/>
                          <a:pt x="10" y="51"/>
                          <a:pt x="10" y="51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9"/>
                          <a:pt x="10" y="49"/>
                          <a:pt x="10" y="49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6"/>
                          <a:pt x="10" y="46"/>
                          <a:pt x="10" y="46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5"/>
                          <a:pt x="10" y="45"/>
                          <a:pt x="10" y="45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9" y="42"/>
                          <a:pt x="9" y="42"/>
                          <a:pt x="9" y="42"/>
                        </a:cubicBezTo>
                        <a:cubicBezTo>
                          <a:pt x="9" y="42"/>
                          <a:pt x="9" y="42"/>
                          <a:pt x="9" y="42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8" y="38"/>
                          <a:pt x="6" y="35"/>
                          <a:pt x="4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4"/>
                        </a:cubicBezTo>
                        <a:cubicBezTo>
                          <a:pt x="0" y="26"/>
                          <a:pt x="0" y="26"/>
                          <a:pt x="0" y="26"/>
                        </a:cubicBezTo>
                        <a:cubicBezTo>
                          <a:pt x="7" y="25"/>
                          <a:pt x="14" y="27"/>
                          <a:pt x="19" y="32"/>
                        </a:cubicBezTo>
                        <a:cubicBezTo>
                          <a:pt x="19" y="32"/>
                          <a:pt x="19" y="32"/>
                          <a:pt x="19" y="32"/>
                        </a:cubicBezTo>
                        <a:cubicBezTo>
                          <a:pt x="24" y="38"/>
                          <a:pt x="22" y="45"/>
                          <a:pt x="20" y="51"/>
                        </a:cubicBezTo>
                        <a:cubicBezTo>
                          <a:pt x="19" y="62"/>
                          <a:pt x="23" y="72"/>
                          <a:pt x="31" y="79"/>
                        </a:cubicBezTo>
                        <a:cubicBezTo>
                          <a:pt x="46" y="92"/>
                          <a:pt x="74" y="96"/>
                          <a:pt x="88" y="79"/>
                        </a:cubicBezTo>
                        <a:cubicBezTo>
                          <a:pt x="109" y="55"/>
                          <a:pt x="85" y="42"/>
                          <a:pt x="85" y="24"/>
                        </a:cubicBezTo>
                        <a:close/>
                        <a:moveTo>
                          <a:pt x="103" y="14"/>
                        </a:moveTo>
                        <a:cubicBezTo>
                          <a:pt x="98" y="14"/>
                          <a:pt x="94" y="19"/>
                          <a:pt x="94" y="25"/>
                        </a:cubicBezTo>
                        <a:cubicBezTo>
                          <a:pt x="94" y="31"/>
                          <a:pt x="98" y="36"/>
                          <a:pt x="103" y="36"/>
                        </a:cubicBezTo>
                        <a:cubicBezTo>
                          <a:pt x="108" y="36"/>
                          <a:pt x="112" y="31"/>
                          <a:pt x="112" y="25"/>
                        </a:cubicBezTo>
                        <a:cubicBezTo>
                          <a:pt x="112" y="19"/>
                          <a:pt x="108" y="14"/>
                          <a:pt x="103" y="14"/>
                        </a:cubicBezTo>
                        <a:close/>
                        <a:moveTo>
                          <a:pt x="53" y="130"/>
                        </a:moveTo>
                        <a:cubicBezTo>
                          <a:pt x="58" y="136"/>
                          <a:pt x="63" y="141"/>
                          <a:pt x="69" y="145"/>
                        </a:cubicBezTo>
                        <a:cubicBezTo>
                          <a:pt x="75" y="145"/>
                          <a:pt x="75" y="145"/>
                          <a:pt x="75" y="145"/>
                        </a:cubicBezTo>
                        <a:cubicBezTo>
                          <a:pt x="76" y="140"/>
                          <a:pt x="76" y="140"/>
                          <a:pt x="76" y="140"/>
                        </a:cubicBezTo>
                        <a:cubicBezTo>
                          <a:pt x="78" y="145"/>
                          <a:pt x="78" y="145"/>
                          <a:pt x="78" y="145"/>
                        </a:cubicBezTo>
                        <a:cubicBezTo>
                          <a:pt x="84" y="145"/>
                          <a:pt x="84" y="145"/>
                          <a:pt x="84" y="145"/>
                        </a:cubicBezTo>
                        <a:cubicBezTo>
                          <a:pt x="85" y="142"/>
                          <a:pt x="85" y="142"/>
                          <a:pt x="85" y="142"/>
                        </a:cubicBezTo>
                        <a:cubicBezTo>
                          <a:pt x="79" y="138"/>
                          <a:pt x="79" y="138"/>
                          <a:pt x="79" y="138"/>
                        </a:cubicBezTo>
                        <a:cubicBezTo>
                          <a:pt x="86" y="138"/>
                          <a:pt x="86" y="138"/>
                          <a:pt x="86" y="138"/>
                        </a:cubicBezTo>
                        <a:cubicBezTo>
                          <a:pt x="88" y="131"/>
                          <a:pt x="88" y="131"/>
                          <a:pt x="88" y="131"/>
                        </a:cubicBezTo>
                        <a:cubicBezTo>
                          <a:pt x="91" y="138"/>
                          <a:pt x="91" y="138"/>
                          <a:pt x="91" y="138"/>
                        </a:cubicBezTo>
                        <a:cubicBezTo>
                          <a:pt x="97" y="138"/>
                          <a:pt x="97" y="138"/>
                          <a:pt x="97" y="138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0" y="128"/>
                          <a:pt x="90" y="128"/>
                          <a:pt x="90" y="128"/>
                        </a:cubicBezTo>
                        <a:cubicBezTo>
                          <a:pt x="100" y="128"/>
                          <a:pt x="100" y="128"/>
                          <a:pt x="100" y="128"/>
                        </a:cubicBezTo>
                        <a:cubicBezTo>
                          <a:pt x="103" y="119"/>
                          <a:pt x="103" y="119"/>
                          <a:pt x="103" y="119"/>
                        </a:cubicBezTo>
                        <a:cubicBezTo>
                          <a:pt x="106" y="128"/>
                          <a:pt x="106" y="128"/>
                          <a:pt x="106" y="128"/>
                        </a:cubicBezTo>
                        <a:cubicBezTo>
                          <a:pt x="116" y="128"/>
                          <a:pt x="116" y="128"/>
                          <a:pt x="116" y="128"/>
                        </a:cubicBezTo>
                        <a:cubicBezTo>
                          <a:pt x="108" y="134"/>
                          <a:pt x="108" y="134"/>
                          <a:pt x="108" y="134"/>
                        </a:cubicBezTo>
                        <a:cubicBezTo>
                          <a:pt x="109" y="138"/>
                          <a:pt x="109" y="138"/>
                          <a:pt x="109" y="138"/>
                        </a:cubicBezTo>
                        <a:cubicBezTo>
                          <a:pt x="116" y="138"/>
                          <a:pt x="116" y="138"/>
                          <a:pt x="116" y="138"/>
                        </a:cubicBezTo>
                        <a:cubicBezTo>
                          <a:pt x="118" y="131"/>
                          <a:pt x="118" y="131"/>
                          <a:pt x="118" y="131"/>
                        </a:cubicBezTo>
                        <a:cubicBezTo>
                          <a:pt x="120" y="138"/>
                          <a:pt x="120" y="138"/>
                          <a:pt x="120" y="138"/>
                        </a:cubicBezTo>
                        <a:cubicBezTo>
                          <a:pt x="127" y="138"/>
                          <a:pt x="127" y="138"/>
                          <a:pt x="127" y="138"/>
                        </a:cubicBezTo>
                        <a:cubicBezTo>
                          <a:pt x="121" y="142"/>
                          <a:pt x="121" y="142"/>
                          <a:pt x="121" y="142"/>
                        </a:cubicBezTo>
                        <a:cubicBezTo>
                          <a:pt x="123" y="145"/>
                          <a:pt x="123" y="145"/>
                          <a:pt x="123" y="145"/>
                        </a:cubicBezTo>
                        <a:cubicBezTo>
                          <a:pt x="128" y="145"/>
                          <a:pt x="128" y="145"/>
                          <a:pt x="128" y="145"/>
                        </a:cubicBezTo>
                        <a:cubicBezTo>
                          <a:pt x="130" y="140"/>
                          <a:pt x="130" y="140"/>
                          <a:pt x="130" y="140"/>
                        </a:cubicBezTo>
                        <a:cubicBezTo>
                          <a:pt x="132" y="145"/>
                          <a:pt x="132" y="145"/>
                          <a:pt x="132" y="145"/>
                        </a:cubicBezTo>
                        <a:cubicBezTo>
                          <a:pt x="137" y="145"/>
                          <a:pt x="137" y="145"/>
                          <a:pt x="137" y="145"/>
                        </a:cubicBezTo>
                        <a:cubicBezTo>
                          <a:pt x="143" y="141"/>
                          <a:pt x="149" y="136"/>
                          <a:pt x="153" y="130"/>
                        </a:cubicBezTo>
                        <a:cubicBezTo>
                          <a:pt x="150" y="131"/>
                          <a:pt x="147" y="131"/>
                          <a:pt x="144" y="131"/>
                        </a:cubicBezTo>
                        <a:cubicBezTo>
                          <a:pt x="126" y="131"/>
                          <a:pt x="112" y="121"/>
                          <a:pt x="103" y="107"/>
                        </a:cubicBezTo>
                        <a:cubicBezTo>
                          <a:pt x="94" y="121"/>
                          <a:pt x="80" y="131"/>
                          <a:pt x="62" y="131"/>
                        </a:cubicBezTo>
                        <a:cubicBezTo>
                          <a:pt x="59" y="131"/>
                          <a:pt x="56" y="131"/>
                          <a:pt x="53" y="130"/>
                        </a:cubicBezTo>
                        <a:close/>
                        <a:moveTo>
                          <a:pt x="69" y="146"/>
                        </a:moveTo>
                        <a:cubicBezTo>
                          <a:pt x="56" y="147"/>
                          <a:pt x="44" y="149"/>
                          <a:pt x="33" y="151"/>
                        </a:cubicBezTo>
                        <a:cubicBezTo>
                          <a:pt x="36" y="163"/>
                          <a:pt x="36" y="163"/>
                          <a:pt x="36" y="163"/>
                        </a:cubicBezTo>
                        <a:cubicBezTo>
                          <a:pt x="54" y="159"/>
                          <a:pt x="75" y="157"/>
                          <a:pt x="98" y="156"/>
                        </a:cubicBezTo>
                        <a:cubicBezTo>
                          <a:pt x="100" y="157"/>
                          <a:pt x="101" y="157"/>
                          <a:pt x="103" y="157"/>
                        </a:cubicBezTo>
                        <a:cubicBezTo>
                          <a:pt x="105" y="157"/>
                          <a:pt x="107" y="157"/>
                          <a:pt x="108" y="156"/>
                        </a:cubicBezTo>
                        <a:cubicBezTo>
                          <a:pt x="131" y="157"/>
                          <a:pt x="152" y="159"/>
                          <a:pt x="170" y="163"/>
                        </a:cubicBezTo>
                        <a:cubicBezTo>
                          <a:pt x="173" y="151"/>
                          <a:pt x="173" y="151"/>
                          <a:pt x="173" y="151"/>
                        </a:cubicBezTo>
                        <a:cubicBezTo>
                          <a:pt x="162" y="149"/>
                          <a:pt x="150" y="147"/>
                          <a:pt x="137" y="146"/>
                        </a:cubicBezTo>
                        <a:cubicBezTo>
                          <a:pt x="133" y="149"/>
                          <a:pt x="133" y="149"/>
                          <a:pt x="133" y="149"/>
                        </a:cubicBezTo>
                        <a:cubicBezTo>
                          <a:pt x="135" y="154"/>
                          <a:pt x="135" y="154"/>
                          <a:pt x="135" y="154"/>
                        </a:cubicBezTo>
                        <a:cubicBezTo>
                          <a:pt x="130" y="151"/>
                          <a:pt x="130" y="151"/>
                          <a:pt x="130" y="151"/>
                        </a:cubicBezTo>
                        <a:cubicBezTo>
                          <a:pt x="125" y="154"/>
                          <a:pt x="125" y="154"/>
                          <a:pt x="125" y="154"/>
                        </a:cubicBezTo>
                        <a:cubicBezTo>
                          <a:pt x="127" y="149"/>
                          <a:pt x="127" y="149"/>
                          <a:pt x="127" y="149"/>
                        </a:cubicBezTo>
                        <a:cubicBezTo>
                          <a:pt x="123" y="146"/>
                          <a:pt x="123" y="146"/>
                          <a:pt x="123" y="146"/>
                        </a:cubicBezTo>
                        <a:cubicBezTo>
                          <a:pt x="123" y="149"/>
                          <a:pt x="123" y="149"/>
                          <a:pt x="123" y="149"/>
                        </a:cubicBezTo>
                        <a:cubicBezTo>
                          <a:pt x="118" y="145"/>
                          <a:pt x="118" y="145"/>
                          <a:pt x="118" y="145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4" y="142"/>
                          <a:pt x="114" y="142"/>
                          <a:pt x="114" y="142"/>
                        </a:cubicBezTo>
                        <a:cubicBezTo>
                          <a:pt x="110" y="139"/>
                          <a:pt x="110" y="139"/>
                          <a:pt x="110" y="139"/>
                        </a:cubicBezTo>
                        <a:cubicBezTo>
                          <a:pt x="111" y="143"/>
                          <a:pt x="111" y="143"/>
                          <a:pt x="111" y="143"/>
                        </a:cubicBezTo>
                        <a:cubicBezTo>
                          <a:pt x="103" y="138"/>
                          <a:pt x="103" y="138"/>
                          <a:pt x="103" y="138"/>
                        </a:cubicBezTo>
                        <a:cubicBezTo>
                          <a:pt x="95" y="143"/>
                          <a:pt x="95" y="143"/>
                          <a:pt x="95" y="143"/>
                        </a:cubicBezTo>
                        <a:cubicBezTo>
                          <a:pt x="97" y="139"/>
                          <a:pt x="97" y="139"/>
                          <a:pt x="97" y="139"/>
                        </a:cubicBezTo>
                        <a:cubicBezTo>
                          <a:pt x="92" y="142"/>
                          <a:pt x="92" y="142"/>
                          <a:pt x="92" y="142"/>
                        </a:cubicBezTo>
                        <a:cubicBezTo>
                          <a:pt x="94" y="149"/>
                          <a:pt x="94" y="149"/>
                          <a:pt x="94" y="149"/>
                        </a:cubicBezTo>
                        <a:cubicBezTo>
                          <a:pt x="88" y="145"/>
                          <a:pt x="88" y="145"/>
                          <a:pt x="88" y="145"/>
                        </a:cubicBezTo>
                        <a:cubicBezTo>
                          <a:pt x="83" y="149"/>
                          <a:pt x="83" y="149"/>
                          <a:pt x="83" y="149"/>
                        </a:cubicBezTo>
                        <a:cubicBezTo>
                          <a:pt x="84" y="146"/>
                          <a:pt x="84" y="146"/>
                          <a:pt x="84" y="146"/>
                        </a:cubicBezTo>
                        <a:cubicBezTo>
                          <a:pt x="80" y="149"/>
                          <a:pt x="80" y="149"/>
                          <a:pt x="80" y="149"/>
                        </a:cubicBezTo>
                        <a:cubicBezTo>
                          <a:pt x="81" y="154"/>
                          <a:pt x="81" y="154"/>
                          <a:pt x="81" y="154"/>
                        </a:cubicBezTo>
                        <a:cubicBezTo>
                          <a:pt x="76" y="151"/>
                          <a:pt x="76" y="151"/>
                          <a:pt x="76" y="151"/>
                        </a:cubicBezTo>
                        <a:cubicBezTo>
                          <a:pt x="72" y="154"/>
                          <a:pt x="72" y="154"/>
                          <a:pt x="72" y="154"/>
                        </a:cubicBezTo>
                        <a:cubicBezTo>
                          <a:pt x="73" y="149"/>
                          <a:pt x="73" y="149"/>
                          <a:pt x="73" y="149"/>
                        </a:cubicBezTo>
                        <a:lnTo>
                          <a:pt x="69" y="14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pic>
            <p:nvPicPr>
              <p:cNvPr id="286" name="图片 285" descr="http://www.f1-shanghai.com/uploads/allimg/121105/13-12110515444Lc.jpg"/>
              <p:cNvPicPr preferRelativeResize="0"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74" b="23726"/>
              <a:stretch>
                <a:fillRect/>
              </a:stretch>
            </p:blipFill>
            <p:spPr bwMode="auto">
              <a:xfrm>
                <a:off x="8470313" y="2623805"/>
                <a:ext cx="1645200" cy="1655619"/>
              </a:xfrm>
              <a:custGeom>
                <a:avLst/>
                <a:gdLst>
                  <a:gd name="connsiteX0" fmla="*/ 1380156 w 2760312"/>
                  <a:gd name="connsiteY0" fmla="*/ 0 h 2760312"/>
                  <a:gd name="connsiteX1" fmla="*/ 2760312 w 2760312"/>
                  <a:gd name="connsiteY1" fmla="*/ 1380156 h 2760312"/>
                  <a:gd name="connsiteX2" fmla="*/ 1380156 w 2760312"/>
                  <a:gd name="connsiteY2" fmla="*/ 2760312 h 2760312"/>
                  <a:gd name="connsiteX3" fmla="*/ 0 w 2760312"/>
                  <a:gd name="connsiteY3" fmla="*/ 1380156 h 2760312"/>
                  <a:gd name="connsiteX4" fmla="*/ 1380156 w 2760312"/>
                  <a:gd name="connsiteY4" fmla="*/ 0 h 2760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0312" h="2760312">
                    <a:moveTo>
                      <a:pt x="1380156" y="0"/>
                    </a:moveTo>
                    <a:cubicBezTo>
                      <a:pt x="2142395" y="0"/>
                      <a:pt x="2760312" y="617917"/>
                      <a:pt x="2760312" y="1380156"/>
                    </a:cubicBezTo>
                    <a:cubicBezTo>
                      <a:pt x="2760312" y="2142395"/>
                      <a:pt x="2142395" y="2760312"/>
                      <a:pt x="1380156" y="2760312"/>
                    </a:cubicBezTo>
                    <a:cubicBezTo>
                      <a:pt x="617917" y="2760312"/>
                      <a:pt x="0" y="2142395"/>
                      <a:pt x="0" y="1380156"/>
                    </a:cubicBezTo>
                    <a:cubicBezTo>
                      <a:pt x="0" y="617917"/>
                      <a:pt x="617917" y="0"/>
                      <a:pt x="1380156" y="0"/>
                    </a:cubicBezTo>
                    <a:close/>
                  </a:path>
                </a:pathLst>
              </a:custGeom>
              <a:ln w="69850">
                <a:solidFill>
                  <a:srgbClr val="82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05" name="文本框 404"/>
          <p:cNvSpPr txBox="1"/>
          <p:nvPr/>
        </p:nvSpPr>
        <p:spPr>
          <a:xfrm>
            <a:off x="8294005" y="4405328"/>
            <a:ext cx="329985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全名：丹尼尔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里卡多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生日：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1989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国籍：澳大利亚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车队：红牛二队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STR7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6" name="矩形 515"/>
          <p:cNvSpPr/>
          <p:nvPr/>
        </p:nvSpPr>
        <p:spPr>
          <a:xfrm>
            <a:off x="1182087" y="3844018"/>
            <a:ext cx="2493306" cy="523490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>
            <a:noFill/>
          </a:ln>
          <a:effectLst>
            <a:outerShdw blurRad="203200" dist="88900" dir="2700000" algn="tl" rotWithShape="0">
              <a:prstClr val="black">
                <a:alpha val="3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1270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384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17" name="矩形 516"/>
          <p:cNvSpPr/>
          <p:nvPr/>
        </p:nvSpPr>
        <p:spPr>
          <a:xfrm>
            <a:off x="4762962" y="3844018"/>
            <a:ext cx="2493306" cy="523490"/>
          </a:xfrm>
          <a:prstGeom prst="rect">
            <a:avLst/>
          </a:prstGeom>
          <a:gradFill flip="none" rotWithShape="1">
            <a:gsLst>
              <a:gs pos="100000">
                <a:srgbClr val="D59F25"/>
              </a:gs>
              <a:gs pos="0">
                <a:srgbClr val="FFC000"/>
              </a:gs>
            </a:gsLst>
            <a:lin ang="2700000" scaled="1"/>
            <a:tileRect/>
          </a:gradFill>
          <a:ln>
            <a:noFill/>
          </a:ln>
          <a:effectLst>
            <a:outerShdw blurRad="203200" dist="88900" dir="2700000" algn="tl" rotWithShape="0">
              <a:prstClr val="black">
                <a:alpha val="3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1270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317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18" name="矩形 517"/>
          <p:cNvSpPr/>
          <p:nvPr/>
        </p:nvSpPr>
        <p:spPr>
          <a:xfrm>
            <a:off x="8294005" y="3844018"/>
            <a:ext cx="2493306" cy="523490"/>
          </a:xfrm>
          <a:prstGeom prst="rect">
            <a:avLst/>
          </a:prstGeom>
          <a:gradFill flip="none" rotWithShape="1">
            <a:gsLst>
              <a:gs pos="100000">
                <a:srgbClr val="0050A4"/>
              </a:gs>
              <a:gs pos="0">
                <a:srgbClr val="0070C0"/>
              </a:gs>
            </a:gsLst>
            <a:lin ang="2700000" scaled="1"/>
            <a:tileRect/>
          </a:gradFill>
          <a:ln>
            <a:noFill/>
          </a:ln>
          <a:effectLst>
            <a:outerShdw blurRad="203200" dist="88900" dir="2700000" algn="tl" rotWithShape="0">
              <a:prstClr val="black">
                <a:alpha val="3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1270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238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83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817">
        <p14:gallery dir="l"/>
      </p:transition>
    </mc:Choice>
    <mc:Fallback xmlns="">
      <p:transition spd="slow" advTm="88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75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75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75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50"/>
                            </p:stCondLst>
                            <p:childTnLst>
                              <p:par>
                                <p:cTn id="4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04" grpId="0"/>
      <p:bldP spid="405" grpId="0"/>
      <p:bldP spid="516" grpId="0" animBg="1"/>
      <p:bldP spid="517" grpId="0" animBg="1"/>
      <p:bldP spid="5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组合 364"/>
          <p:cNvGrpSpPr/>
          <p:nvPr/>
        </p:nvGrpSpPr>
        <p:grpSpPr>
          <a:xfrm>
            <a:off x="-214100" y="6235700"/>
            <a:ext cx="9650542" cy="399396"/>
            <a:chOff x="-214100" y="6235700"/>
            <a:chExt cx="9650542" cy="399396"/>
          </a:xfrm>
        </p:grpSpPr>
        <p:sp>
          <p:nvSpPr>
            <p:cNvPr id="284" name="燕尾形 283"/>
            <p:cNvSpPr/>
            <p:nvPr/>
          </p:nvSpPr>
          <p:spPr>
            <a:xfrm>
              <a:off x="-214100" y="6237262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5" name="燕尾形 334"/>
            <p:cNvSpPr/>
            <p:nvPr/>
          </p:nvSpPr>
          <p:spPr>
            <a:xfrm>
              <a:off x="223345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6" name="燕尾形 335"/>
            <p:cNvSpPr/>
            <p:nvPr/>
          </p:nvSpPr>
          <p:spPr>
            <a:xfrm>
              <a:off x="662590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7" name="燕尾形 336"/>
            <p:cNvSpPr/>
            <p:nvPr/>
          </p:nvSpPr>
          <p:spPr>
            <a:xfrm>
              <a:off x="110183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8" name="燕尾形 337"/>
            <p:cNvSpPr/>
            <p:nvPr/>
          </p:nvSpPr>
          <p:spPr>
            <a:xfrm>
              <a:off x="154107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9" name="燕尾形 338"/>
            <p:cNvSpPr/>
            <p:nvPr/>
          </p:nvSpPr>
          <p:spPr>
            <a:xfrm>
              <a:off x="198032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0" name="燕尾形 339"/>
            <p:cNvSpPr/>
            <p:nvPr/>
          </p:nvSpPr>
          <p:spPr>
            <a:xfrm>
              <a:off x="241956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1" name="燕尾形 340"/>
            <p:cNvSpPr/>
            <p:nvPr/>
          </p:nvSpPr>
          <p:spPr>
            <a:xfrm>
              <a:off x="285881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2" name="燕尾形 341"/>
            <p:cNvSpPr/>
            <p:nvPr/>
          </p:nvSpPr>
          <p:spPr>
            <a:xfrm>
              <a:off x="329805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3" name="燕尾形 342"/>
            <p:cNvSpPr/>
            <p:nvPr/>
          </p:nvSpPr>
          <p:spPr>
            <a:xfrm>
              <a:off x="373730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4" name="燕尾形 343"/>
            <p:cNvSpPr/>
            <p:nvPr/>
          </p:nvSpPr>
          <p:spPr>
            <a:xfrm>
              <a:off x="417654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5" name="燕尾形 344"/>
            <p:cNvSpPr/>
            <p:nvPr/>
          </p:nvSpPr>
          <p:spPr>
            <a:xfrm>
              <a:off x="461579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6" name="燕尾形 345"/>
            <p:cNvSpPr/>
            <p:nvPr/>
          </p:nvSpPr>
          <p:spPr>
            <a:xfrm>
              <a:off x="505503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7" name="燕尾形 346"/>
            <p:cNvSpPr/>
            <p:nvPr/>
          </p:nvSpPr>
          <p:spPr>
            <a:xfrm>
              <a:off x="549428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8" name="燕尾形 347"/>
            <p:cNvSpPr/>
            <p:nvPr/>
          </p:nvSpPr>
          <p:spPr>
            <a:xfrm>
              <a:off x="593352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9" name="燕尾形 348"/>
            <p:cNvSpPr/>
            <p:nvPr/>
          </p:nvSpPr>
          <p:spPr>
            <a:xfrm>
              <a:off x="637277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0" name="燕尾形 349"/>
            <p:cNvSpPr/>
            <p:nvPr/>
          </p:nvSpPr>
          <p:spPr>
            <a:xfrm>
              <a:off x="681201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1" name="燕尾形 350"/>
            <p:cNvSpPr/>
            <p:nvPr/>
          </p:nvSpPr>
          <p:spPr>
            <a:xfrm>
              <a:off x="725126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2" name="燕尾形 351"/>
            <p:cNvSpPr/>
            <p:nvPr/>
          </p:nvSpPr>
          <p:spPr>
            <a:xfrm>
              <a:off x="769050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3" name="燕尾形 352"/>
            <p:cNvSpPr/>
            <p:nvPr/>
          </p:nvSpPr>
          <p:spPr>
            <a:xfrm>
              <a:off x="812975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4" name="燕尾形 353"/>
            <p:cNvSpPr/>
            <p:nvPr/>
          </p:nvSpPr>
          <p:spPr>
            <a:xfrm>
              <a:off x="856899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5" name="燕尾形 354"/>
            <p:cNvSpPr/>
            <p:nvPr/>
          </p:nvSpPr>
          <p:spPr>
            <a:xfrm>
              <a:off x="900824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5456" y="241925"/>
            <a:ext cx="2155344" cy="820661"/>
            <a:chOff x="435456" y="250890"/>
            <a:chExt cx="2600524" cy="990165"/>
          </a:xfrm>
        </p:grpSpPr>
        <p:sp>
          <p:nvSpPr>
            <p:cNvPr id="256" name="文本框 255"/>
            <p:cNvSpPr txBox="1"/>
            <p:nvPr/>
          </p:nvSpPr>
          <p:spPr>
            <a:xfrm>
              <a:off x="1874586" y="608055"/>
              <a:ext cx="1161394" cy="315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 smtClean="0">
                  <a:solidFill>
                    <a:schemeClr val="bg1"/>
                  </a:solidFill>
                </a:rPr>
                <a:t>GRAND PRIX</a:t>
              </a:r>
              <a:endParaRPr lang="zh-CN" altLang="en-US" sz="8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35456" y="250890"/>
              <a:ext cx="2453031" cy="990165"/>
              <a:chOff x="435456" y="250890"/>
              <a:chExt cx="2453031" cy="990165"/>
            </a:xfrm>
          </p:grpSpPr>
          <p:grpSp>
            <p:nvGrpSpPr>
              <p:cNvPr id="255" name="组合 254"/>
              <p:cNvGrpSpPr/>
              <p:nvPr/>
            </p:nvGrpSpPr>
            <p:grpSpPr>
              <a:xfrm>
                <a:off x="435456" y="291150"/>
                <a:ext cx="1686516" cy="828002"/>
                <a:chOff x="2305050" y="1651000"/>
                <a:chExt cx="7243032" cy="3556000"/>
              </a:xfrm>
            </p:grpSpPr>
            <p:sp>
              <p:nvSpPr>
                <p:cNvPr id="263" name="Freeform 5"/>
                <p:cNvSpPr>
                  <a:spLocks/>
                </p:cNvSpPr>
                <p:nvPr/>
              </p:nvSpPr>
              <p:spPr bwMode="auto">
                <a:xfrm>
                  <a:off x="2819400" y="1651000"/>
                  <a:ext cx="3927475" cy="2806700"/>
                </a:xfrm>
                <a:custGeom>
                  <a:avLst/>
                  <a:gdLst>
                    <a:gd name="T0" fmla="*/ 523 w 1046"/>
                    <a:gd name="T1" fmla="*/ 0 h 746"/>
                    <a:gd name="T2" fmla="*/ 0 w 1046"/>
                    <a:gd name="T3" fmla="*/ 746 h 746"/>
                    <a:gd name="T4" fmla="*/ 275 w 1046"/>
                    <a:gd name="T5" fmla="*/ 746 h 746"/>
                    <a:gd name="T6" fmla="*/ 423 w 1046"/>
                    <a:gd name="T7" fmla="*/ 534 h 746"/>
                    <a:gd name="T8" fmla="*/ 618 w 1046"/>
                    <a:gd name="T9" fmla="*/ 534 h 746"/>
                    <a:gd name="T10" fmla="*/ 760 w 1046"/>
                    <a:gd name="T11" fmla="*/ 332 h 746"/>
                    <a:gd name="T12" fmla="*/ 565 w 1046"/>
                    <a:gd name="T13" fmla="*/ 332 h 746"/>
                    <a:gd name="T14" fmla="*/ 662 w 1046"/>
                    <a:gd name="T15" fmla="*/ 193 h 746"/>
                    <a:gd name="T16" fmla="*/ 1046 w 1046"/>
                    <a:gd name="T17" fmla="*/ 0 h 746"/>
                    <a:gd name="T18" fmla="*/ 523 w 1046"/>
                    <a:gd name="T19" fmla="*/ 0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6" h="746">
                      <a:moveTo>
                        <a:pt x="523" y="0"/>
                      </a:moveTo>
                      <a:cubicBezTo>
                        <a:pt x="0" y="746"/>
                        <a:pt x="0" y="746"/>
                        <a:pt x="0" y="746"/>
                      </a:cubicBezTo>
                      <a:cubicBezTo>
                        <a:pt x="275" y="746"/>
                        <a:pt x="275" y="746"/>
                        <a:pt x="275" y="746"/>
                      </a:cubicBezTo>
                      <a:cubicBezTo>
                        <a:pt x="423" y="534"/>
                        <a:pt x="423" y="534"/>
                        <a:pt x="423" y="534"/>
                      </a:cubicBezTo>
                      <a:cubicBezTo>
                        <a:pt x="618" y="534"/>
                        <a:pt x="618" y="534"/>
                        <a:pt x="618" y="534"/>
                      </a:cubicBezTo>
                      <a:cubicBezTo>
                        <a:pt x="760" y="332"/>
                        <a:pt x="760" y="332"/>
                        <a:pt x="760" y="332"/>
                      </a:cubicBezTo>
                      <a:cubicBezTo>
                        <a:pt x="565" y="332"/>
                        <a:pt x="565" y="332"/>
                        <a:pt x="565" y="332"/>
                      </a:cubicBezTo>
                      <a:cubicBezTo>
                        <a:pt x="662" y="193"/>
                        <a:pt x="662" y="193"/>
                        <a:pt x="662" y="193"/>
                      </a:cubicBezTo>
                      <a:cubicBezTo>
                        <a:pt x="827" y="193"/>
                        <a:pt x="949" y="98"/>
                        <a:pt x="1046" y="0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4" name="Freeform 6"/>
                <p:cNvSpPr>
                  <a:spLocks/>
                </p:cNvSpPr>
                <p:nvPr/>
              </p:nvSpPr>
              <p:spPr bwMode="auto">
                <a:xfrm>
                  <a:off x="6038118" y="3641724"/>
                  <a:ext cx="2117727" cy="815976"/>
                </a:xfrm>
                <a:custGeom>
                  <a:avLst/>
                  <a:gdLst>
                    <a:gd name="T0" fmla="*/ 1242 w 1334"/>
                    <a:gd name="T1" fmla="*/ 194 h 514"/>
                    <a:gd name="T2" fmla="*/ 1244 w 1334"/>
                    <a:gd name="T3" fmla="*/ 190 h 514"/>
                    <a:gd name="T4" fmla="*/ 395 w 1334"/>
                    <a:gd name="T5" fmla="*/ 133 h 514"/>
                    <a:gd name="T6" fmla="*/ 399 w 1334"/>
                    <a:gd name="T7" fmla="*/ 128 h 514"/>
                    <a:gd name="T8" fmla="*/ 1329 w 1334"/>
                    <a:gd name="T9" fmla="*/ 66 h 514"/>
                    <a:gd name="T10" fmla="*/ 1334 w 1334"/>
                    <a:gd name="T11" fmla="*/ 62 h 514"/>
                    <a:gd name="T12" fmla="*/ 359 w 1334"/>
                    <a:gd name="T13" fmla="*/ 0 h 514"/>
                    <a:gd name="T14" fmla="*/ 0 w 1334"/>
                    <a:gd name="T15" fmla="*/ 514 h 514"/>
                    <a:gd name="T16" fmla="*/ 1064 w 1334"/>
                    <a:gd name="T17" fmla="*/ 448 h 514"/>
                    <a:gd name="T18" fmla="*/ 1066 w 1334"/>
                    <a:gd name="T19" fmla="*/ 443 h 514"/>
                    <a:gd name="T20" fmla="*/ 217 w 1334"/>
                    <a:gd name="T21" fmla="*/ 386 h 514"/>
                    <a:gd name="T22" fmla="*/ 220 w 1334"/>
                    <a:gd name="T23" fmla="*/ 382 h 514"/>
                    <a:gd name="T24" fmla="*/ 1152 w 1334"/>
                    <a:gd name="T25" fmla="*/ 320 h 514"/>
                    <a:gd name="T26" fmla="*/ 1156 w 1334"/>
                    <a:gd name="T27" fmla="*/ 315 h 514"/>
                    <a:gd name="T28" fmla="*/ 307 w 1334"/>
                    <a:gd name="T29" fmla="*/ 258 h 514"/>
                    <a:gd name="T30" fmla="*/ 310 w 1334"/>
                    <a:gd name="T31" fmla="*/ 254 h 514"/>
                    <a:gd name="T32" fmla="*/ 1242 w 1334"/>
                    <a:gd name="T33" fmla="*/ 194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34" h="514">
                      <a:moveTo>
                        <a:pt x="1242" y="194"/>
                      </a:moveTo>
                      <a:lnTo>
                        <a:pt x="1244" y="190"/>
                      </a:lnTo>
                      <a:lnTo>
                        <a:pt x="395" y="133"/>
                      </a:lnTo>
                      <a:lnTo>
                        <a:pt x="399" y="128"/>
                      </a:lnTo>
                      <a:lnTo>
                        <a:pt x="1329" y="66"/>
                      </a:lnTo>
                      <a:lnTo>
                        <a:pt x="1334" y="62"/>
                      </a:lnTo>
                      <a:lnTo>
                        <a:pt x="359" y="0"/>
                      </a:lnTo>
                      <a:lnTo>
                        <a:pt x="0" y="514"/>
                      </a:lnTo>
                      <a:lnTo>
                        <a:pt x="1064" y="448"/>
                      </a:lnTo>
                      <a:lnTo>
                        <a:pt x="1066" y="443"/>
                      </a:lnTo>
                      <a:lnTo>
                        <a:pt x="217" y="386"/>
                      </a:lnTo>
                      <a:lnTo>
                        <a:pt x="220" y="382"/>
                      </a:lnTo>
                      <a:lnTo>
                        <a:pt x="1152" y="320"/>
                      </a:lnTo>
                      <a:lnTo>
                        <a:pt x="1156" y="315"/>
                      </a:lnTo>
                      <a:lnTo>
                        <a:pt x="307" y="258"/>
                      </a:lnTo>
                      <a:lnTo>
                        <a:pt x="310" y="254"/>
                      </a:lnTo>
                      <a:lnTo>
                        <a:pt x="1242" y="19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5" name="Freeform 7"/>
                <p:cNvSpPr>
                  <a:spLocks/>
                </p:cNvSpPr>
                <p:nvPr/>
              </p:nvSpPr>
              <p:spPr bwMode="auto">
                <a:xfrm>
                  <a:off x="5826982" y="1651000"/>
                  <a:ext cx="3721100" cy="2009774"/>
                </a:xfrm>
                <a:custGeom>
                  <a:avLst/>
                  <a:gdLst>
                    <a:gd name="T0" fmla="*/ 1727 w 2344"/>
                    <a:gd name="T1" fmla="*/ 944 h 1266"/>
                    <a:gd name="T2" fmla="*/ 1729 w 2344"/>
                    <a:gd name="T3" fmla="*/ 939 h 1266"/>
                    <a:gd name="T4" fmla="*/ 398 w 2344"/>
                    <a:gd name="T5" fmla="*/ 887 h 1266"/>
                    <a:gd name="T6" fmla="*/ 400 w 2344"/>
                    <a:gd name="T7" fmla="*/ 882 h 1266"/>
                    <a:gd name="T8" fmla="*/ 1815 w 2344"/>
                    <a:gd name="T9" fmla="*/ 818 h 1266"/>
                    <a:gd name="T10" fmla="*/ 1817 w 2344"/>
                    <a:gd name="T11" fmla="*/ 813 h 1266"/>
                    <a:gd name="T12" fmla="*/ 485 w 2344"/>
                    <a:gd name="T13" fmla="*/ 761 h 1266"/>
                    <a:gd name="T14" fmla="*/ 487 w 2344"/>
                    <a:gd name="T15" fmla="*/ 756 h 1266"/>
                    <a:gd name="T16" fmla="*/ 1902 w 2344"/>
                    <a:gd name="T17" fmla="*/ 692 h 1266"/>
                    <a:gd name="T18" fmla="*/ 1904 w 2344"/>
                    <a:gd name="T19" fmla="*/ 688 h 1266"/>
                    <a:gd name="T20" fmla="*/ 573 w 2344"/>
                    <a:gd name="T21" fmla="*/ 635 h 1266"/>
                    <a:gd name="T22" fmla="*/ 575 w 2344"/>
                    <a:gd name="T23" fmla="*/ 631 h 1266"/>
                    <a:gd name="T24" fmla="*/ 1990 w 2344"/>
                    <a:gd name="T25" fmla="*/ 567 h 1266"/>
                    <a:gd name="T26" fmla="*/ 1994 w 2344"/>
                    <a:gd name="T27" fmla="*/ 562 h 1266"/>
                    <a:gd name="T28" fmla="*/ 660 w 2344"/>
                    <a:gd name="T29" fmla="*/ 510 h 1266"/>
                    <a:gd name="T30" fmla="*/ 665 w 2344"/>
                    <a:gd name="T31" fmla="*/ 505 h 1266"/>
                    <a:gd name="T32" fmla="*/ 2079 w 2344"/>
                    <a:gd name="T33" fmla="*/ 441 h 1266"/>
                    <a:gd name="T34" fmla="*/ 2082 w 2344"/>
                    <a:gd name="T35" fmla="*/ 436 h 1266"/>
                    <a:gd name="T36" fmla="*/ 748 w 2344"/>
                    <a:gd name="T37" fmla="*/ 384 h 1266"/>
                    <a:gd name="T38" fmla="*/ 752 w 2344"/>
                    <a:gd name="T39" fmla="*/ 379 h 1266"/>
                    <a:gd name="T40" fmla="*/ 2167 w 2344"/>
                    <a:gd name="T41" fmla="*/ 315 h 1266"/>
                    <a:gd name="T42" fmla="*/ 2169 w 2344"/>
                    <a:gd name="T43" fmla="*/ 311 h 1266"/>
                    <a:gd name="T44" fmla="*/ 838 w 2344"/>
                    <a:gd name="T45" fmla="*/ 256 h 1266"/>
                    <a:gd name="T46" fmla="*/ 840 w 2344"/>
                    <a:gd name="T47" fmla="*/ 254 h 1266"/>
                    <a:gd name="T48" fmla="*/ 2255 w 2344"/>
                    <a:gd name="T49" fmla="*/ 190 h 1266"/>
                    <a:gd name="T50" fmla="*/ 2257 w 2344"/>
                    <a:gd name="T51" fmla="*/ 185 h 1266"/>
                    <a:gd name="T52" fmla="*/ 925 w 2344"/>
                    <a:gd name="T53" fmla="*/ 133 h 1266"/>
                    <a:gd name="T54" fmla="*/ 927 w 2344"/>
                    <a:gd name="T55" fmla="*/ 128 h 1266"/>
                    <a:gd name="T56" fmla="*/ 2342 w 2344"/>
                    <a:gd name="T57" fmla="*/ 64 h 1266"/>
                    <a:gd name="T58" fmla="*/ 2344 w 2344"/>
                    <a:gd name="T59" fmla="*/ 59 h 1266"/>
                    <a:gd name="T60" fmla="*/ 887 w 2344"/>
                    <a:gd name="T61" fmla="*/ 0 h 1266"/>
                    <a:gd name="T62" fmla="*/ 0 w 2344"/>
                    <a:gd name="T63" fmla="*/ 1266 h 1266"/>
                    <a:gd name="T64" fmla="*/ 1552 w 2344"/>
                    <a:gd name="T65" fmla="*/ 1195 h 1266"/>
                    <a:gd name="T66" fmla="*/ 1554 w 2344"/>
                    <a:gd name="T67" fmla="*/ 1190 h 1266"/>
                    <a:gd name="T68" fmla="*/ 223 w 2344"/>
                    <a:gd name="T69" fmla="*/ 1138 h 1266"/>
                    <a:gd name="T70" fmla="*/ 225 w 2344"/>
                    <a:gd name="T71" fmla="*/ 1133 h 1266"/>
                    <a:gd name="T72" fmla="*/ 1639 w 2344"/>
                    <a:gd name="T73" fmla="*/ 1069 h 1266"/>
                    <a:gd name="T74" fmla="*/ 1642 w 2344"/>
                    <a:gd name="T75" fmla="*/ 1064 h 1266"/>
                    <a:gd name="T76" fmla="*/ 310 w 2344"/>
                    <a:gd name="T77" fmla="*/ 1012 h 1266"/>
                    <a:gd name="T78" fmla="*/ 312 w 2344"/>
                    <a:gd name="T79" fmla="*/ 1008 h 1266"/>
                    <a:gd name="T80" fmla="*/ 1727 w 2344"/>
                    <a:gd name="T81" fmla="*/ 944 h 1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344" h="1266">
                      <a:moveTo>
                        <a:pt x="1727" y="944"/>
                      </a:moveTo>
                      <a:lnTo>
                        <a:pt x="1729" y="939"/>
                      </a:lnTo>
                      <a:lnTo>
                        <a:pt x="398" y="887"/>
                      </a:lnTo>
                      <a:lnTo>
                        <a:pt x="400" y="882"/>
                      </a:lnTo>
                      <a:lnTo>
                        <a:pt x="1815" y="818"/>
                      </a:lnTo>
                      <a:lnTo>
                        <a:pt x="1817" y="813"/>
                      </a:lnTo>
                      <a:lnTo>
                        <a:pt x="485" y="761"/>
                      </a:lnTo>
                      <a:lnTo>
                        <a:pt x="487" y="756"/>
                      </a:lnTo>
                      <a:lnTo>
                        <a:pt x="1902" y="692"/>
                      </a:lnTo>
                      <a:lnTo>
                        <a:pt x="1904" y="688"/>
                      </a:lnTo>
                      <a:lnTo>
                        <a:pt x="573" y="635"/>
                      </a:lnTo>
                      <a:lnTo>
                        <a:pt x="575" y="631"/>
                      </a:lnTo>
                      <a:lnTo>
                        <a:pt x="1990" y="567"/>
                      </a:lnTo>
                      <a:lnTo>
                        <a:pt x="1994" y="562"/>
                      </a:lnTo>
                      <a:lnTo>
                        <a:pt x="660" y="510"/>
                      </a:lnTo>
                      <a:lnTo>
                        <a:pt x="665" y="505"/>
                      </a:lnTo>
                      <a:lnTo>
                        <a:pt x="2079" y="441"/>
                      </a:lnTo>
                      <a:lnTo>
                        <a:pt x="2082" y="436"/>
                      </a:lnTo>
                      <a:lnTo>
                        <a:pt x="748" y="384"/>
                      </a:lnTo>
                      <a:lnTo>
                        <a:pt x="752" y="379"/>
                      </a:lnTo>
                      <a:lnTo>
                        <a:pt x="2167" y="315"/>
                      </a:lnTo>
                      <a:lnTo>
                        <a:pt x="2169" y="311"/>
                      </a:lnTo>
                      <a:lnTo>
                        <a:pt x="838" y="256"/>
                      </a:lnTo>
                      <a:lnTo>
                        <a:pt x="840" y="254"/>
                      </a:lnTo>
                      <a:lnTo>
                        <a:pt x="2255" y="190"/>
                      </a:lnTo>
                      <a:lnTo>
                        <a:pt x="2257" y="185"/>
                      </a:lnTo>
                      <a:lnTo>
                        <a:pt x="925" y="133"/>
                      </a:lnTo>
                      <a:lnTo>
                        <a:pt x="927" y="128"/>
                      </a:lnTo>
                      <a:lnTo>
                        <a:pt x="2342" y="64"/>
                      </a:lnTo>
                      <a:lnTo>
                        <a:pt x="2344" y="59"/>
                      </a:lnTo>
                      <a:lnTo>
                        <a:pt x="887" y="0"/>
                      </a:lnTo>
                      <a:lnTo>
                        <a:pt x="0" y="1266"/>
                      </a:lnTo>
                      <a:lnTo>
                        <a:pt x="1552" y="1195"/>
                      </a:lnTo>
                      <a:lnTo>
                        <a:pt x="1554" y="1190"/>
                      </a:lnTo>
                      <a:lnTo>
                        <a:pt x="223" y="1138"/>
                      </a:lnTo>
                      <a:lnTo>
                        <a:pt x="225" y="1133"/>
                      </a:lnTo>
                      <a:lnTo>
                        <a:pt x="1639" y="1069"/>
                      </a:lnTo>
                      <a:lnTo>
                        <a:pt x="1642" y="1064"/>
                      </a:lnTo>
                      <a:lnTo>
                        <a:pt x="310" y="1012"/>
                      </a:lnTo>
                      <a:lnTo>
                        <a:pt x="312" y="1008"/>
                      </a:lnTo>
                      <a:lnTo>
                        <a:pt x="1727" y="94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6" name="Freeform 8"/>
                <p:cNvSpPr>
                  <a:spLocks/>
                </p:cNvSpPr>
                <p:nvPr/>
              </p:nvSpPr>
              <p:spPr bwMode="auto">
                <a:xfrm>
                  <a:off x="5613400" y="4737100"/>
                  <a:ext cx="571500" cy="458788"/>
                </a:xfrm>
                <a:custGeom>
                  <a:avLst/>
                  <a:gdLst>
                    <a:gd name="T0" fmla="*/ 115 w 152"/>
                    <a:gd name="T1" fmla="*/ 0 h 122"/>
                    <a:gd name="T2" fmla="*/ 64 w 152"/>
                    <a:gd name="T3" fmla="*/ 24 h 122"/>
                    <a:gd name="T4" fmla="*/ 45 w 152"/>
                    <a:gd name="T5" fmla="*/ 50 h 122"/>
                    <a:gd name="T6" fmla="*/ 74 w 152"/>
                    <a:gd name="T7" fmla="*/ 50 h 122"/>
                    <a:gd name="T8" fmla="*/ 47 w 152"/>
                    <a:gd name="T9" fmla="*/ 90 h 122"/>
                    <a:gd name="T10" fmla="*/ 23 w 152"/>
                    <a:gd name="T11" fmla="*/ 90 h 122"/>
                    <a:gd name="T12" fmla="*/ 0 w 152"/>
                    <a:gd name="T13" fmla="*/ 122 h 122"/>
                    <a:gd name="T14" fmla="*/ 93 w 152"/>
                    <a:gd name="T15" fmla="*/ 122 h 122"/>
                    <a:gd name="T16" fmla="*/ 116 w 152"/>
                    <a:gd name="T17" fmla="*/ 90 h 122"/>
                    <a:gd name="T18" fmla="*/ 89 w 152"/>
                    <a:gd name="T19" fmla="*/ 90 h 122"/>
                    <a:gd name="T20" fmla="*/ 152 w 152"/>
                    <a:gd name="T21" fmla="*/ 0 h 122"/>
                    <a:gd name="T22" fmla="*/ 115 w 152"/>
                    <a:gd name="T23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2" h="122">
                      <a:moveTo>
                        <a:pt x="115" y="0"/>
                      </a:moveTo>
                      <a:cubicBezTo>
                        <a:pt x="99" y="15"/>
                        <a:pt x="87" y="24"/>
                        <a:pt x="64" y="24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23" y="90"/>
                        <a:pt x="23" y="90"/>
                        <a:pt x="23" y="90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93" y="122"/>
                        <a:pt x="93" y="122"/>
                        <a:pt x="93" y="122"/>
                      </a:cubicBezTo>
                      <a:cubicBezTo>
                        <a:pt x="116" y="90"/>
                        <a:pt x="116" y="90"/>
                        <a:pt x="116" y="90"/>
                      </a:cubicBezTo>
                      <a:cubicBezTo>
                        <a:pt x="89" y="90"/>
                        <a:pt x="89" y="90"/>
                        <a:pt x="89" y="9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7" name="Freeform 9"/>
                <p:cNvSpPr>
                  <a:spLocks/>
                </p:cNvSpPr>
                <p:nvPr/>
              </p:nvSpPr>
              <p:spPr bwMode="auto">
                <a:xfrm>
                  <a:off x="4686300" y="4759325"/>
                  <a:ext cx="454025" cy="436563"/>
                </a:xfrm>
                <a:custGeom>
                  <a:avLst/>
                  <a:gdLst>
                    <a:gd name="T0" fmla="*/ 286 w 286"/>
                    <a:gd name="T1" fmla="*/ 0 h 275"/>
                    <a:gd name="T2" fmla="*/ 191 w 286"/>
                    <a:gd name="T3" fmla="*/ 0 h 275"/>
                    <a:gd name="T4" fmla="*/ 0 w 286"/>
                    <a:gd name="T5" fmla="*/ 275 h 275"/>
                    <a:gd name="T6" fmla="*/ 94 w 286"/>
                    <a:gd name="T7" fmla="*/ 275 h 275"/>
                    <a:gd name="T8" fmla="*/ 286 w 286"/>
                    <a:gd name="T9" fmla="*/ 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" h="275">
                      <a:moveTo>
                        <a:pt x="286" y="0"/>
                      </a:moveTo>
                      <a:lnTo>
                        <a:pt x="191" y="0"/>
                      </a:lnTo>
                      <a:lnTo>
                        <a:pt x="0" y="275"/>
                      </a:lnTo>
                      <a:lnTo>
                        <a:pt x="94" y="275"/>
                      </a:lnTo>
                      <a:lnTo>
                        <a:pt x="286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8" name="Freeform 10"/>
                <p:cNvSpPr>
                  <a:spLocks/>
                </p:cNvSpPr>
                <p:nvPr/>
              </p:nvSpPr>
              <p:spPr bwMode="auto">
                <a:xfrm>
                  <a:off x="4249738" y="4860925"/>
                  <a:ext cx="563563" cy="346075"/>
                </a:xfrm>
                <a:custGeom>
                  <a:avLst/>
                  <a:gdLst>
                    <a:gd name="T0" fmla="*/ 44 w 150"/>
                    <a:gd name="T1" fmla="*/ 91 h 92"/>
                    <a:gd name="T2" fmla="*/ 107 w 150"/>
                    <a:gd name="T3" fmla="*/ 61 h 92"/>
                    <a:gd name="T4" fmla="*/ 150 w 150"/>
                    <a:gd name="T5" fmla="*/ 0 h 92"/>
                    <a:gd name="T6" fmla="*/ 110 w 150"/>
                    <a:gd name="T7" fmla="*/ 0 h 92"/>
                    <a:gd name="T8" fmla="*/ 73 w 150"/>
                    <a:gd name="T9" fmla="*/ 54 h 92"/>
                    <a:gd name="T10" fmla="*/ 55 w 150"/>
                    <a:gd name="T11" fmla="*/ 53 h 92"/>
                    <a:gd name="T12" fmla="*/ 92 w 150"/>
                    <a:gd name="T13" fmla="*/ 0 h 92"/>
                    <a:gd name="T14" fmla="*/ 52 w 150"/>
                    <a:gd name="T15" fmla="*/ 0 h 92"/>
                    <a:gd name="T16" fmla="*/ 19 w 150"/>
                    <a:gd name="T17" fmla="*/ 48 h 92"/>
                    <a:gd name="T18" fmla="*/ 44 w 150"/>
                    <a:gd name="T1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0" h="92">
                      <a:moveTo>
                        <a:pt x="44" y="91"/>
                      </a:moveTo>
                      <a:cubicBezTo>
                        <a:pt x="58" y="91"/>
                        <a:pt x="86" y="92"/>
                        <a:pt x="107" y="61"/>
                      </a:cubicBezTo>
                      <a:cubicBezTo>
                        <a:pt x="116" y="48"/>
                        <a:pt x="150" y="0"/>
                        <a:pt x="15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76" y="50"/>
                        <a:pt x="73" y="54"/>
                      </a:cubicBezTo>
                      <a:cubicBezTo>
                        <a:pt x="62" y="69"/>
                        <a:pt x="49" y="62"/>
                        <a:pt x="55" y="53"/>
                      </a:cubicBezTo>
                      <a:cubicBezTo>
                        <a:pt x="59" y="48"/>
                        <a:pt x="92" y="0"/>
                        <a:pt x="9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26" y="37"/>
                        <a:pt x="19" y="48"/>
                      </a:cubicBezTo>
                      <a:cubicBezTo>
                        <a:pt x="0" y="74"/>
                        <a:pt x="20" y="91"/>
                        <a:pt x="44" y="9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69" name="Freeform 11"/>
                <p:cNvSpPr>
                  <a:spLocks/>
                </p:cNvSpPr>
                <p:nvPr/>
              </p:nvSpPr>
              <p:spPr bwMode="auto">
                <a:xfrm>
                  <a:off x="2305050" y="4706938"/>
                  <a:ext cx="654050" cy="488950"/>
                </a:xfrm>
                <a:custGeom>
                  <a:avLst/>
                  <a:gdLst>
                    <a:gd name="T0" fmla="*/ 0 w 174"/>
                    <a:gd name="T1" fmla="*/ 130 h 130"/>
                    <a:gd name="T2" fmla="*/ 44 w 174"/>
                    <a:gd name="T3" fmla="*/ 130 h 130"/>
                    <a:gd name="T4" fmla="*/ 72 w 174"/>
                    <a:gd name="T5" fmla="*/ 90 h 130"/>
                    <a:gd name="T6" fmla="*/ 108 w 174"/>
                    <a:gd name="T7" fmla="*/ 90 h 130"/>
                    <a:gd name="T8" fmla="*/ 131 w 174"/>
                    <a:gd name="T9" fmla="*/ 57 h 130"/>
                    <a:gd name="T10" fmla="*/ 95 w 174"/>
                    <a:gd name="T11" fmla="*/ 57 h 130"/>
                    <a:gd name="T12" fmla="*/ 112 w 174"/>
                    <a:gd name="T13" fmla="*/ 32 h 130"/>
                    <a:gd name="T14" fmla="*/ 174 w 174"/>
                    <a:gd name="T15" fmla="*/ 0 h 130"/>
                    <a:gd name="T16" fmla="*/ 91 w 174"/>
                    <a:gd name="T17" fmla="*/ 0 h 130"/>
                    <a:gd name="T18" fmla="*/ 0 w 174"/>
                    <a:gd name="T19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30">
                      <a:moveTo>
                        <a:pt x="0" y="130"/>
                      </a:move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31" y="57"/>
                        <a:pt x="131" y="57"/>
                        <a:pt x="131" y="57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112" y="32"/>
                        <a:pt x="112" y="32"/>
                        <a:pt x="112" y="32"/>
                      </a:cubicBezTo>
                      <a:cubicBezTo>
                        <a:pt x="140" y="32"/>
                        <a:pt x="152" y="26"/>
                        <a:pt x="174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0" name="Freeform 12"/>
                <p:cNvSpPr>
                  <a:spLocks noEditPoints="1"/>
                </p:cNvSpPr>
                <p:nvPr/>
              </p:nvSpPr>
              <p:spPr bwMode="auto">
                <a:xfrm>
                  <a:off x="2774950" y="4849813"/>
                  <a:ext cx="476250" cy="354013"/>
                </a:xfrm>
                <a:custGeom>
                  <a:avLst/>
                  <a:gdLst>
                    <a:gd name="T0" fmla="*/ 86 w 127"/>
                    <a:gd name="T1" fmla="*/ 0 h 94"/>
                    <a:gd name="T2" fmla="*/ 17 w 127"/>
                    <a:gd name="T3" fmla="*/ 39 h 94"/>
                    <a:gd name="T4" fmla="*/ 37 w 127"/>
                    <a:gd name="T5" fmla="*/ 94 h 94"/>
                    <a:gd name="T6" fmla="*/ 112 w 127"/>
                    <a:gd name="T7" fmla="*/ 48 h 94"/>
                    <a:gd name="T8" fmla="*/ 86 w 127"/>
                    <a:gd name="T9" fmla="*/ 0 h 94"/>
                    <a:gd name="T10" fmla="*/ 48 w 127"/>
                    <a:gd name="T11" fmla="*/ 66 h 94"/>
                    <a:gd name="T12" fmla="*/ 76 w 127"/>
                    <a:gd name="T13" fmla="*/ 26 h 94"/>
                    <a:gd name="T14" fmla="*/ 48 w 127"/>
                    <a:gd name="T15" fmla="*/ 66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" h="94">
                      <a:moveTo>
                        <a:pt x="86" y="0"/>
                      </a:moveTo>
                      <a:cubicBezTo>
                        <a:pt x="61" y="0"/>
                        <a:pt x="34" y="15"/>
                        <a:pt x="17" y="39"/>
                      </a:cubicBezTo>
                      <a:cubicBezTo>
                        <a:pt x="0" y="65"/>
                        <a:pt x="2" y="94"/>
                        <a:pt x="37" y="94"/>
                      </a:cubicBezTo>
                      <a:cubicBezTo>
                        <a:pt x="71" y="94"/>
                        <a:pt x="99" y="71"/>
                        <a:pt x="112" y="48"/>
                      </a:cubicBezTo>
                      <a:cubicBezTo>
                        <a:pt x="127" y="19"/>
                        <a:pt x="118" y="0"/>
                        <a:pt x="86" y="0"/>
                      </a:cubicBezTo>
                      <a:close/>
                      <a:moveTo>
                        <a:pt x="48" y="66"/>
                      </a:moveTo>
                      <a:cubicBezTo>
                        <a:pt x="30" y="64"/>
                        <a:pt x="60" y="22"/>
                        <a:pt x="76" y="26"/>
                      </a:cubicBezTo>
                      <a:cubicBezTo>
                        <a:pt x="94" y="30"/>
                        <a:pt x="64" y="68"/>
                        <a:pt x="48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1" name="Freeform 13"/>
                <p:cNvSpPr>
                  <a:spLocks/>
                </p:cNvSpPr>
                <p:nvPr/>
              </p:nvSpPr>
              <p:spPr bwMode="auto">
                <a:xfrm>
                  <a:off x="3165475" y="4800600"/>
                  <a:ext cx="536575" cy="395288"/>
                </a:xfrm>
                <a:custGeom>
                  <a:avLst/>
                  <a:gdLst>
                    <a:gd name="T0" fmla="*/ 71 w 143"/>
                    <a:gd name="T1" fmla="*/ 61 h 105"/>
                    <a:gd name="T2" fmla="*/ 112 w 143"/>
                    <a:gd name="T3" fmla="*/ 54 h 105"/>
                    <a:gd name="T4" fmla="*/ 143 w 143"/>
                    <a:gd name="T5" fmla="*/ 23 h 105"/>
                    <a:gd name="T6" fmla="*/ 93 w 143"/>
                    <a:gd name="T7" fmla="*/ 29 h 105"/>
                    <a:gd name="T8" fmla="*/ 101 w 143"/>
                    <a:gd name="T9" fmla="*/ 16 h 105"/>
                    <a:gd name="T10" fmla="*/ 62 w 143"/>
                    <a:gd name="T11" fmla="*/ 16 h 105"/>
                    <a:gd name="T12" fmla="*/ 0 w 143"/>
                    <a:gd name="T13" fmla="*/ 105 h 105"/>
                    <a:gd name="T14" fmla="*/ 40 w 143"/>
                    <a:gd name="T15" fmla="*/ 105 h 105"/>
                    <a:gd name="T16" fmla="*/ 71 w 143"/>
                    <a:gd name="T17" fmla="*/ 61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3" h="105">
                      <a:moveTo>
                        <a:pt x="71" y="61"/>
                      </a:moveTo>
                      <a:cubicBezTo>
                        <a:pt x="78" y="50"/>
                        <a:pt x="99" y="37"/>
                        <a:pt x="112" y="54"/>
                      </a:cubicBezTo>
                      <a:cubicBezTo>
                        <a:pt x="143" y="23"/>
                        <a:pt x="143" y="23"/>
                        <a:pt x="143" y="23"/>
                      </a:cubicBezTo>
                      <a:cubicBezTo>
                        <a:pt x="143" y="23"/>
                        <a:pt x="133" y="0"/>
                        <a:pt x="93" y="29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62" y="16"/>
                        <a:pt x="62" y="16"/>
                        <a:pt x="62" y="16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40" y="105"/>
                        <a:pt x="40" y="105"/>
                        <a:pt x="40" y="105"/>
                      </a:cubicBezTo>
                      <a:cubicBezTo>
                        <a:pt x="40" y="105"/>
                        <a:pt x="67" y="65"/>
                        <a:pt x="71" y="6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72" name="Freeform 14"/>
                <p:cNvSpPr>
                  <a:spLocks/>
                </p:cNvSpPr>
                <p:nvPr/>
              </p:nvSpPr>
              <p:spPr bwMode="auto">
                <a:xfrm>
                  <a:off x="3556000" y="4808538"/>
                  <a:ext cx="803275" cy="387350"/>
                </a:xfrm>
                <a:custGeom>
                  <a:avLst/>
                  <a:gdLst>
                    <a:gd name="T0" fmla="*/ 114 w 214"/>
                    <a:gd name="T1" fmla="*/ 103 h 103"/>
                    <a:gd name="T2" fmla="*/ 153 w 214"/>
                    <a:gd name="T3" fmla="*/ 103 h 103"/>
                    <a:gd name="T4" fmla="*/ 193 w 214"/>
                    <a:gd name="T5" fmla="*/ 45 h 103"/>
                    <a:gd name="T6" fmla="*/ 145 w 214"/>
                    <a:gd name="T7" fmla="*/ 26 h 103"/>
                    <a:gd name="T8" fmla="*/ 92 w 214"/>
                    <a:gd name="T9" fmla="*/ 28 h 103"/>
                    <a:gd name="T10" fmla="*/ 102 w 214"/>
                    <a:gd name="T11" fmla="*/ 14 h 103"/>
                    <a:gd name="T12" fmla="*/ 62 w 214"/>
                    <a:gd name="T13" fmla="*/ 14 h 103"/>
                    <a:gd name="T14" fmla="*/ 0 w 214"/>
                    <a:gd name="T15" fmla="*/ 103 h 103"/>
                    <a:gd name="T16" fmla="*/ 39 w 214"/>
                    <a:gd name="T17" fmla="*/ 103 h 103"/>
                    <a:gd name="T18" fmla="*/ 77 w 214"/>
                    <a:gd name="T19" fmla="*/ 49 h 103"/>
                    <a:gd name="T20" fmla="*/ 95 w 214"/>
                    <a:gd name="T21" fmla="*/ 49 h 103"/>
                    <a:gd name="T22" fmla="*/ 57 w 214"/>
                    <a:gd name="T23" fmla="*/ 103 h 103"/>
                    <a:gd name="T24" fmla="*/ 96 w 214"/>
                    <a:gd name="T25" fmla="*/ 103 h 103"/>
                    <a:gd name="T26" fmla="*/ 134 w 214"/>
                    <a:gd name="T27" fmla="*/ 49 h 103"/>
                    <a:gd name="T28" fmla="*/ 152 w 214"/>
                    <a:gd name="T29" fmla="*/ 49 h 103"/>
                    <a:gd name="T30" fmla="*/ 114 w 214"/>
                    <a:gd name="T31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4" h="103">
                      <a:moveTo>
                        <a:pt x="114" y="103"/>
                      </a:moveTo>
                      <a:cubicBezTo>
                        <a:pt x="153" y="103"/>
                        <a:pt x="153" y="103"/>
                        <a:pt x="153" y="103"/>
                      </a:cubicBezTo>
                      <a:cubicBezTo>
                        <a:pt x="153" y="103"/>
                        <a:pt x="188" y="52"/>
                        <a:pt x="193" y="45"/>
                      </a:cubicBezTo>
                      <a:cubicBezTo>
                        <a:pt x="214" y="16"/>
                        <a:pt x="178" y="0"/>
                        <a:pt x="145" y="26"/>
                      </a:cubicBezTo>
                      <a:cubicBezTo>
                        <a:pt x="139" y="4"/>
                        <a:pt x="111" y="14"/>
                        <a:pt x="92" y="28"/>
                      </a:cubicBez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39" y="103"/>
                        <a:pt x="39" y="103"/>
                        <a:pt x="39" y="103"/>
                      </a:cubicBezTo>
                      <a:cubicBezTo>
                        <a:pt x="39" y="103"/>
                        <a:pt x="73" y="54"/>
                        <a:pt x="77" y="49"/>
                      </a:cubicBezTo>
                      <a:cubicBezTo>
                        <a:pt x="85" y="37"/>
                        <a:pt x="101" y="40"/>
                        <a:pt x="95" y="49"/>
                      </a:cubicBezTo>
                      <a:cubicBezTo>
                        <a:pt x="91" y="54"/>
                        <a:pt x="57" y="103"/>
                        <a:pt x="57" y="103"/>
                      </a:cubicBezTo>
                      <a:cubicBezTo>
                        <a:pt x="96" y="103"/>
                        <a:pt x="96" y="103"/>
                        <a:pt x="96" y="103"/>
                      </a:cubicBezTo>
                      <a:cubicBezTo>
                        <a:pt x="96" y="103"/>
                        <a:pt x="130" y="54"/>
                        <a:pt x="134" y="49"/>
                      </a:cubicBezTo>
                      <a:cubicBezTo>
                        <a:pt x="142" y="37"/>
                        <a:pt x="158" y="40"/>
                        <a:pt x="152" y="49"/>
                      </a:cubicBezTo>
                      <a:cubicBezTo>
                        <a:pt x="149" y="54"/>
                        <a:pt x="114" y="103"/>
                        <a:pt x="114" y="103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3" name="Freeform 15"/>
                <p:cNvSpPr>
                  <a:spLocks noEditPoints="1"/>
                </p:cNvSpPr>
                <p:nvPr/>
              </p:nvSpPr>
              <p:spPr bwMode="auto">
                <a:xfrm>
                  <a:off x="5000625" y="4852988"/>
                  <a:ext cx="563563" cy="350838"/>
                </a:xfrm>
                <a:custGeom>
                  <a:avLst/>
                  <a:gdLst>
                    <a:gd name="T0" fmla="*/ 88 w 150"/>
                    <a:gd name="T1" fmla="*/ 91 h 93"/>
                    <a:gd name="T2" fmla="*/ 150 w 150"/>
                    <a:gd name="T3" fmla="*/ 2 h 93"/>
                    <a:gd name="T4" fmla="*/ 110 w 150"/>
                    <a:gd name="T5" fmla="*/ 2 h 93"/>
                    <a:gd name="T6" fmla="*/ 105 w 150"/>
                    <a:gd name="T7" fmla="*/ 10 h 93"/>
                    <a:gd name="T8" fmla="*/ 85 w 150"/>
                    <a:gd name="T9" fmla="*/ 0 h 93"/>
                    <a:gd name="T10" fmla="*/ 11 w 150"/>
                    <a:gd name="T11" fmla="*/ 50 h 93"/>
                    <a:gd name="T12" fmla="*/ 29 w 150"/>
                    <a:gd name="T13" fmla="*/ 93 h 93"/>
                    <a:gd name="T14" fmla="*/ 59 w 150"/>
                    <a:gd name="T15" fmla="*/ 82 h 93"/>
                    <a:gd name="T16" fmla="*/ 53 w 150"/>
                    <a:gd name="T17" fmla="*/ 91 h 93"/>
                    <a:gd name="T18" fmla="*/ 88 w 150"/>
                    <a:gd name="T19" fmla="*/ 91 h 93"/>
                    <a:gd name="T20" fmla="*/ 52 w 150"/>
                    <a:gd name="T21" fmla="*/ 66 h 93"/>
                    <a:gd name="T22" fmla="*/ 51 w 150"/>
                    <a:gd name="T23" fmla="*/ 44 h 93"/>
                    <a:gd name="T24" fmla="*/ 80 w 150"/>
                    <a:gd name="T25" fmla="*/ 26 h 93"/>
                    <a:gd name="T26" fmla="*/ 52 w 150"/>
                    <a:gd name="T27" fmla="*/ 6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0" h="93">
                      <a:moveTo>
                        <a:pt x="88" y="91"/>
                      </a:moveTo>
                      <a:cubicBezTo>
                        <a:pt x="150" y="2"/>
                        <a:pt x="150" y="2"/>
                        <a:pt x="15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5" y="10"/>
                        <a:pt x="105" y="10"/>
                        <a:pt x="105" y="10"/>
                      </a:cubicBezTo>
                      <a:cubicBezTo>
                        <a:pt x="103" y="5"/>
                        <a:pt x="97" y="0"/>
                        <a:pt x="85" y="0"/>
                      </a:cubicBezTo>
                      <a:cubicBezTo>
                        <a:pt x="51" y="0"/>
                        <a:pt x="22" y="25"/>
                        <a:pt x="11" y="50"/>
                      </a:cubicBezTo>
                      <a:cubicBezTo>
                        <a:pt x="0" y="74"/>
                        <a:pt x="8" y="93"/>
                        <a:pt x="29" y="93"/>
                      </a:cubicBezTo>
                      <a:cubicBezTo>
                        <a:pt x="43" y="93"/>
                        <a:pt x="55" y="85"/>
                        <a:pt x="59" y="82"/>
                      </a:cubicBezTo>
                      <a:cubicBezTo>
                        <a:pt x="53" y="91"/>
                        <a:pt x="53" y="91"/>
                        <a:pt x="53" y="91"/>
                      </a:cubicBezTo>
                      <a:cubicBezTo>
                        <a:pt x="88" y="91"/>
                        <a:pt x="88" y="91"/>
                        <a:pt x="88" y="91"/>
                      </a:cubicBezTo>
                      <a:close/>
                      <a:moveTo>
                        <a:pt x="52" y="66"/>
                      </a:moveTo>
                      <a:cubicBezTo>
                        <a:pt x="43" y="64"/>
                        <a:pt x="43" y="56"/>
                        <a:pt x="51" y="44"/>
                      </a:cubicBezTo>
                      <a:cubicBezTo>
                        <a:pt x="58" y="34"/>
                        <a:pt x="72" y="23"/>
                        <a:pt x="80" y="26"/>
                      </a:cubicBezTo>
                      <a:cubicBezTo>
                        <a:pt x="98" y="30"/>
                        <a:pt x="68" y="67"/>
                        <a:pt x="52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</p:grpSp>
          <p:sp>
            <p:nvSpPr>
              <p:cNvPr id="257" name="矩形 256"/>
              <p:cNvSpPr/>
              <p:nvPr/>
            </p:nvSpPr>
            <p:spPr>
              <a:xfrm>
                <a:off x="2146513" y="250890"/>
                <a:ext cx="507121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UBS</a:t>
                </a:r>
              </a:p>
            </p:txBody>
          </p:sp>
          <p:sp>
            <p:nvSpPr>
              <p:cNvPr id="258" name="矩形 257"/>
              <p:cNvSpPr/>
              <p:nvPr/>
            </p:nvSpPr>
            <p:spPr>
              <a:xfrm>
                <a:off x="2036670" y="429472"/>
                <a:ext cx="822379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CHINESE</a:t>
                </a:r>
              </a:p>
            </p:txBody>
          </p:sp>
          <p:sp>
            <p:nvSpPr>
              <p:cNvPr id="259" name="矩形 258"/>
              <p:cNvSpPr/>
              <p:nvPr/>
            </p:nvSpPr>
            <p:spPr>
              <a:xfrm>
                <a:off x="1648268" y="838350"/>
                <a:ext cx="762422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SHANGAI</a:t>
                </a:r>
              </a:p>
            </p:txBody>
          </p:sp>
          <p:sp>
            <p:nvSpPr>
              <p:cNvPr id="260" name="矩形 259"/>
              <p:cNvSpPr/>
              <p:nvPr/>
            </p:nvSpPr>
            <p:spPr>
              <a:xfrm>
                <a:off x="1489746" y="962545"/>
                <a:ext cx="1398741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10-11-12 APRIL 2015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639418" y="294913"/>
            <a:ext cx="4172600" cy="714684"/>
            <a:chOff x="2639418" y="288712"/>
            <a:chExt cx="4172600" cy="714684"/>
          </a:xfrm>
        </p:grpSpPr>
        <p:sp>
          <p:nvSpPr>
            <p:cNvPr id="261" name="矩形 260"/>
            <p:cNvSpPr/>
            <p:nvPr/>
          </p:nvSpPr>
          <p:spPr>
            <a:xfrm>
              <a:off x="2639418" y="288712"/>
              <a:ext cx="34633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赛车对比</a:t>
              </a:r>
              <a:endPara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2" name="矩形 261"/>
            <p:cNvSpPr/>
            <p:nvPr/>
          </p:nvSpPr>
          <p:spPr>
            <a:xfrm>
              <a:off x="2639418" y="664842"/>
              <a:ext cx="41726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b="1" cap="all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Comparison </a:t>
              </a:r>
              <a:r>
                <a:rPr lang="en-US" altLang="zh-CN" sz="1600" b="1" cap="all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 the car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1285958" y="1426475"/>
            <a:ext cx="3521823" cy="1270958"/>
            <a:chOff x="1258006" y="1762246"/>
            <a:chExt cx="2751325" cy="9929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8006" y="1762246"/>
              <a:ext cx="2751324" cy="575740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1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1258007" y="2179406"/>
              <a:ext cx="2751324" cy="575740"/>
            </a:xfrm>
            <a:prstGeom prst="rect">
              <a:avLst/>
            </a:prstGeom>
            <a:effectLst>
              <a:softEdge rad="165100"/>
            </a:effectLst>
          </p:spPr>
        </p:pic>
      </p:grpSp>
      <p:grpSp>
        <p:nvGrpSpPr>
          <p:cNvPr id="15" name="组合 14"/>
          <p:cNvGrpSpPr/>
          <p:nvPr/>
        </p:nvGrpSpPr>
        <p:grpSpPr>
          <a:xfrm flipH="1">
            <a:off x="1293621" y="4566237"/>
            <a:ext cx="3567980" cy="1348412"/>
            <a:chOff x="1230147" y="2999619"/>
            <a:chExt cx="2787384" cy="10534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147" y="2999619"/>
              <a:ext cx="2787383" cy="688069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1230148" y="3364959"/>
              <a:ext cx="2787383" cy="688069"/>
            </a:xfrm>
            <a:prstGeom prst="rect">
              <a:avLst/>
            </a:prstGeom>
            <a:effectLst>
              <a:softEdge rad="165100"/>
            </a:effectLst>
          </p:spPr>
        </p:pic>
      </p:grpSp>
      <p:grpSp>
        <p:nvGrpSpPr>
          <p:cNvPr id="21" name="组合 20"/>
          <p:cNvGrpSpPr/>
          <p:nvPr/>
        </p:nvGrpSpPr>
        <p:grpSpPr>
          <a:xfrm flipH="1">
            <a:off x="1293620" y="2952400"/>
            <a:ext cx="3502208" cy="1437035"/>
            <a:chOff x="1315933" y="3063259"/>
            <a:chExt cx="2736001" cy="112264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15933" y="3063259"/>
              <a:ext cx="2736000" cy="735271"/>
            </a:xfrm>
            <a:prstGeom prst="rect">
              <a:avLst/>
            </a:pr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315934" y="3450631"/>
              <a:ext cx="2736000" cy="735271"/>
            </a:xfrm>
            <a:prstGeom prst="rect">
              <a:avLst/>
            </a:prstGeom>
            <a:effectLst>
              <a:softEdge rad="165100"/>
            </a:effectLst>
          </p:spPr>
        </p:pic>
      </p:grpSp>
      <p:grpSp>
        <p:nvGrpSpPr>
          <p:cNvPr id="28" name="组合 27"/>
          <p:cNvGrpSpPr/>
          <p:nvPr/>
        </p:nvGrpSpPr>
        <p:grpSpPr>
          <a:xfrm>
            <a:off x="5212460" y="1237623"/>
            <a:ext cx="5804091" cy="1291322"/>
            <a:chOff x="3833309" y="1392317"/>
            <a:chExt cx="5804091" cy="1291322"/>
          </a:xfrm>
        </p:grpSpPr>
        <p:sp>
          <p:nvSpPr>
            <p:cNvPr id="73" name="文本框 72"/>
            <p:cNvSpPr txBox="1"/>
            <p:nvPr/>
          </p:nvSpPr>
          <p:spPr>
            <a:xfrm>
              <a:off x="3833309" y="1392317"/>
              <a:ext cx="3299858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车型：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MP4—27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833309" y="1788206"/>
              <a:ext cx="3032092" cy="345094"/>
              <a:chOff x="4228908" y="1806429"/>
              <a:chExt cx="3032092" cy="34509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5245000" y="1872642"/>
                <a:ext cx="2016000" cy="2126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4228908" y="1806429"/>
                <a:ext cx="106680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操控性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833309" y="2064825"/>
              <a:ext cx="4220091" cy="345094"/>
              <a:chOff x="4228908" y="2083048"/>
              <a:chExt cx="4220091" cy="345094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5244999" y="2149261"/>
                <a:ext cx="3204000" cy="2126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D59F25"/>
                  </a:gs>
                  <a:gs pos="0">
                    <a:srgbClr val="FFC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4228908" y="2083048"/>
                <a:ext cx="106680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加速转速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833309" y="2338545"/>
              <a:ext cx="5804091" cy="345094"/>
              <a:chOff x="4228908" y="2356768"/>
              <a:chExt cx="5804091" cy="345094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5244999" y="2422981"/>
                <a:ext cx="4788000" cy="2126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50A4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4228908" y="2356768"/>
                <a:ext cx="106680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最高车速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>
            <a:off x="5212460" y="2927584"/>
            <a:ext cx="5156091" cy="1291322"/>
            <a:chOff x="3833309" y="1392317"/>
            <a:chExt cx="5156091" cy="1291322"/>
          </a:xfrm>
        </p:grpSpPr>
        <p:sp>
          <p:nvSpPr>
            <p:cNvPr id="116" name="文本框 115"/>
            <p:cNvSpPr txBox="1"/>
            <p:nvPr/>
          </p:nvSpPr>
          <p:spPr>
            <a:xfrm>
              <a:off x="3833309" y="1392317"/>
              <a:ext cx="329985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车型：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F1012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3833309" y="1788206"/>
              <a:ext cx="2672092" cy="345094"/>
              <a:chOff x="4228908" y="1806429"/>
              <a:chExt cx="2672092" cy="345094"/>
            </a:xfrm>
          </p:grpSpPr>
          <p:sp>
            <p:nvSpPr>
              <p:cNvPr id="124" name="矩形 123"/>
              <p:cNvSpPr/>
              <p:nvPr/>
            </p:nvSpPr>
            <p:spPr>
              <a:xfrm>
                <a:off x="5245000" y="1872642"/>
                <a:ext cx="1656000" cy="2126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5" name="文本框 124"/>
              <p:cNvSpPr txBox="1"/>
              <p:nvPr/>
            </p:nvSpPr>
            <p:spPr>
              <a:xfrm>
                <a:off x="4228908" y="1806429"/>
                <a:ext cx="106680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操控性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3833309" y="2064825"/>
              <a:ext cx="4040091" cy="345094"/>
              <a:chOff x="4228908" y="2083048"/>
              <a:chExt cx="4040091" cy="345094"/>
            </a:xfrm>
          </p:grpSpPr>
          <p:sp>
            <p:nvSpPr>
              <p:cNvPr id="122" name="矩形 121"/>
              <p:cNvSpPr/>
              <p:nvPr/>
            </p:nvSpPr>
            <p:spPr>
              <a:xfrm>
                <a:off x="5244999" y="2149261"/>
                <a:ext cx="3024000" cy="2126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D59F25"/>
                  </a:gs>
                  <a:gs pos="0">
                    <a:srgbClr val="FFC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3" name="文本框 122"/>
              <p:cNvSpPr txBox="1"/>
              <p:nvPr/>
            </p:nvSpPr>
            <p:spPr>
              <a:xfrm>
                <a:off x="4228908" y="2083048"/>
                <a:ext cx="106680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加速转速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3833309" y="2338545"/>
              <a:ext cx="5156091" cy="345094"/>
              <a:chOff x="4228908" y="2356768"/>
              <a:chExt cx="5156091" cy="345094"/>
            </a:xfrm>
          </p:grpSpPr>
          <p:sp>
            <p:nvSpPr>
              <p:cNvPr id="120" name="矩形 119"/>
              <p:cNvSpPr/>
              <p:nvPr/>
            </p:nvSpPr>
            <p:spPr>
              <a:xfrm>
                <a:off x="5244999" y="2422981"/>
                <a:ext cx="4140000" cy="2126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50A4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4228908" y="2356768"/>
                <a:ext cx="106680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最高车速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6" name="组合 125"/>
          <p:cNvGrpSpPr/>
          <p:nvPr/>
        </p:nvGrpSpPr>
        <p:grpSpPr>
          <a:xfrm>
            <a:off x="5212460" y="4617546"/>
            <a:ext cx="5660091" cy="1291322"/>
            <a:chOff x="3833309" y="1392317"/>
            <a:chExt cx="5660091" cy="1291322"/>
          </a:xfrm>
        </p:grpSpPr>
        <p:sp>
          <p:nvSpPr>
            <p:cNvPr id="127" name="文本框 126"/>
            <p:cNvSpPr txBox="1"/>
            <p:nvPr/>
          </p:nvSpPr>
          <p:spPr>
            <a:xfrm>
              <a:off x="3833309" y="1392317"/>
              <a:ext cx="329985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车型：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RB8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8" name="组合 127"/>
            <p:cNvGrpSpPr/>
            <p:nvPr/>
          </p:nvGrpSpPr>
          <p:grpSpPr>
            <a:xfrm>
              <a:off x="3833309" y="1788206"/>
              <a:ext cx="3644092" cy="345094"/>
              <a:chOff x="4228908" y="1806429"/>
              <a:chExt cx="3644092" cy="345094"/>
            </a:xfrm>
          </p:grpSpPr>
          <p:sp>
            <p:nvSpPr>
              <p:cNvPr id="135" name="矩形 134"/>
              <p:cNvSpPr/>
              <p:nvPr/>
            </p:nvSpPr>
            <p:spPr>
              <a:xfrm>
                <a:off x="5245000" y="1872642"/>
                <a:ext cx="2628000" cy="2126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文本框 135"/>
              <p:cNvSpPr txBox="1"/>
              <p:nvPr/>
            </p:nvSpPr>
            <p:spPr>
              <a:xfrm>
                <a:off x="4228908" y="1806429"/>
                <a:ext cx="106680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操控性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3833309" y="2064825"/>
              <a:ext cx="4436091" cy="345094"/>
              <a:chOff x="4228908" y="2083048"/>
              <a:chExt cx="4436091" cy="345094"/>
            </a:xfrm>
          </p:grpSpPr>
          <p:sp>
            <p:nvSpPr>
              <p:cNvPr id="133" name="矩形 132"/>
              <p:cNvSpPr/>
              <p:nvPr/>
            </p:nvSpPr>
            <p:spPr>
              <a:xfrm>
                <a:off x="5244999" y="2149261"/>
                <a:ext cx="3420000" cy="2126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D59F25"/>
                  </a:gs>
                  <a:gs pos="0">
                    <a:srgbClr val="FFC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4" name="文本框 133"/>
              <p:cNvSpPr txBox="1"/>
              <p:nvPr/>
            </p:nvSpPr>
            <p:spPr>
              <a:xfrm>
                <a:off x="4228908" y="2083048"/>
                <a:ext cx="106680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加速转速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3833309" y="2338545"/>
              <a:ext cx="5660091" cy="345094"/>
              <a:chOff x="4228908" y="2356768"/>
              <a:chExt cx="5660091" cy="345094"/>
            </a:xfrm>
          </p:grpSpPr>
          <p:sp>
            <p:nvSpPr>
              <p:cNvPr id="131" name="矩形 130"/>
              <p:cNvSpPr/>
              <p:nvPr/>
            </p:nvSpPr>
            <p:spPr>
              <a:xfrm>
                <a:off x="5244999" y="2422981"/>
                <a:ext cx="4644000" cy="2126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50A4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4228908" y="2356768"/>
                <a:ext cx="106680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最高车速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190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514">
        <p14:gallery dir="l"/>
      </p:transition>
    </mc:Choice>
    <mc:Fallback xmlns="">
      <p:transition spd="slow" advTm="65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5456" y="241925"/>
            <a:ext cx="2155344" cy="820661"/>
            <a:chOff x="435456" y="250890"/>
            <a:chExt cx="2600524" cy="990165"/>
          </a:xfrm>
        </p:grpSpPr>
        <p:sp>
          <p:nvSpPr>
            <p:cNvPr id="256" name="文本框 255"/>
            <p:cNvSpPr txBox="1"/>
            <p:nvPr/>
          </p:nvSpPr>
          <p:spPr>
            <a:xfrm>
              <a:off x="1874586" y="608055"/>
              <a:ext cx="1161394" cy="315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 smtClean="0">
                  <a:solidFill>
                    <a:schemeClr val="bg1"/>
                  </a:solidFill>
                </a:rPr>
                <a:t>GRAND PRIX</a:t>
              </a:r>
              <a:endParaRPr lang="zh-CN" altLang="en-US" sz="8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35456" y="250890"/>
              <a:ext cx="2453031" cy="990165"/>
              <a:chOff x="435456" y="250890"/>
              <a:chExt cx="2453031" cy="990165"/>
            </a:xfrm>
          </p:grpSpPr>
          <p:grpSp>
            <p:nvGrpSpPr>
              <p:cNvPr id="255" name="组合 254"/>
              <p:cNvGrpSpPr/>
              <p:nvPr/>
            </p:nvGrpSpPr>
            <p:grpSpPr>
              <a:xfrm>
                <a:off x="435456" y="291150"/>
                <a:ext cx="1686516" cy="828002"/>
                <a:chOff x="2305050" y="1651000"/>
                <a:chExt cx="7243032" cy="3556000"/>
              </a:xfrm>
            </p:grpSpPr>
            <p:sp>
              <p:nvSpPr>
                <p:cNvPr id="263" name="Freeform 5"/>
                <p:cNvSpPr>
                  <a:spLocks/>
                </p:cNvSpPr>
                <p:nvPr/>
              </p:nvSpPr>
              <p:spPr bwMode="auto">
                <a:xfrm>
                  <a:off x="2819400" y="1651000"/>
                  <a:ext cx="3927475" cy="2806700"/>
                </a:xfrm>
                <a:custGeom>
                  <a:avLst/>
                  <a:gdLst>
                    <a:gd name="T0" fmla="*/ 523 w 1046"/>
                    <a:gd name="T1" fmla="*/ 0 h 746"/>
                    <a:gd name="T2" fmla="*/ 0 w 1046"/>
                    <a:gd name="T3" fmla="*/ 746 h 746"/>
                    <a:gd name="T4" fmla="*/ 275 w 1046"/>
                    <a:gd name="T5" fmla="*/ 746 h 746"/>
                    <a:gd name="T6" fmla="*/ 423 w 1046"/>
                    <a:gd name="T7" fmla="*/ 534 h 746"/>
                    <a:gd name="T8" fmla="*/ 618 w 1046"/>
                    <a:gd name="T9" fmla="*/ 534 h 746"/>
                    <a:gd name="T10" fmla="*/ 760 w 1046"/>
                    <a:gd name="T11" fmla="*/ 332 h 746"/>
                    <a:gd name="T12" fmla="*/ 565 w 1046"/>
                    <a:gd name="T13" fmla="*/ 332 h 746"/>
                    <a:gd name="T14" fmla="*/ 662 w 1046"/>
                    <a:gd name="T15" fmla="*/ 193 h 746"/>
                    <a:gd name="T16" fmla="*/ 1046 w 1046"/>
                    <a:gd name="T17" fmla="*/ 0 h 746"/>
                    <a:gd name="T18" fmla="*/ 523 w 1046"/>
                    <a:gd name="T19" fmla="*/ 0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6" h="746">
                      <a:moveTo>
                        <a:pt x="523" y="0"/>
                      </a:moveTo>
                      <a:cubicBezTo>
                        <a:pt x="0" y="746"/>
                        <a:pt x="0" y="746"/>
                        <a:pt x="0" y="746"/>
                      </a:cubicBezTo>
                      <a:cubicBezTo>
                        <a:pt x="275" y="746"/>
                        <a:pt x="275" y="746"/>
                        <a:pt x="275" y="746"/>
                      </a:cubicBezTo>
                      <a:cubicBezTo>
                        <a:pt x="423" y="534"/>
                        <a:pt x="423" y="534"/>
                        <a:pt x="423" y="534"/>
                      </a:cubicBezTo>
                      <a:cubicBezTo>
                        <a:pt x="618" y="534"/>
                        <a:pt x="618" y="534"/>
                        <a:pt x="618" y="534"/>
                      </a:cubicBezTo>
                      <a:cubicBezTo>
                        <a:pt x="760" y="332"/>
                        <a:pt x="760" y="332"/>
                        <a:pt x="760" y="332"/>
                      </a:cubicBezTo>
                      <a:cubicBezTo>
                        <a:pt x="565" y="332"/>
                        <a:pt x="565" y="332"/>
                        <a:pt x="565" y="332"/>
                      </a:cubicBezTo>
                      <a:cubicBezTo>
                        <a:pt x="662" y="193"/>
                        <a:pt x="662" y="193"/>
                        <a:pt x="662" y="193"/>
                      </a:cubicBezTo>
                      <a:cubicBezTo>
                        <a:pt x="827" y="193"/>
                        <a:pt x="949" y="98"/>
                        <a:pt x="1046" y="0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4" name="Freeform 6"/>
                <p:cNvSpPr>
                  <a:spLocks/>
                </p:cNvSpPr>
                <p:nvPr/>
              </p:nvSpPr>
              <p:spPr bwMode="auto">
                <a:xfrm>
                  <a:off x="6038118" y="3641724"/>
                  <a:ext cx="2117727" cy="815976"/>
                </a:xfrm>
                <a:custGeom>
                  <a:avLst/>
                  <a:gdLst>
                    <a:gd name="T0" fmla="*/ 1242 w 1334"/>
                    <a:gd name="T1" fmla="*/ 194 h 514"/>
                    <a:gd name="T2" fmla="*/ 1244 w 1334"/>
                    <a:gd name="T3" fmla="*/ 190 h 514"/>
                    <a:gd name="T4" fmla="*/ 395 w 1334"/>
                    <a:gd name="T5" fmla="*/ 133 h 514"/>
                    <a:gd name="T6" fmla="*/ 399 w 1334"/>
                    <a:gd name="T7" fmla="*/ 128 h 514"/>
                    <a:gd name="T8" fmla="*/ 1329 w 1334"/>
                    <a:gd name="T9" fmla="*/ 66 h 514"/>
                    <a:gd name="T10" fmla="*/ 1334 w 1334"/>
                    <a:gd name="T11" fmla="*/ 62 h 514"/>
                    <a:gd name="T12" fmla="*/ 359 w 1334"/>
                    <a:gd name="T13" fmla="*/ 0 h 514"/>
                    <a:gd name="T14" fmla="*/ 0 w 1334"/>
                    <a:gd name="T15" fmla="*/ 514 h 514"/>
                    <a:gd name="T16" fmla="*/ 1064 w 1334"/>
                    <a:gd name="T17" fmla="*/ 448 h 514"/>
                    <a:gd name="T18" fmla="*/ 1066 w 1334"/>
                    <a:gd name="T19" fmla="*/ 443 h 514"/>
                    <a:gd name="T20" fmla="*/ 217 w 1334"/>
                    <a:gd name="T21" fmla="*/ 386 h 514"/>
                    <a:gd name="T22" fmla="*/ 220 w 1334"/>
                    <a:gd name="T23" fmla="*/ 382 h 514"/>
                    <a:gd name="T24" fmla="*/ 1152 w 1334"/>
                    <a:gd name="T25" fmla="*/ 320 h 514"/>
                    <a:gd name="T26" fmla="*/ 1156 w 1334"/>
                    <a:gd name="T27" fmla="*/ 315 h 514"/>
                    <a:gd name="T28" fmla="*/ 307 w 1334"/>
                    <a:gd name="T29" fmla="*/ 258 h 514"/>
                    <a:gd name="T30" fmla="*/ 310 w 1334"/>
                    <a:gd name="T31" fmla="*/ 254 h 514"/>
                    <a:gd name="T32" fmla="*/ 1242 w 1334"/>
                    <a:gd name="T33" fmla="*/ 194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34" h="514">
                      <a:moveTo>
                        <a:pt x="1242" y="194"/>
                      </a:moveTo>
                      <a:lnTo>
                        <a:pt x="1244" y="190"/>
                      </a:lnTo>
                      <a:lnTo>
                        <a:pt x="395" y="133"/>
                      </a:lnTo>
                      <a:lnTo>
                        <a:pt x="399" y="128"/>
                      </a:lnTo>
                      <a:lnTo>
                        <a:pt x="1329" y="66"/>
                      </a:lnTo>
                      <a:lnTo>
                        <a:pt x="1334" y="62"/>
                      </a:lnTo>
                      <a:lnTo>
                        <a:pt x="359" y="0"/>
                      </a:lnTo>
                      <a:lnTo>
                        <a:pt x="0" y="514"/>
                      </a:lnTo>
                      <a:lnTo>
                        <a:pt x="1064" y="448"/>
                      </a:lnTo>
                      <a:lnTo>
                        <a:pt x="1066" y="443"/>
                      </a:lnTo>
                      <a:lnTo>
                        <a:pt x="217" y="386"/>
                      </a:lnTo>
                      <a:lnTo>
                        <a:pt x="220" y="382"/>
                      </a:lnTo>
                      <a:lnTo>
                        <a:pt x="1152" y="320"/>
                      </a:lnTo>
                      <a:lnTo>
                        <a:pt x="1156" y="315"/>
                      </a:lnTo>
                      <a:lnTo>
                        <a:pt x="307" y="258"/>
                      </a:lnTo>
                      <a:lnTo>
                        <a:pt x="310" y="254"/>
                      </a:lnTo>
                      <a:lnTo>
                        <a:pt x="1242" y="19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5" name="Freeform 7"/>
                <p:cNvSpPr>
                  <a:spLocks/>
                </p:cNvSpPr>
                <p:nvPr/>
              </p:nvSpPr>
              <p:spPr bwMode="auto">
                <a:xfrm>
                  <a:off x="5826982" y="1651000"/>
                  <a:ext cx="3721100" cy="2009774"/>
                </a:xfrm>
                <a:custGeom>
                  <a:avLst/>
                  <a:gdLst>
                    <a:gd name="T0" fmla="*/ 1727 w 2344"/>
                    <a:gd name="T1" fmla="*/ 944 h 1266"/>
                    <a:gd name="T2" fmla="*/ 1729 w 2344"/>
                    <a:gd name="T3" fmla="*/ 939 h 1266"/>
                    <a:gd name="T4" fmla="*/ 398 w 2344"/>
                    <a:gd name="T5" fmla="*/ 887 h 1266"/>
                    <a:gd name="T6" fmla="*/ 400 w 2344"/>
                    <a:gd name="T7" fmla="*/ 882 h 1266"/>
                    <a:gd name="T8" fmla="*/ 1815 w 2344"/>
                    <a:gd name="T9" fmla="*/ 818 h 1266"/>
                    <a:gd name="T10" fmla="*/ 1817 w 2344"/>
                    <a:gd name="T11" fmla="*/ 813 h 1266"/>
                    <a:gd name="T12" fmla="*/ 485 w 2344"/>
                    <a:gd name="T13" fmla="*/ 761 h 1266"/>
                    <a:gd name="T14" fmla="*/ 487 w 2344"/>
                    <a:gd name="T15" fmla="*/ 756 h 1266"/>
                    <a:gd name="T16" fmla="*/ 1902 w 2344"/>
                    <a:gd name="T17" fmla="*/ 692 h 1266"/>
                    <a:gd name="T18" fmla="*/ 1904 w 2344"/>
                    <a:gd name="T19" fmla="*/ 688 h 1266"/>
                    <a:gd name="T20" fmla="*/ 573 w 2344"/>
                    <a:gd name="T21" fmla="*/ 635 h 1266"/>
                    <a:gd name="T22" fmla="*/ 575 w 2344"/>
                    <a:gd name="T23" fmla="*/ 631 h 1266"/>
                    <a:gd name="T24" fmla="*/ 1990 w 2344"/>
                    <a:gd name="T25" fmla="*/ 567 h 1266"/>
                    <a:gd name="T26" fmla="*/ 1994 w 2344"/>
                    <a:gd name="T27" fmla="*/ 562 h 1266"/>
                    <a:gd name="T28" fmla="*/ 660 w 2344"/>
                    <a:gd name="T29" fmla="*/ 510 h 1266"/>
                    <a:gd name="T30" fmla="*/ 665 w 2344"/>
                    <a:gd name="T31" fmla="*/ 505 h 1266"/>
                    <a:gd name="T32" fmla="*/ 2079 w 2344"/>
                    <a:gd name="T33" fmla="*/ 441 h 1266"/>
                    <a:gd name="T34" fmla="*/ 2082 w 2344"/>
                    <a:gd name="T35" fmla="*/ 436 h 1266"/>
                    <a:gd name="T36" fmla="*/ 748 w 2344"/>
                    <a:gd name="T37" fmla="*/ 384 h 1266"/>
                    <a:gd name="T38" fmla="*/ 752 w 2344"/>
                    <a:gd name="T39" fmla="*/ 379 h 1266"/>
                    <a:gd name="T40" fmla="*/ 2167 w 2344"/>
                    <a:gd name="T41" fmla="*/ 315 h 1266"/>
                    <a:gd name="T42" fmla="*/ 2169 w 2344"/>
                    <a:gd name="T43" fmla="*/ 311 h 1266"/>
                    <a:gd name="T44" fmla="*/ 838 w 2344"/>
                    <a:gd name="T45" fmla="*/ 256 h 1266"/>
                    <a:gd name="T46" fmla="*/ 840 w 2344"/>
                    <a:gd name="T47" fmla="*/ 254 h 1266"/>
                    <a:gd name="T48" fmla="*/ 2255 w 2344"/>
                    <a:gd name="T49" fmla="*/ 190 h 1266"/>
                    <a:gd name="T50" fmla="*/ 2257 w 2344"/>
                    <a:gd name="T51" fmla="*/ 185 h 1266"/>
                    <a:gd name="T52" fmla="*/ 925 w 2344"/>
                    <a:gd name="T53" fmla="*/ 133 h 1266"/>
                    <a:gd name="T54" fmla="*/ 927 w 2344"/>
                    <a:gd name="T55" fmla="*/ 128 h 1266"/>
                    <a:gd name="T56" fmla="*/ 2342 w 2344"/>
                    <a:gd name="T57" fmla="*/ 64 h 1266"/>
                    <a:gd name="T58" fmla="*/ 2344 w 2344"/>
                    <a:gd name="T59" fmla="*/ 59 h 1266"/>
                    <a:gd name="T60" fmla="*/ 887 w 2344"/>
                    <a:gd name="T61" fmla="*/ 0 h 1266"/>
                    <a:gd name="T62" fmla="*/ 0 w 2344"/>
                    <a:gd name="T63" fmla="*/ 1266 h 1266"/>
                    <a:gd name="T64" fmla="*/ 1552 w 2344"/>
                    <a:gd name="T65" fmla="*/ 1195 h 1266"/>
                    <a:gd name="T66" fmla="*/ 1554 w 2344"/>
                    <a:gd name="T67" fmla="*/ 1190 h 1266"/>
                    <a:gd name="T68" fmla="*/ 223 w 2344"/>
                    <a:gd name="T69" fmla="*/ 1138 h 1266"/>
                    <a:gd name="T70" fmla="*/ 225 w 2344"/>
                    <a:gd name="T71" fmla="*/ 1133 h 1266"/>
                    <a:gd name="T72" fmla="*/ 1639 w 2344"/>
                    <a:gd name="T73" fmla="*/ 1069 h 1266"/>
                    <a:gd name="T74" fmla="*/ 1642 w 2344"/>
                    <a:gd name="T75" fmla="*/ 1064 h 1266"/>
                    <a:gd name="T76" fmla="*/ 310 w 2344"/>
                    <a:gd name="T77" fmla="*/ 1012 h 1266"/>
                    <a:gd name="T78" fmla="*/ 312 w 2344"/>
                    <a:gd name="T79" fmla="*/ 1008 h 1266"/>
                    <a:gd name="T80" fmla="*/ 1727 w 2344"/>
                    <a:gd name="T81" fmla="*/ 944 h 1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344" h="1266">
                      <a:moveTo>
                        <a:pt x="1727" y="944"/>
                      </a:moveTo>
                      <a:lnTo>
                        <a:pt x="1729" y="939"/>
                      </a:lnTo>
                      <a:lnTo>
                        <a:pt x="398" y="887"/>
                      </a:lnTo>
                      <a:lnTo>
                        <a:pt x="400" y="882"/>
                      </a:lnTo>
                      <a:lnTo>
                        <a:pt x="1815" y="818"/>
                      </a:lnTo>
                      <a:lnTo>
                        <a:pt x="1817" y="813"/>
                      </a:lnTo>
                      <a:lnTo>
                        <a:pt x="485" y="761"/>
                      </a:lnTo>
                      <a:lnTo>
                        <a:pt x="487" y="756"/>
                      </a:lnTo>
                      <a:lnTo>
                        <a:pt x="1902" y="692"/>
                      </a:lnTo>
                      <a:lnTo>
                        <a:pt x="1904" y="688"/>
                      </a:lnTo>
                      <a:lnTo>
                        <a:pt x="573" y="635"/>
                      </a:lnTo>
                      <a:lnTo>
                        <a:pt x="575" y="631"/>
                      </a:lnTo>
                      <a:lnTo>
                        <a:pt x="1990" y="567"/>
                      </a:lnTo>
                      <a:lnTo>
                        <a:pt x="1994" y="562"/>
                      </a:lnTo>
                      <a:lnTo>
                        <a:pt x="660" y="510"/>
                      </a:lnTo>
                      <a:lnTo>
                        <a:pt x="665" y="505"/>
                      </a:lnTo>
                      <a:lnTo>
                        <a:pt x="2079" y="441"/>
                      </a:lnTo>
                      <a:lnTo>
                        <a:pt x="2082" y="436"/>
                      </a:lnTo>
                      <a:lnTo>
                        <a:pt x="748" y="384"/>
                      </a:lnTo>
                      <a:lnTo>
                        <a:pt x="752" y="379"/>
                      </a:lnTo>
                      <a:lnTo>
                        <a:pt x="2167" y="315"/>
                      </a:lnTo>
                      <a:lnTo>
                        <a:pt x="2169" y="311"/>
                      </a:lnTo>
                      <a:lnTo>
                        <a:pt x="838" y="256"/>
                      </a:lnTo>
                      <a:lnTo>
                        <a:pt x="840" y="254"/>
                      </a:lnTo>
                      <a:lnTo>
                        <a:pt x="2255" y="190"/>
                      </a:lnTo>
                      <a:lnTo>
                        <a:pt x="2257" y="185"/>
                      </a:lnTo>
                      <a:lnTo>
                        <a:pt x="925" y="133"/>
                      </a:lnTo>
                      <a:lnTo>
                        <a:pt x="927" y="128"/>
                      </a:lnTo>
                      <a:lnTo>
                        <a:pt x="2342" y="64"/>
                      </a:lnTo>
                      <a:lnTo>
                        <a:pt x="2344" y="59"/>
                      </a:lnTo>
                      <a:lnTo>
                        <a:pt x="887" y="0"/>
                      </a:lnTo>
                      <a:lnTo>
                        <a:pt x="0" y="1266"/>
                      </a:lnTo>
                      <a:lnTo>
                        <a:pt x="1552" y="1195"/>
                      </a:lnTo>
                      <a:lnTo>
                        <a:pt x="1554" y="1190"/>
                      </a:lnTo>
                      <a:lnTo>
                        <a:pt x="223" y="1138"/>
                      </a:lnTo>
                      <a:lnTo>
                        <a:pt x="225" y="1133"/>
                      </a:lnTo>
                      <a:lnTo>
                        <a:pt x="1639" y="1069"/>
                      </a:lnTo>
                      <a:lnTo>
                        <a:pt x="1642" y="1064"/>
                      </a:lnTo>
                      <a:lnTo>
                        <a:pt x="310" y="1012"/>
                      </a:lnTo>
                      <a:lnTo>
                        <a:pt x="312" y="1008"/>
                      </a:lnTo>
                      <a:lnTo>
                        <a:pt x="1727" y="94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6" name="Freeform 8"/>
                <p:cNvSpPr>
                  <a:spLocks/>
                </p:cNvSpPr>
                <p:nvPr/>
              </p:nvSpPr>
              <p:spPr bwMode="auto">
                <a:xfrm>
                  <a:off x="5613400" y="4737100"/>
                  <a:ext cx="571500" cy="458788"/>
                </a:xfrm>
                <a:custGeom>
                  <a:avLst/>
                  <a:gdLst>
                    <a:gd name="T0" fmla="*/ 115 w 152"/>
                    <a:gd name="T1" fmla="*/ 0 h 122"/>
                    <a:gd name="T2" fmla="*/ 64 w 152"/>
                    <a:gd name="T3" fmla="*/ 24 h 122"/>
                    <a:gd name="T4" fmla="*/ 45 w 152"/>
                    <a:gd name="T5" fmla="*/ 50 h 122"/>
                    <a:gd name="T6" fmla="*/ 74 w 152"/>
                    <a:gd name="T7" fmla="*/ 50 h 122"/>
                    <a:gd name="T8" fmla="*/ 47 w 152"/>
                    <a:gd name="T9" fmla="*/ 90 h 122"/>
                    <a:gd name="T10" fmla="*/ 23 w 152"/>
                    <a:gd name="T11" fmla="*/ 90 h 122"/>
                    <a:gd name="T12" fmla="*/ 0 w 152"/>
                    <a:gd name="T13" fmla="*/ 122 h 122"/>
                    <a:gd name="T14" fmla="*/ 93 w 152"/>
                    <a:gd name="T15" fmla="*/ 122 h 122"/>
                    <a:gd name="T16" fmla="*/ 116 w 152"/>
                    <a:gd name="T17" fmla="*/ 90 h 122"/>
                    <a:gd name="T18" fmla="*/ 89 w 152"/>
                    <a:gd name="T19" fmla="*/ 90 h 122"/>
                    <a:gd name="T20" fmla="*/ 152 w 152"/>
                    <a:gd name="T21" fmla="*/ 0 h 122"/>
                    <a:gd name="T22" fmla="*/ 115 w 152"/>
                    <a:gd name="T23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2" h="122">
                      <a:moveTo>
                        <a:pt x="115" y="0"/>
                      </a:moveTo>
                      <a:cubicBezTo>
                        <a:pt x="99" y="15"/>
                        <a:pt x="87" y="24"/>
                        <a:pt x="64" y="24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23" y="90"/>
                        <a:pt x="23" y="90"/>
                        <a:pt x="23" y="90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93" y="122"/>
                        <a:pt x="93" y="122"/>
                        <a:pt x="93" y="122"/>
                      </a:cubicBezTo>
                      <a:cubicBezTo>
                        <a:pt x="116" y="90"/>
                        <a:pt x="116" y="90"/>
                        <a:pt x="116" y="90"/>
                      </a:cubicBezTo>
                      <a:cubicBezTo>
                        <a:pt x="89" y="90"/>
                        <a:pt x="89" y="90"/>
                        <a:pt x="89" y="9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7" name="Freeform 9"/>
                <p:cNvSpPr>
                  <a:spLocks/>
                </p:cNvSpPr>
                <p:nvPr/>
              </p:nvSpPr>
              <p:spPr bwMode="auto">
                <a:xfrm>
                  <a:off x="4686300" y="4759325"/>
                  <a:ext cx="454025" cy="436563"/>
                </a:xfrm>
                <a:custGeom>
                  <a:avLst/>
                  <a:gdLst>
                    <a:gd name="T0" fmla="*/ 286 w 286"/>
                    <a:gd name="T1" fmla="*/ 0 h 275"/>
                    <a:gd name="T2" fmla="*/ 191 w 286"/>
                    <a:gd name="T3" fmla="*/ 0 h 275"/>
                    <a:gd name="T4" fmla="*/ 0 w 286"/>
                    <a:gd name="T5" fmla="*/ 275 h 275"/>
                    <a:gd name="T6" fmla="*/ 94 w 286"/>
                    <a:gd name="T7" fmla="*/ 275 h 275"/>
                    <a:gd name="T8" fmla="*/ 286 w 286"/>
                    <a:gd name="T9" fmla="*/ 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" h="275">
                      <a:moveTo>
                        <a:pt x="286" y="0"/>
                      </a:moveTo>
                      <a:lnTo>
                        <a:pt x="191" y="0"/>
                      </a:lnTo>
                      <a:lnTo>
                        <a:pt x="0" y="275"/>
                      </a:lnTo>
                      <a:lnTo>
                        <a:pt x="94" y="275"/>
                      </a:lnTo>
                      <a:lnTo>
                        <a:pt x="286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8" name="Freeform 10"/>
                <p:cNvSpPr>
                  <a:spLocks/>
                </p:cNvSpPr>
                <p:nvPr/>
              </p:nvSpPr>
              <p:spPr bwMode="auto">
                <a:xfrm>
                  <a:off x="4249738" y="4860925"/>
                  <a:ext cx="563563" cy="346075"/>
                </a:xfrm>
                <a:custGeom>
                  <a:avLst/>
                  <a:gdLst>
                    <a:gd name="T0" fmla="*/ 44 w 150"/>
                    <a:gd name="T1" fmla="*/ 91 h 92"/>
                    <a:gd name="T2" fmla="*/ 107 w 150"/>
                    <a:gd name="T3" fmla="*/ 61 h 92"/>
                    <a:gd name="T4" fmla="*/ 150 w 150"/>
                    <a:gd name="T5" fmla="*/ 0 h 92"/>
                    <a:gd name="T6" fmla="*/ 110 w 150"/>
                    <a:gd name="T7" fmla="*/ 0 h 92"/>
                    <a:gd name="T8" fmla="*/ 73 w 150"/>
                    <a:gd name="T9" fmla="*/ 54 h 92"/>
                    <a:gd name="T10" fmla="*/ 55 w 150"/>
                    <a:gd name="T11" fmla="*/ 53 h 92"/>
                    <a:gd name="T12" fmla="*/ 92 w 150"/>
                    <a:gd name="T13" fmla="*/ 0 h 92"/>
                    <a:gd name="T14" fmla="*/ 52 w 150"/>
                    <a:gd name="T15" fmla="*/ 0 h 92"/>
                    <a:gd name="T16" fmla="*/ 19 w 150"/>
                    <a:gd name="T17" fmla="*/ 48 h 92"/>
                    <a:gd name="T18" fmla="*/ 44 w 150"/>
                    <a:gd name="T1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0" h="92">
                      <a:moveTo>
                        <a:pt x="44" y="91"/>
                      </a:moveTo>
                      <a:cubicBezTo>
                        <a:pt x="58" y="91"/>
                        <a:pt x="86" y="92"/>
                        <a:pt x="107" y="61"/>
                      </a:cubicBezTo>
                      <a:cubicBezTo>
                        <a:pt x="116" y="48"/>
                        <a:pt x="150" y="0"/>
                        <a:pt x="15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76" y="50"/>
                        <a:pt x="73" y="54"/>
                      </a:cubicBezTo>
                      <a:cubicBezTo>
                        <a:pt x="62" y="69"/>
                        <a:pt x="49" y="62"/>
                        <a:pt x="55" y="53"/>
                      </a:cubicBezTo>
                      <a:cubicBezTo>
                        <a:pt x="59" y="48"/>
                        <a:pt x="92" y="0"/>
                        <a:pt x="9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26" y="37"/>
                        <a:pt x="19" y="48"/>
                      </a:cubicBezTo>
                      <a:cubicBezTo>
                        <a:pt x="0" y="74"/>
                        <a:pt x="20" y="91"/>
                        <a:pt x="44" y="9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69" name="Freeform 11"/>
                <p:cNvSpPr>
                  <a:spLocks/>
                </p:cNvSpPr>
                <p:nvPr/>
              </p:nvSpPr>
              <p:spPr bwMode="auto">
                <a:xfrm>
                  <a:off x="2305050" y="4706938"/>
                  <a:ext cx="654050" cy="488950"/>
                </a:xfrm>
                <a:custGeom>
                  <a:avLst/>
                  <a:gdLst>
                    <a:gd name="T0" fmla="*/ 0 w 174"/>
                    <a:gd name="T1" fmla="*/ 130 h 130"/>
                    <a:gd name="T2" fmla="*/ 44 w 174"/>
                    <a:gd name="T3" fmla="*/ 130 h 130"/>
                    <a:gd name="T4" fmla="*/ 72 w 174"/>
                    <a:gd name="T5" fmla="*/ 90 h 130"/>
                    <a:gd name="T6" fmla="*/ 108 w 174"/>
                    <a:gd name="T7" fmla="*/ 90 h 130"/>
                    <a:gd name="T8" fmla="*/ 131 w 174"/>
                    <a:gd name="T9" fmla="*/ 57 h 130"/>
                    <a:gd name="T10" fmla="*/ 95 w 174"/>
                    <a:gd name="T11" fmla="*/ 57 h 130"/>
                    <a:gd name="T12" fmla="*/ 112 w 174"/>
                    <a:gd name="T13" fmla="*/ 32 h 130"/>
                    <a:gd name="T14" fmla="*/ 174 w 174"/>
                    <a:gd name="T15" fmla="*/ 0 h 130"/>
                    <a:gd name="T16" fmla="*/ 91 w 174"/>
                    <a:gd name="T17" fmla="*/ 0 h 130"/>
                    <a:gd name="T18" fmla="*/ 0 w 174"/>
                    <a:gd name="T19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30">
                      <a:moveTo>
                        <a:pt x="0" y="130"/>
                      </a:move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31" y="57"/>
                        <a:pt x="131" y="57"/>
                        <a:pt x="131" y="57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112" y="32"/>
                        <a:pt x="112" y="32"/>
                        <a:pt x="112" y="32"/>
                      </a:cubicBezTo>
                      <a:cubicBezTo>
                        <a:pt x="140" y="32"/>
                        <a:pt x="152" y="26"/>
                        <a:pt x="174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0" name="Freeform 12"/>
                <p:cNvSpPr>
                  <a:spLocks noEditPoints="1"/>
                </p:cNvSpPr>
                <p:nvPr/>
              </p:nvSpPr>
              <p:spPr bwMode="auto">
                <a:xfrm>
                  <a:off x="2774950" y="4849813"/>
                  <a:ext cx="476250" cy="354013"/>
                </a:xfrm>
                <a:custGeom>
                  <a:avLst/>
                  <a:gdLst>
                    <a:gd name="T0" fmla="*/ 86 w 127"/>
                    <a:gd name="T1" fmla="*/ 0 h 94"/>
                    <a:gd name="T2" fmla="*/ 17 w 127"/>
                    <a:gd name="T3" fmla="*/ 39 h 94"/>
                    <a:gd name="T4" fmla="*/ 37 w 127"/>
                    <a:gd name="T5" fmla="*/ 94 h 94"/>
                    <a:gd name="T6" fmla="*/ 112 w 127"/>
                    <a:gd name="T7" fmla="*/ 48 h 94"/>
                    <a:gd name="T8" fmla="*/ 86 w 127"/>
                    <a:gd name="T9" fmla="*/ 0 h 94"/>
                    <a:gd name="T10" fmla="*/ 48 w 127"/>
                    <a:gd name="T11" fmla="*/ 66 h 94"/>
                    <a:gd name="T12" fmla="*/ 76 w 127"/>
                    <a:gd name="T13" fmla="*/ 26 h 94"/>
                    <a:gd name="T14" fmla="*/ 48 w 127"/>
                    <a:gd name="T15" fmla="*/ 66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" h="94">
                      <a:moveTo>
                        <a:pt x="86" y="0"/>
                      </a:moveTo>
                      <a:cubicBezTo>
                        <a:pt x="61" y="0"/>
                        <a:pt x="34" y="15"/>
                        <a:pt x="17" y="39"/>
                      </a:cubicBezTo>
                      <a:cubicBezTo>
                        <a:pt x="0" y="65"/>
                        <a:pt x="2" y="94"/>
                        <a:pt x="37" y="94"/>
                      </a:cubicBezTo>
                      <a:cubicBezTo>
                        <a:pt x="71" y="94"/>
                        <a:pt x="99" y="71"/>
                        <a:pt x="112" y="48"/>
                      </a:cubicBezTo>
                      <a:cubicBezTo>
                        <a:pt x="127" y="19"/>
                        <a:pt x="118" y="0"/>
                        <a:pt x="86" y="0"/>
                      </a:cubicBezTo>
                      <a:close/>
                      <a:moveTo>
                        <a:pt x="48" y="66"/>
                      </a:moveTo>
                      <a:cubicBezTo>
                        <a:pt x="30" y="64"/>
                        <a:pt x="60" y="22"/>
                        <a:pt x="76" y="26"/>
                      </a:cubicBezTo>
                      <a:cubicBezTo>
                        <a:pt x="94" y="30"/>
                        <a:pt x="64" y="68"/>
                        <a:pt x="48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1" name="Freeform 13"/>
                <p:cNvSpPr>
                  <a:spLocks/>
                </p:cNvSpPr>
                <p:nvPr/>
              </p:nvSpPr>
              <p:spPr bwMode="auto">
                <a:xfrm>
                  <a:off x="3165475" y="4800600"/>
                  <a:ext cx="536575" cy="395288"/>
                </a:xfrm>
                <a:custGeom>
                  <a:avLst/>
                  <a:gdLst>
                    <a:gd name="T0" fmla="*/ 71 w 143"/>
                    <a:gd name="T1" fmla="*/ 61 h 105"/>
                    <a:gd name="T2" fmla="*/ 112 w 143"/>
                    <a:gd name="T3" fmla="*/ 54 h 105"/>
                    <a:gd name="T4" fmla="*/ 143 w 143"/>
                    <a:gd name="T5" fmla="*/ 23 h 105"/>
                    <a:gd name="T6" fmla="*/ 93 w 143"/>
                    <a:gd name="T7" fmla="*/ 29 h 105"/>
                    <a:gd name="T8" fmla="*/ 101 w 143"/>
                    <a:gd name="T9" fmla="*/ 16 h 105"/>
                    <a:gd name="T10" fmla="*/ 62 w 143"/>
                    <a:gd name="T11" fmla="*/ 16 h 105"/>
                    <a:gd name="T12" fmla="*/ 0 w 143"/>
                    <a:gd name="T13" fmla="*/ 105 h 105"/>
                    <a:gd name="T14" fmla="*/ 40 w 143"/>
                    <a:gd name="T15" fmla="*/ 105 h 105"/>
                    <a:gd name="T16" fmla="*/ 71 w 143"/>
                    <a:gd name="T17" fmla="*/ 61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3" h="105">
                      <a:moveTo>
                        <a:pt x="71" y="61"/>
                      </a:moveTo>
                      <a:cubicBezTo>
                        <a:pt x="78" y="50"/>
                        <a:pt x="99" y="37"/>
                        <a:pt x="112" y="54"/>
                      </a:cubicBezTo>
                      <a:cubicBezTo>
                        <a:pt x="143" y="23"/>
                        <a:pt x="143" y="23"/>
                        <a:pt x="143" y="23"/>
                      </a:cubicBezTo>
                      <a:cubicBezTo>
                        <a:pt x="143" y="23"/>
                        <a:pt x="133" y="0"/>
                        <a:pt x="93" y="29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62" y="16"/>
                        <a:pt x="62" y="16"/>
                        <a:pt x="62" y="16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40" y="105"/>
                        <a:pt x="40" y="105"/>
                        <a:pt x="40" y="105"/>
                      </a:cubicBezTo>
                      <a:cubicBezTo>
                        <a:pt x="40" y="105"/>
                        <a:pt x="67" y="65"/>
                        <a:pt x="71" y="6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72" name="Freeform 14"/>
                <p:cNvSpPr>
                  <a:spLocks/>
                </p:cNvSpPr>
                <p:nvPr/>
              </p:nvSpPr>
              <p:spPr bwMode="auto">
                <a:xfrm>
                  <a:off x="3556000" y="4808538"/>
                  <a:ext cx="803275" cy="387350"/>
                </a:xfrm>
                <a:custGeom>
                  <a:avLst/>
                  <a:gdLst>
                    <a:gd name="T0" fmla="*/ 114 w 214"/>
                    <a:gd name="T1" fmla="*/ 103 h 103"/>
                    <a:gd name="T2" fmla="*/ 153 w 214"/>
                    <a:gd name="T3" fmla="*/ 103 h 103"/>
                    <a:gd name="T4" fmla="*/ 193 w 214"/>
                    <a:gd name="T5" fmla="*/ 45 h 103"/>
                    <a:gd name="T6" fmla="*/ 145 w 214"/>
                    <a:gd name="T7" fmla="*/ 26 h 103"/>
                    <a:gd name="T8" fmla="*/ 92 w 214"/>
                    <a:gd name="T9" fmla="*/ 28 h 103"/>
                    <a:gd name="T10" fmla="*/ 102 w 214"/>
                    <a:gd name="T11" fmla="*/ 14 h 103"/>
                    <a:gd name="T12" fmla="*/ 62 w 214"/>
                    <a:gd name="T13" fmla="*/ 14 h 103"/>
                    <a:gd name="T14" fmla="*/ 0 w 214"/>
                    <a:gd name="T15" fmla="*/ 103 h 103"/>
                    <a:gd name="T16" fmla="*/ 39 w 214"/>
                    <a:gd name="T17" fmla="*/ 103 h 103"/>
                    <a:gd name="T18" fmla="*/ 77 w 214"/>
                    <a:gd name="T19" fmla="*/ 49 h 103"/>
                    <a:gd name="T20" fmla="*/ 95 w 214"/>
                    <a:gd name="T21" fmla="*/ 49 h 103"/>
                    <a:gd name="T22" fmla="*/ 57 w 214"/>
                    <a:gd name="T23" fmla="*/ 103 h 103"/>
                    <a:gd name="T24" fmla="*/ 96 w 214"/>
                    <a:gd name="T25" fmla="*/ 103 h 103"/>
                    <a:gd name="T26" fmla="*/ 134 w 214"/>
                    <a:gd name="T27" fmla="*/ 49 h 103"/>
                    <a:gd name="T28" fmla="*/ 152 w 214"/>
                    <a:gd name="T29" fmla="*/ 49 h 103"/>
                    <a:gd name="T30" fmla="*/ 114 w 214"/>
                    <a:gd name="T31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4" h="103">
                      <a:moveTo>
                        <a:pt x="114" y="103"/>
                      </a:moveTo>
                      <a:cubicBezTo>
                        <a:pt x="153" y="103"/>
                        <a:pt x="153" y="103"/>
                        <a:pt x="153" y="103"/>
                      </a:cubicBezTo>
                      <a:cubicBezTo>
                        <a:pt x="153" y="103"/>
                        <a:pt x="188" y="52"/>
                        <a:pt x="193" y="45"/>
                      </a:cubicBezTo>
                      <a:cubicBezTo>
                        <a:pt x="214" y="16"/>
                        <a:pt x="178" y="0"/>
                        <a:pt x="145" y="26"/>
                      </a:cubicBezTo>
                      <a:cubicBezTo>
                        <a:pt x="139" y="4"/>
                        <a:pt x="111" y="14"/>
                        <a:pt x="92" y="28"/>
                      </a:cubicBez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39" y="103"/>
                        <a:pt x="39" y="103"/>
                        <a:pt x="39" y="103"/>
                      </a:cubicBezTo>
                      <a:cubicBezTo>
                        <a:pt x="39" y="103"/>
                        <a:pt x="73" y="54"/>
                        <a:pt x="77" y="49"/>
                      </a:cubicBezTo>
                      <a:cubicBezTo>
                        <a:pt x="85" y="37"/>
                        <a:pt x="101" y="40"/>
                        <a:pt x="95" y="49"/>
                      </a:cubicBezTo>
                      <a:cubicBezTo>
                        <a:pt x="91" y="54"/>
                        <a:pt x="57" y="103"/>
                        <a:pt x="57" y="103"/>
                      </a:cubicBezTo>
                      <a:cubicBezTo>
                        <a:pt x="96" y="103"/>
                        <a:pt x="96" y="103"/>
                        <a:pt x="96" y="103"/>
                      </a:cubicBezTo>
                      <a:cubicBezTo>
                        <a:pt x="96" y="103"/>
                        <a:pt x="130" y="54"/>
                        <a:pt x="134" y="49"/>
                      </a:cubicBezTo>
                      <a:cubicBezTo>
                        <a:pt x="142" y="37"/>
                        <a:pt x="158" y="40"/>
                        <a:pt x="152" y="49"/>
                      </a:cubicBezTo>
                      <a:cubicBezTo>
                        <a:pt x="149" y="54"/>
                        <a:pt x="114" y="103"/>
                        <a:pt x="114" y="103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3" name="Freeform 15"/>
                <p:cNvSpPr>
                  <a:spLocks noEditPoints="1"/>
                </p:cNvSpPr>
                <p:nvPr/>
              </p:nvSpPr>
              <p:spPr bwMode="auto">
                <a:xfrm>
                  <a:off x="5000625" y="4852988"/>
                  <a:ext cx="563563" cy="350838"/>
                </a:xfrm>
                <a:custGeom>
                  <a:avLst/>
                  <a:gdLst>
                    <a:gd name="T0" fmla="*/ 88 w 150"/>
                    <a:gd name="T1" fmla="*/ 91 h 93"/>
                    <a:gd name="T2" fmla="*/ 150 w 150"/>
                    <a:gd name="T3" fmla="*/ 2 h 93"/>
                    <a:gd name="T4" fmla="*/ 110 w 150"/>
                    <a:gd name="T5" fmla="*/ 2 h 93"/>
                    <a:gd name="T6" fmla="*/ 105 w 150"/>
                    <a:gd name="T7" fmla="*/ 10 h 93"/>
                    <a:gd name="T8" fmla="*/ 85 w 150"/>
                    <a:gd name="T9" fmla="*/ 0 h 93"/>
                    <a:gd name="T10" fmla="*/ 11 w 150"/>
                    <a:gd name="T11" fmla="*/ 50 h 93"/>
                    <a:gd name="T12" fmla="*/ 29 w 150"/>
                    <a:gd name="T13" fmla="*/ 93 h 93"/>
                    <a:gd name="T14" fmla="*/ 59 w 150"/>
                    <a:gd name="T15" fmla="*/ 82 h 93"/>
                    <a:gd name="T16" fmla="*/ 53 w 150"/>
                    <a:gd name="T17" fmla="*/ 91 h 93"/>
                    <a:gd name="T18" fmla="*/ 88 w 150"/>
                    <a:gd name="T19" fmla="*/ 91 h 93"/>
                    <a:gd name="T20" fmla="*/ 52 w 150"/>
                    <a:gd name="T21" fmla="*/ 66 h 93"/>
                    <a:gd name="T22" fmla="*/ 51 w 150"/>
                    <a:gd name="T23" fmla="*/ 44 h 93"/>
                    <a:gd name="T24" fmla="*/ 80 w 150"/>
                    <a:gd name="T25" fmla="*/ 26 h 93"/>
                    <a:gd name="T26" fmla="*/ 52 w 150"/>
                    <a:gd name="T27" fmla="*/ 6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0" h="93">
                      <a:moveTo>
                        <a:pt x="88" y="91"/>
                      </a:moveTo>
                      <a:cubicBezTo>
                        <a:pt x="150" y="2"/>
                        <a:pt x="150" y="2"/>
                        <a:pt x="15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5" y="10"/>
                        <a:pt x="105" y="10"/>
                        <a:pt x="105" y="10"/>
                      </a:cubicBezTo>
                      <a:cubicBezTo>
                        <a:pt x="103" y="5"/>
                        <a:pt x="97" y="0"/>
                        <a:pt x="85" y="0"/>
                      </a:cubicBezTo>
                      <a:cubicBezTo>
                        <a:pt x="51" y="0"/>
                        <a:pt x="22" y="25"/>
                        <a:pt x="11" y="50"/>
                      </a:cubicBezTo>
                      <a:cubicBezTo>
                        <a:pt x="0" y="74"/>
                        <a:pt x="8" y="93"/>
                        <a:pt x="29" y="93"/>
                      </a:cubicBezTo>
                      <a:cubicBezTo>
                        <a:pt x="43" y="93"/>
                        <a:pt x="55" y="85"/>
                        <a:pt x="59" y="82"/>
                      </a:cubicBezTo>
                      <a:cubicBezTo>
                        <a:pt x="53" y="91"/>
                        <a:pt x="53" y="91"/>
                        <a:pt x="53" y="91"/>
                      </a:cubicBezTo>
                      <a:cubicBezTo>
                        <a:pt x="88" y="91"/>
                        <a:pt x="88" y="91"/>
                        <a:pt x="88" y="91"/>
                      </a:cubicBezTo>
                      <a:close/>
                      <a:moveTo>
                        <a:pt x="52" y="66"/>
                      </a:moveTo>
                      <a:cubicBezTo>
                        <a:pt x="43" y="64"/>
                        <a:pt x="43" y="56"/>
                        <a:pt x="51" y="44"/>
                      </a:cubicBezTo>
                      <a:cubicBezTo>
                        <a:pt x="58" y="34"/>
                        <a:pt x="72" y="23"/>
                        <a:pt x="80" y="26"/>
                      </a:cubicBezTo>
                      <a:cubicBezTo>
                        <a:pt x="98" y="30"/>
                        <a:pt x="68" y="67"/>
                        <a:pt x="52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</p:grpSp>
          <p:sp>
            <p:nvSpPr>
              <p:cNvPr id="257" name="矩形 256"/>
              <p:cNvSpPr/>
              <p:nvPr/>
            </p:nvSpPr>
            <p:spPr>
              <a:xfrm>
                <a:off x="2146513" y="250890"/>
                <a:ext cx="507121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UBS</a:t>
                </a:r>
              </a:p>
            </p:txBody>
          </p:sp>
          <p:sp>
            <p:nvSpPr>
              <p:cNvPr id="258" name="矩形 257"/>
              <p:cNvSpPr/>
              <p:nvPr/>
            </p:nvSpPr>
            <p:spPr>
              <a:xfrm>
                <a:off x="2036670" y="429472"/>
                <a:ext cx="822379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CHINESE</a:t>
                </a:r>
              </a:p>
            </p:txBody>
          </p:sp>
          <p:sp>
            <p:nvSpPr>
              <p:cNvPr id="259" name="矩形 258"/>
              <p:cNvSpPr/>
              <p:nvPr/>
            </p:nvSpPr>
            <p:spPr>
              <a:xfrm>
                <a:off x="1648268" y="838350"/>
                <a:ext cx="762422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SHANGAI</a:t>
                </a:r>
              </a:p>
            </p:txBody>
          </p:sp>
          <p:sp>
            <p:nvSpPr>
              <p:cNvPr id="260" name="矩形 259"/>
              <p:cNvSpPr/>
              <p:nvPr/>
            </p:nvSpPr>
            <p:spPr>
              <a:xfrm>
                <a:off x="1489746" y="962545"/>
                <a:ext cx="1398741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10-11-12 APRIL 2015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639418" y="294913"/>
            <a:ext cx="3463358" cy="714684"/>
            <a:chOff x="2639418" y="288712"/>
            <a:chExt cx="3463358" cy="714684"/>
          </a:xfrm>
        </p:grpSpPr>
        <p:sp>
          <p:nvSpPr>
            <p:cNvPr id="261" name="矩形 260"/>
            <p:cNvSpPr/>
            <p:nvPr/>
          </p:nvSpPr>
          <p:spPr>
            <a:xfrm>
              <a:off x="2639418" y="288712"/>
              <a:ext cx="34633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赛道</a:t>
              </a:r>
              <a:endPara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2" name="矩形 261"/>
            <p:cNvSpPr/>
            <p:nvPr/>
          </p:nvSpPr>
          <p:spPr>
            <a:xfrm>
              <a:off x="2639418" y="664842"/>
              <a:ext cx="34633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b="1" cap="all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TRACK</a:t>
              </a:r>
              <a:endParaRPr lang="en-US" altLang="zh-CN" sz="1600" b="1" cap="all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080426" y="1409887"/>
            <a:ext cx="8584693" cy="5063051"/>
            <a:chOff x="3198887" y="1086644"/>
            <a:chExt cx="6204541" cy="534943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3"/>
            <a:srcRect l="50000"/>
            <a:stretch/>
          </p:blipFill>
          <p:spPr>
            <a:xfrm rot="5400000">
              <a:off x="8462094" y="487531"/>
              <a:ext cx="326949" cy="1555719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3"/>
            <a:srcRect l="50000"/>
            <a:stretch/>
          </p:blipFill>
          <p:spPr>
            <a:xfrm>
              <a:off x="3199106" y="4880360"/>
              <a:ext cx="326949" cy="1555719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3198887" y="1100224"/>
              <a:ext cx="5634037" cy="4905977"/>
              <a:chOff x="3198887" y="1100224"/>
              <a:chExt cx="5634037" cy="4905977"/>
            </a:xfrm>
          </p:grpSpPr>
          <p:sp>
            <p:nvSpPr>
              <p:cNvPr id="57" name="Freeform 5"/>
              <p:cNvSpPr>
                <a:spLocks/>
              </p:cNvSpPr>
              <p:nvPr/>
            </p:nvSpPr>
            <p:spPr bwMode="auto">
              <a:xfrm>
                <a:off x="3198887" y="1282548"/>
                <a:ext cx="5634037" cy="4723653"/>
              </a:xfrm>
              <a:custGeom>
                <a:avLst/>
                <a:gdLst>
                  <a:gd name="T0" fmla="*/ 0 w 2463"/>
                  <a:gd name="T1" fmla="*/ 2214 h 2214"/>
                  <a:gd name="T2" fmla="*/ 0 w 2463"/>
                  <a:gd name="T3" fmla="*/ 2214 h 2214"/>
                  <a:gd name="T4" fmla="*/ 1346 w 2463"/>
                  <a:gd name="T5" fmla="*/ 2214 h 2214"/>
                  <a:gd name="T6" fmla="*/ 1346 w 2463"/>
                  <a:gd name="T7" fmla="*/ 2214 h 2214"/>
                  <a:gd name="T8" fmla="*/ 1863 w 2463"/>
                  <a:gd name="T9" fmla="*/ 1693 h 2214"/>
                  <a:gd name="T10" fmla="*/ 1342 w 2463"/>
                  <a:gd name="T11" fmla="*/ 1172 h 2214"/>
                  <a:gd name="T12" fmla="*/ 1342 w 2463"/>
                  <a:gd name="T13" fmla="*/ 1172 h 2214"/>
                  <a:gd name="T14" fmla="*/ 1016 w 2463"/>
                  <a:gd name="T15" fmla="*/ 846 h 2214"/>
                  <a:gd name="T16" fmla="*/ 1342 w 2463"/>
                  <a:gd name="T17" fmla="*/ 521 h 2214"/>
                  <a:gd name="T18" fmla="*/ 1942 w 2463"/>
                  <a:gd name="T19" fmla="*/ 521 h 2214"/>
                  <a:gd name="T20" fmla="*/ 1942 w 2463"/>
                  <a:gd name="T21" fmla="*/ 521 h 2214"/>
                  <a:gd name="T22" fmla="*/ 2463 w 2463"/>
                  <a:gd name="T23" fmla="*/ 0 h 2214"/>
                  <a:gd name="T24" fmla="*/ 2267 w 2463"/>
                  <a:gd name="T25" fmla="*/ 0 h 2214"/>
                  <a:gd name="T26" fmla="*/ 2267 w 2463"/>
                  <a:gd name="T27" fmla="*/ 0 h 2214"/>
                  <a:gd name="T28" fmla="*/ 1942 w 2463"/>
                  <a:gd name="T29" fmla="*/ 326 h 2214"/>
                  <a:gd name="T30" fmla="*/ 1942 w 2463"/>
                  <a:gd name="T31" fmla="*/ 326 h 2214"/>
                  <a:gd name="T32" fmla="*/ 1342 w 2463"/>
                  <a:gd name="T33" fmla="*/ 326 h 2214"/>
                  <a:gd name="T34" fmla="*/ 1342 w 2463"/>
                  <a:gd name="T35" fmla="*/ 325 h 2214"/>
                  <a:gd name="T36" fmla="*/ 821 w 2463"/>
                  <a:gd name="T37" fmla="*/ 846 h 2214"/>
                  <a:gd name="T38" fmla="*/ 1342 w 2463"/>
                  <a:gd name="T39" fmla="*/ 1367 h 2214"/>
                  <a:gd name="T40" fmla="*/ 1342 w 2463"/>
                  <a:gd name="T41" fmla="*/ 1367 h 2214"/>
                  <a:gd name="T42" fmla="*/ 1668 w 2463"/>
                  <a:gd name="T43" fmla="*/ 1693 h 2214"/>
                  <a:gd name="T44" fmla="*/ 1342 w 2463"/>
                  <a:gd name="T45" fmla="*/ 2018 h 2214"/>
                  <a:gd name="T46" fmla="*/ 1342 w 2463"/>
                  <a:gd name="T47" fmla="*/ 2019 h 2214"/>
                  <a:gd name="T48" fmla="*/ 0 w 2463"/>
                  <a:gd name="T49" fmla="*/ 2019 h 2214"/>
                  <a:gd name="T50" fmla="*/ 0 w 2463"/>
                  <a:gd name="T51" fmla="*/ 2019 h 2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63" h="2214">
                    <a:moveTo>
                      <a:pt x="0" y="2214"/>
                    </a:moveTo>
                    <a:cubicBezTo>
                      <a:pt x="0" y="2214"/>
                      <a:pt x="0" y="2214"/>
                      <a:pt x="0" y="2214"/>
                    </a:cubicBezTo>
                    <a:cubicBezTo>
                      <a:pt x="1346" y="2214"/>
                      <a:pt x="1346" y="2214"/>
                      <a:pt x="1346" y="2214"/>
                    </a:cubicBezTo>
                    <a:cubicBezTo>
                      <a:pt x="1346" y="2214"/>
                      <a:pt x="1346" y="2214"/>
                      <a:pt x="1346" y="2214"/>
                    </a:cubicBezTo>
                    <a:cubicBezTo>
                      <a:pt x="1632" y="2212"/>
                      <a:pt x="1863" y="1979"/>
                      <a:pt x="1863" y="1693"/>
                    </a:cubicBezTo>
                    <a:cubicBezTo>
                      <a:pt x="1863" y="1405"/>
                      <a:pt x="1630" y="1172"/>
                      <a:pt x="1342" y="1172"/>
                    </a:cubicBezTo>
                    <a:cubicBezTo>
                      <a:pt x="1342" y="1172"/>
                      <a:pt x="1342" y="1172"/>
                      <a:pt x="1342" y="1172"/>
                    </a:cubicBezTo>
                    <a:cubicBezTo>
                      <a:pt x="1162" y="1172"/>
                      <a:pt x="1016" y="1026"/>
                      <a:pt x="1016" y="846"/>
                    </a:cubicBezTo>
                    <a:cubicBezTo>
                      <a:pt x="1016" y="667"/>
                      <a:pt x="1162" y="521"/>
                      <a:pt x="1342" y="521"/>
                    </a:cubicBezTo>
                    <a:cubicBezTo>
                      <a:pt x="1942" y="521"/>
                      <a:pt x="1942" y="521"/>
                      <a:pt x="1942" y="521"/>
                    </a:cubicBezTo>
                    <a:cubicBezTo>
                      <a:pt x="1942" y="521"/>
                      <a:pt x="1942" y="521"/>
                      <a:pt x="1942" y="521"/>
                    </a:cubicBezTo>
                    <a:cubicBezTo>
                      <a:pt x="2229" y="521"/>
                      <a:pt x="2463" y="288"/>
                      <a:pt x="2463" y="0"/>
                    </a:cubicBezTo>
                    <a:cubicBezTo>
                      <a:pt x="2267" y="0"/>
                      <a:pt x="2267" y="0"/>
                      <a:pt x="2267" y="0"/>
                    </a:cubicBezTo>
                    <a:cubicBezTo>
                      <a:pt x="2267" y="0"/>
                      <a:pt x="2267" y="0"/>
                      <a:pt x="2267" y="0"/>
                    </a:cubicBezTo>
                    <a:cubicBezTo>
                      <a:pt x="2267" y="180"/>
                      <a:pt x="2122" y="326"/>
                      <a:pt x="1942" y="326"/>
                    </a:cubicBezTo>
                    <a:cubicBezTo>
                      <a:pt x="1942" y="326"/>
                      <a:pt x="1942" y="326"/>
                      <a:pt x="1942" y="326"/>
                    </a:cubicBezTo>
                    <a:cubicBezTo>
                      <a:pt x="1342" y="326"/>
                      <a:pt x="1342" y="326"/>
                      <a:pt x="1342" y="326"/>
                    </a:cubicBezTo>
                    <a:cubicBezTo>
                      <a:pt x="1342" y="325"/>
                      <a:pt x="1342" y="325"/>
                      <a:pt x="1342" y="325"/>
                    </a:cubicBezTo>
                    <a:cubicBezTo>
                      <a:pt x="1054" y="325"/>
                      <a:pt x="821" y="559"/>
                      <a:pt x="821" y="846"/>
                    </a:cubicBezTo>
                    <a:cubicBezTo>
                      <a:pt x="821" y="1134"/>
                      <a:pt x="1054" y="1367"/>
                      <a:pt x="1342" y="1367"/>
                    </a:cubicBezTo>
                    <a:cubicBezTo>
                      <a:pt x="1342" y="1367"/>
                      <a:pt x="1342" y="1367"/>
                      <a:pt x="1342" y="1367"/>
                    </a:cubicBezTo>
                    <a:cubicBezTo>
                      <a:pt x="1522" y="1367"/>
                      <a:pt x="1668" y="1513"/>
                      <a:pt x="1668" y="1693"/>
                    </a:cubicBezTo>
                    <a:cubicBezTo>
                      <a:pt x="1668" y="1873"/>
                      <a:pt x="1522" y="2018"/>
                      <a:pt x="1342" y="2018"/>
                    </a:cubicBezTo>
                    <a:cubicBezTo>
                      <a:pt x="1342" y="2019"/>
                      <a:pt x="1342" y="2019"/>
                      <a:pt x="1342" y="2019"/>
                    </a:cubicBezTo>
                    <a:cubicBezTo>
                      <a:pt x="0" y="2019"/>
                      <a:pt x="0" y="2019"/>
                      <a:pt x="0" y="2019"/>
                    </a:cubicBezTo>
                    <a:cubicBezTo>
                      <a:pt x="0" y="2019"/>
                      <a:pt x="0" y="2019"/>
                      <a:pt x="0" y="2019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  <a:alpha val="72000"/>
                </a:schemeClr>
              </a:solidFill>
              <a:ln>
                <a:noFill/>
              </a:ln>
              <a:effectLst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3198887" y="1100224"/>
                <a:ext cx="5634037" cy="4723653"/>
              </a:xfrm>
              <a:custGeom>
                <a:avLst/>
                <a:gdLst>
                  <a:gd name="T0" fmla="*/ 0 w 2463"/>
                  <a:gd name="T1" fmla="*/ 2214 h 2214"/>
                  <a:gd name="T2" fmla="*/ 0 w 2463"/>
                  <a:gd name="T3" fmla="*/ 2214 h 2214"/>
                  <a:gd name="T4" fmla="*/ 1346 w 2463"/>
                  <a:gd name="T5" fmla="*/ 2214 h 2214"/>
                  <a:gd name="T6" fmla="*/ 1346 w 2463"/>
                  <a:gd name="T7" fmla="*/ 2214 h 2214"/>
                  <a:gd name="T8" fmla="*/ 1863 w 2463"/>
                  <a:gd name="T9" fmla="*/ 1693 h 2214"/>
                  <a:gd name="T10" fmla="*/ 1342 w 2463"/>
                  <a:gd name="T11" fmla="*/ 1172 h 2214"/>
                  <a:gd name="T12" fmla="*/ 1342 w 2463"/>
                  <a:gd name="T13" fmla="*/ 1172 h 2214"/>
                  <a:gd name="T14" fmla="*/ 1016 w 2463"/>
                  <a:gd name="T15" fmla="*/ 846 h 2214"/>
                  <a:gd name="T16" fmla="*/ 1342 w 2463"/>
                  <a:gd name="T17" fmla="*/ 521 h 2214"/>
                  <a:gd name="T18" fmla="*/ 1942 w 2463"/>
                  <a:gd name="T19" fmla="*/ 521 h 2214"/>
                  <a:gd name="T20" fmla="*/ 1942 w 2463"/>
                  <a:gd name="T21" fmla="*/ 521 h 2214"/>
                  <a:gd name="T22" fmla="*/ 2463 w 2463"/>
                  <a:gd name="T23" fmla="*/ 0 h 2214"/>
                  <a:gd name="T24" fmla="*/ 2267 w 2463"/>
                  <a:gd name="T25" fmla="*/ 0 h 2214"/>
                  <a:gd name="T26" fmla="*/ 2267 w 2463"/>
                  <a:gd name="T27" fmla="*/ 0 h 2214"/>
                  <a:gd name="T28" fmla="*/ 1942 w 2463"/>
                  <a:gd name="T29" fmla="*/ 326 h 2214"/>
                  <a:gd name="T30" fmla="*/ 1942 w 2463"/>
                  <a:gd name="T31" fmla="*/ 326 h 2214"/>
                  <a:gd name="T32" fmla="*/ 1342 w 2463"/>
                  <a:gd name="T33" fmla="*/ 326 h 2214"/>
                  <a:gd name="T34" fmla="*/ 1342 w 2463"/>
                  <a:gd name="T35" fmla="*/ 325 h 2214"/>
                  <a:gd name="T36" fmla="*/ 821 w 2463"/>
                  <a:gd name="T37" fmla="*/ 846 h 2214"/>
                  <a:gd name="T38" fmla="*/ 1342 w 2463"/>
                  <a:gd name="T39" fmla="*/ 1367 h 2214"/>
                  <a:gd name="T40" fmla="*/ 1342 w 2463"/>
                  <a:gd name="T41" fmla="*/ 1367 h 2214"/>
                  <a:gd name="T42" fmla="*/ 1668 w 2463"/>
                  <a:gd name="T43" fmla="*/ 1693 h 2214"/>
                  <a:gd name="T44" fmla="*/ 1342 w 2463"/>
                  <a:gd name="T45" fmla="*/ 2018 h 2214"/>
                  <a:gd name="T46" fmla="*/ 1342 w 2463"/>
                  <a:gd name="T47" fmla="*/ 2019 h 2214"/>
                  <a:gd name="T48" fmla="*/ 0 w 2463"/>
                  <a:gd name="T49" fmla="*/ 2019 h 2214"/>
                  <a:gd name="T50" fmla="*/ 0 w 2463"/>
                  <a:gd name="T51" fmla="*/ 2019 h 2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63" h="2214">
                    <a:moveTo>
                      <a:pt x="0" y="2214"/>
                    </a:moveTo>
                    <a:cubicBezTo>
                      <a:pt x="0" y="2214"/>
                      <a:pt x="0" y="2214"/>
                      <a:pt x="0" y="2214"/>
                    </a:cubicBezTo>
                    <a:cubicBezTo>
                      <a:pt x="1346" y="2214"/>
                      <a:pt x="1346" y="2214"/>
                      <a:pt x="1346" y="2214"/>
                    </a:cubicBezTo>
                    <a:cubicBezTo>
                      <a:pt x="1346" y="2214"/>
                      <a:pt x="1346" y="2214"/>
                      <a:pt x="1346" y="2214"/>
                    </a:cubicBezTo>
                    <a:cubicBezTo>
                      <a:pt x="1632" y="2212"/>
                      <a:pt x="1863" y="1979"/>
                      <a:pt x="1863" y="1693"/>
                    </a:cubicBezTo>
                    <a:cubicBezTo>
                      <a:pt x="1863" y="1405"/>
                      <a:pt x="1630" y="1172"/>
                      <a:pt x="1342" y="1172"/>
                    </a:cubicBezTo>
                    <a:cubicBezTo>
                      <a:pt x="1342" y="1172"/>
                      <a:pt x="1342" y="1172"/>
                      <a:pt x="1342" y="1172"/>
                    </a:cubicBezTo>
                    <a:cubicBezTo>
                      <a:pt x="1162" y="1172"/>
                      <a:pt x="1016" y="1026"/>
                      <a:pt x="1016" y="846"/>
                    </a:cubicBezTo>
                    <a:cubicBezTo>
                      <a:pt x="1016" y="667"/>
                      <a:pt x="1162" y="521"/>
                      <a:pt x="1342" y="521"/>
                    </a:cubicBezTo>
                    <a:cubicBezTo>
                      <a:pt x="1942" y="521"/>
                      <a:pt x="1942" y="521"/>
                      <a:pt x="1942" y="521"/>
                    </a:cubicBezTo>
                    <a:cubicBezTo>
                      <a:pt x="1942" y="521"/>
                      <a:pt x="1942" y="521"/>
                      <a:pt x="1942" y="521"/>
                    </a:cubicBezTo>
                    <a:cubicBezTo>
                      <a:pt x="2229" y="521"/>
                      <a:pt x="2463" y="288"/>
                      <a:pt x="2463" y="0"/>
                    </a:cubicBezTo>
                    <a:cubicBezTo>
                      <a:pt x="2267" y="0"/>
                      <a:pt x="2267" y="0"/>
                      <a:pt x="2267" y="0"/>
                    </a:cubicBezTo>
                    <a:cubicBezTo>
                      <a:pt x="2267" y="0"/>
                      <a:pt x="2267" y="0"/>
                      <a:pt x="2267" y="0"/>
                    </a:cubicBezTo>
                    <a:cubicBezTo>
                      <a:pt x="2267" y="180"/>
                      <a:pt x="2122" y="326"/>
                      <a:pt x="1942" y="326"/>
                    </a:cubicBezTo>
                    <a:cubicBezTo>
                      <a:pt x="1942" y="326"/>
                      <a:pt x="1942" y="326"/>
                      <a:pt x="1942" y="326"/>
                    </a:cubicBezTo>
                    <a:cubicBezTo>
                      <a:pt x="1342" y="326"/>
                      <a:pt x="1342" y="326"/>
                      <a:pt x="1342" y="326"/>
                    </a:cubicBezTo>
                    <a:cubicBezTo>
                      <a:pt x="1342" y="325"/>
                      <a:pt x="1342" y="325"/>
                      <a:pt x="1342" y="325"/>
                    </a:cubicBezTo>
                    <a:cubicBezTo>
                      <a:pt x="1054" y="325"/>
                      <a:pt x="821" y="559"/>
                      <a:pt x="821" y="846"/>
                    </a:cubicBezTo>
                    <a:cubicBezTo>
                      <a:pt x="821" y="1134"/>
                      <a:pt x="1054" y="1367"/>
                      <a:pt x="1342" y="1367"/>
                    </a:cubicBezTo>
                    <a:cubicBezTo>
                      <a:pt x="1342" y="1367"/>
                      <a:pt x="1342" y="1367"/>
                      <a:pt x="1342" y="1367"/>
                    </a:cubicBezTo>
                    <a:cubicBezTo>
                      <a:pt x="1522" y="1367"/>
                      <a:pt x="1668" y="1513"/>
                      <a:pt x="1668" y="1693"/>
                    </a:cubicBezTo>
                    <a:cubicBezTo>
                      <a:pt x="1668" y="1873"/>
                      <a:pt x="1522" y="2018"/>
                      <a:pt x="1342" y="2018"/>
                    </a:cubicBezTo>
                    <a:cubicBezTo>
                      <a:pt x="1342" y="2019"/>
                      <a:pt x="1342" y="2019"/>
                      <a:pt x="1342" y="2019"/>
                    </a:cubicBezTo>
                    <a:cubicBezTo>
                      <a:pt x="0" y="2019"/>
                      <a:pt x="0" y="2019"/>
                      <a:pt x="0" y="2019"/>
                    </a:cubicBezTo>
                    <a:cubicBezTo>
                      <a:pt x="0" y="2019"/>
                      <a:pt x="0" y="2019"/>
                      <a:pt x="0" y="2019"/>
                    </a:cubicBezTo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/>
            <a:srcRect l="50000"/>
            <a:stretch/>
          </p:blipFill>
          <p:spPr>
            <a:xfrm>
              <a:off x="3199106" y="5090399"/>
              <a:ext cx="208595" cy="992558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3"/>
            <a:srcRect l="50000"/>
            <a:stretch/>
          </p:blipFill>
          <p:spPr>
            <a:xfrm rot="5400000">
              <a:off x="8462094" y="694663"/>
              <a:ext cx="208595" cy="99255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矩形 6"/>
          <p:cNvSpPr/>
          <p:nvPr/>
        </p:nvSpPr>
        <p:spPr>
          <a:xfrm>
            <a:off x="1629546" y="5212956"/>
            <a:ext cx="237638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起点</a:t>
            </a:r>
            <a:endParaRPr lang="en-US" altLang="zh-CN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221460" y="459335"/>
            <a:ext cx="734801" cy="683205"/>
            <a:chOff x="8447299" y="668753"/>
            <a:chExt cx="734801" cy="683205"/>
          </a:xfrm>
        </p:grpSpPr>
        <p:grpSp>
          <p:nvGrpSpPr>
            <p:cNvPr id="11" name="组合 10"/>
            <p:cNvGrpSpPr/>
            <p:nvPr/>
          </p:nvGrpSpPr>
          <p:grpSpPr>
            <a:xfrm>
              <a:off x="8447299" y="668753"/>
              <a:ext cx="683205" cy="683205"/>
              <a:chOff x="2879864" y="1933575"/>
              <a:chExt cx="1346372" cy="1346372"/>
            </a:xfrm>
          </p:grpSpPr>
          <p:sp>
            <p:nvSpPr>
              <p:cNvPr id="8" name="泪滴形 7"/>
              <p:cNvSpPr/>
              <p:nvPr/>
            </p:nvSpPr>
            <p:spPr>
              <a:xfrm rot="8169649">
                <a:off x="2879864" y="1933575"/>
                <a:ext cx="1346372" cy="1346372"/>
              </a:xfrm>
              <a:prstGeom prst="teardrop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05509" y="2059220"/>
                <a:ext cx="1095083" cy="109508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9000"/>
                    </a:schemeClr>
                  </a:gs>
                  <a:gs pos="0">
                    <a:schemeClr val="bg1">
                      <a:lumMod val="93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8511055" y="824150"/>
              <a:ext cx="671045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1" spc="3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终点</a:t>
              </a:r>
              <a:endParaRPr lang="en-US" altLang="zh-CN" sz="14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65343" y="5148432"/>
            <a:ext cx="626838" cy="626838"/>
            <a:chOff x="1184213" y="2428875"/>
            <a:chExt cx="1343025" cy="1343025"/>
          </a:xfrm>
        </p:grpSpPr>
        <p:sp>
          <p:nvSpPr>
            <p:cNvPr id="13" name="椭圆 12"/>
            <p:cNvSpPr/>
            <p:nvPr/>
          </p:nvSpPr>
          <p:spPr>
            <a:xfrm>
              <a:off x="1184213" y="2428875"/>
              <a:ext cx="1343025" cy="1343025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1351652" y="2596314"/>
              <a:ext cx="1008147" cy="1008147"/>
            </a:xfrm>
            <a:prstGeom prst="ellipse">
              <a:avLst/>
            </a:pr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958158" y="3703097"/>
            <a:ext cx="626838" cy="626838"/>
            <a:chOff x="1184213" y="2428875"/>
            <a:chExt cx="1343025" cy="1343025"/>
          </a:xfrm>
        </p:grpSpPr>
        <p:sp>
          <p:nvSpPr>
            <p:cNvPr id="67" name="椭圆 66"/>
            <p:cNvSpPr/>
            <p:nvPr/>
          </p:nvSpPr>
          <p:spPr>
            <a:xfrm>
              <a:off x="1184213" y="2428875"/>
              <a:ext cx="1343025" cy="1343025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1351652" y="2596314"/>
              <a:ext cx="1008147" cy="1008147"/>
            </a:xfrm>
            <a:prstGeom prst="ellipse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305827" y="1657527"/>
            <a:ext cx="626838" cy="626838"/>
            <a:chOff x="1184213" y="2428875"/>
            <a:chExt cx="1343025" cy="1343025"/>
          </a:xfrm>
        </p:grpSpPr>
        <p:sp>
          <p:nvSpPr>
            <p:cNvPr id="70" name="椭圆 69"/>
            <p:cNvSpPr/>
            <p:nvPr/>
          </p:nvSpPr>
          <p:spPr>
            <a:xfrm>
              <a:off x="1184213" y="2428875"/>
              <a:ext cx="1343025" cy="1343025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351652" y="2596314"/>
              <a:ext cx="1008146" cy="1008146"/>
            </a:xfrm>
            <a:prstGeom prst="ellipse">
              <a:avLst/>
            </a:pr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extrusionH="76200" prstMaterial="softEdge">
              <a:bevelT w="127000" h="25400"/>
              <a:extrusionClr>
                <a:schemeClr val="bg1">
                  <a:lumMod val="7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413845" y="836615"/>
            <a:ext cx="3299858" cy="981410"/>
            <a:chOff x="3833309" y="1392317"/>
            <a:chExt cx="3299858" cy="981410"/>
          </a:xfrm>
        </p:grpSpPr>
        <p:sp>
          <p:nvSpPr>
            <p:cNvPr id="73" name="文本框 72"/>
            <p:cNvSpPr txBox="1"/>
            <p:nvPr/>
          </p:nvSpPr>
          <p:spPr>
            <a:xfrm>
              <a:off x="3833309" y="1392317"/>
              <a:ext cx="3299858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>
                  <a:ln w="127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在此填写标题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849036" y="1850507"/>
              <a:ext cx="2732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2015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赛季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F1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大奖赛第三站中国大奖赛在上海召开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723877" y="3061851"/>
            <a:ext cx="3299858" cy="996926"/>
            <a:chOff x="3833309" y="1392317"/>
            <a:chExt cx="3299858" cy="996926"/>
          </a:xfrm>
        </p:grpSpPr>
        <p:sp>
          <p:nvSpPr>
            <p:cNvPr id="84" name="文本框 83"/>
            <p:cNvSpPr txBox="1"/>
            <p:nvPr/>
          </p:nvSpPr>
          <p:spPr>
            <a:xfrm>
              <a:off x="3833309" y="1392317"/>
              <a:ext cx="3299858" cy="52565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>
                  <a:ln w="127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在此填写标题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856948" y="1866023"/>
              <a:ext cx="2703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2015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赛季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F1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大奖赛第三站中国大奖赛在上海召开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410821" y="4258199"/>
            <a:ext cx="3299958" cy="982806"/>
            <a:chOff x="3833209" y="1392317"/>
            <a:chExt cx="3299958" cy="982806"/>
          </a:xfrm>
        </p:grpSpPr>
        <p:sp>
          <p:nvSpPr>
            <p:cNvPr id="87" name="文本框 86"/>
            <p:cNvSpPr txBox="1"/>
            <p:nvPr/>
          </p:nvSpPr>
          <p:spPr>
            <a:xfrm>
              <a:off x="3833309" y="1392317"/>
              <a:ext cx="3299858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>
                  <a:ln w="127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在此填写标题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833209" y="1851903"/>
              <a:ext cx="26115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2015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赛季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F1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大奖赛第三站中国大奖赛在上海召开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214100" y="6235700"/>
            <a:ext cx="9650542" cy="399396"/>
            <a:chOff x="-214100" y="6235700"/>
            <a:chExt cx="9650542" cy="399396"/>
          </a:xfrm>
        </p:grpSpPr>
        <p:sp>
          <p:nvSpPr>
            <p:cNvPr id="104" name="燕尾形 103"/>
            <p:cNvSpPr/>
            <p:nvPr/>
          </p:nvSpPr>
          <p:spPr>
            <a:xfrm>
              <a:off x="-214100" y="6237262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燕尾形 104"/>
            <p:cNvSpPr/>
            <p:nvPr/>
          </p:nvSpPr>
          <p:spPr>
            <a:xfrm>
              <a:off x="223345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燕尾形 105"/>
            <p:cNvSpPr/>
            <p:nvPr/>
          </p:nvSpPr>
          <p:spPr>
            <a:xfrm>
              <a:off x="662590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燕尾形 106"/>
            <p:cNvSpPr/>
            <p:nvPr/>
          </p:nvSpPr>
          <p:spPr>
            <a:xfrm>
              <a:off x="110183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燕尾形 107"/>
            <p:cNvSpPr/>
            <p:nvPr/>
          </p:nvSpPr>
          <p:spPr>
            <a:xfrm>
              <a:off x="154107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燕尾形 108"/>
            <p:cNvSpPr/>
            <p:nvPr/>
          </p:nvSpPr>
          <p:spPr>
            <a:xfrm>
              <a:off x="198032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241956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1" name="燕尾形 110"/>
            <p:cNvSpPr/>
            <p:nvPr/>
          </p:nvSpPr>
          <p:spPr>
            <a:xfrm>
              <a:off x="285881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燕尾形 111"/>
            <p:cNvSpPr/>
            <p:nvPr/>
          </p:nvSpPr>
          <p:spPr>
            <a:xfrm>
              <a:off x="329805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燕尾形 112"/>
            <p:cNvSpPr/>
            <p:nvPr/>
          </p:nvSpPr>
          <p:spPr>
            <a:xfrm>
              <a:off x="373730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燕尾形 113"/>
            <p:cNvSpPr/>
            <p:nvPr/>
          </p:nvSpPr>
          <p:spPr>
            <a:xfrm>
              <a:off x="417654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燕尾形 114"/>
            <p:cNvSpPr/>
            <p:nvPr/>
          </p:nvSpPr>
          <p:spPr>
            <a:xfrm>
              <a:off x="461579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燕尾形 115"/>
            <p:cNvSpPr/>
            <p:nvPr/>
          </p:nvSpPr>
          <p:spPr>
            <a:xfrm>
              <a:off x="505503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燕尾形 116"/>
            <p:cNvSpPr/>
            <p:nvPr/>
          </p:nvSpPr>
          <p:spPr>
            <a:xfrm>
              <a:off x="549428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燕尾形 117"/>
            <p:cNvSpPr/>
            <p:nvPr/>
          </p:nvSpPr>
          <p:spPr>
            <a:xfrm>
              <a:off x="593352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燕尾形 118"/>
            <p:cNvSpPr/>
            <p:nvPr/>
          </p:nvSpPr>
          <p:spPr>
            <a:xfrm>
              <a:off x="637277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0" name="燕尾形 119"/>
            <p:cNvSpPr/>
            <p:nvPr/>
          </p:nvSpPr>
          <p:spPr>
            <a:xfrm>
              <a:off x="681201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燕尾形 120"/>
            <p:cNvSpPr/>
            <p:nvPr/>
          </p:nvSpPr>
          <p:spPr>
            <a:xfrm>
              <a:off x="725126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2" name="燕尾形 121"/>
            <p:cNvSpPr/>
            <p:nvPr/>
          </p:nvSpPr>
          <p:spPr>
            <a:xfrm>
              <a:off x="769050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3" name="燕尾形 122"/>
            <p:cNvSpPr/>
            <p:nvPr/>
          </p:nvSpPr>
          <p:spPr>
            <a:xfrm>
              <a:off x="812975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燕尾形 123"/>
            <p:cNvSpPr/>
            <p:nvPr/>
          </p:nvSpPr>
          <p:spPr>
            <a:xfrm>
              <a:off x="856899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燕尾形 124"/>
            <p:cNvSpPr/>
            <p:nvPr/>
          </p:nvSpPr>
          <p:spPr>
            <a:xfrm>
              <a:off x="900824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290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754">
        <p14:gallery dir="l"/>
      </p:transition>
    </mc:Choice>
    <mc:Fallback xmlns="">
      <p:transition spd="slow" advTm="97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42" presetClass="path" presetSubtype="0" repeatCount="indefinite" ac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1.66667E-6 0.01666 " pathEditMode="relative" rAng="0" ptsTypes="AA">
                                      <p:cBhvr>
                                        <p:cTn id="2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5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5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5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5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5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5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5" name="组合 404"/>
          <p:cNvGrpSpPr/>
          <p:nvPr/>
        </p:nvGrpSpPr>
        <p:grpSpPr>
          <a:xfrm>
            <a:off x="4384346" y="2249839"/>
            <a:ext cx="6904036" cy="3443287"/>
            <a:chOff x="4660901" y="2249488"/>
            <a:chExt cx="6904036" cy="3443287"/>
          </a:xfrm>
        </p:grpSpPr>
        <p:sp>
          <p:nvSpPr>
            <p:cNvPr id="330" name="Freeform 115"/>
            <p:cNvSpPr>
              <a:spLocks noEditPoints="1"/>
            </p:cNvSpPr>
            <p:nvPr/>
          </p:nvSpPr>
          <p:spPr bwMode="auto">
            <a:xfrm>
              <a:off x="7575550" y="2524125"/>
              <a:ext cx="3989387" cy="2663825"/>
            </a:xfrm>
            <a:custGeom>
              <a:avLst/>
              <a:gdLst>
                <a:gd name="T0" fmla="*/ 1500 w 1677"/>
                <a:gd name="T1" fmla="*/ 128 h 1119"/>
                <a:gd name="T2" fmla="*/ 1279 w 1677"/>
                <a:gd name="T3" fmla="*/ 83 h 1119"/>
                <a:gd name="T4" fmla="*/ 1134 w 1677"/>
                <a:gd name="T5" fmla="*/ 79 h 1119"/>
                <a:gd name="T6" fmla="*/ 1005 w 1677"/>
                <a:gd name="T7" fmla="*/ 19 h 1119"/>
                <a:gd name="T8" fmla="*/ 792 w 1677"/>
                <a:gd name="T9" fmla="*/ 71 h 1119"/>
                <a:gd name="T10" fmla="*/ 749 w 1677"/>
                <a:gd name="T11" fmla="*/ 98 h 1119"/>
                <a:gd name="T12" fmla="*/ 748 w 1677"/>
                <a:gd name="T13" fmla="*/ 140 h 1119"/>
                <a:gd name="T14" fmla="*/ 689 w 1677"/>
                <a:gd name="T15" fmla="*/ 100 h 1119"/>
                <a:gd name="T16" fmla="*/ 617 w 1677"/>
                <a:gd name="T17" fmla="*/ 147 h 1119"/>
                <a:gd name="T18" fmla="*/ 513 w 1677"/>
                <a:gd name="T19" fmla="*/ 144 h 1119"/>
                <a:gd name="T20" fmla="*/ 438 w 1677"/>
                <a:gd name="T21" fmla="*/ 209 h 1119"/>
                <a:gd name="T22" fmla="*/ 386 w 1677"/>
                <a:gd name="T23" fmla="*/ 123 h 1119"/>
                <a:gd name="T24" fmla="*/ 313 w 1677"/>
                <a:gd name="T25" fmla="*/ 123 h 1119"/>
                <a:gd name="T26" fmla="*/ 265 w 1677"/>
                <a:gd name="T27" fmla="*/ 158 h 1119"/>
                <a:gd name="T28" fmla="*/ 185 w 1677"/>
                <a:gd name="T29" fmla="*/ 274 h 1119"/>
                <a:gd name="T30" fmla="*/ 279 w 1677"/>
                <a:gd name="T31" fmla="*/ 274 h 1119"/>
                <a:gd name="T32" fmla="*/ 346 w 1677"/>
                <a:gd name="T33" fmla="*/ 193 h 1119"/>
                <a:gd name="T34" fmla="*/ 357 w 1677"/>
                <a:gd name="T35" fmla="*/ 265 h 1119"/>
                <a:gd name="T36" fmla="*/ 291 w 1677"/>
                <a:gd name="T37" fmla="*/ 321 h 1119"/>
                <a:gd name="T38" fmla="*/ 213 w 1677"/>
                <a:gd name="T39" fmla="*/ 330 h 1119"/>
                <a:gd name="T40" fmla="*/ 122 w 1677"/>
                <a:gd name="T41" fmla="*/ 388 h 1119"/>
                <a:gd name="T42" fmla="*/ 70 w 1677"/>
                <a:gd name="T43" fmla="*/ 441 h 1119"/>
                <a:gd name="T44" fmla="*/ 140 w 1677"/>
                <a:gd name="T45" fmla="*/ 488 h 1119"/>
                <a:gd name="T46" fmla="*/ 242 w 1677"/>
                <a:gd name="T47" fmla="*/ 460 h 1119"/>
                <a:gd name="T48" fmla="*/ 258 w 1677"/>
                <a:gd name="T49" fmla="*/ 454 h 1119"/>
                <a:gd name="T50" fmla="*/ 299 w 1677"/>
                <a:gd name="T51" fmla="*/ 469 h 1119"/>
                <a:gd name="T52" fmla="*/ 335 w 1677"/>
                <a:gd name="T53" fmla="*/ 488 h 1119"/>
                <a:gd name="T54" fmla="*/ 375 w 1677"/>
                <a:gd name="T55" fmla="*/ 471 h 1119"/>
                <a:gd name="T56" fmla="*/ 419 w 1677"/>
                <a:gd name="T57" fmla="*/ 506 h 1119"/>
                <a:gd name="T58" fmla="*/ 331 w 1677"/>
                <a:gd name="T59" fmla="*/ 546 h 1119"/>
                <a:gd name="T60" fmla="*/ 232 w 1677"/>
                <a:gd name="T61" fmla="*/ 506 h 1119"/>
                <a:gd name="T62" fmla="*/ 86 w 1677"/>
                <a:gd name="T63" fmla="*/ 529 h 1119"/>
                <a:gd name="T64" fmla="*/ 0 w 1677"/>
                <a:gd name="T65" fmla="*/ 696 h 1119"/>
                <a:gd name="T66" fmla="*/ 137 w 1677"/>
                <a:gd name="T67" fmla="*/ 778 h 1119"/>
                <a:gd name="T68" fmla="*/ 237 w 1677"/>
                <a:gd name="T69" fmla="*/ 860 h 1119"/>
                <a:gd name="T70" fmla="*/ 288 w 1677"/>
                <a:gd name="T71" fmla="*/ 1092 h 1119"/>
                <a:gd name="T72" fmla="*/ 426 w 1677"/>
                <a:gd name="T73" fmla="*/ 1008 h 1119"/>
                <a:gd name="T74" fmla="*/ 549 w 1677"/>
                <a:gd name="T75" fmla="*/ 741 h 1119"/>
                <a:gd name="T76" fmla="*/ 439 w 1677"/>
                <a:gd name="T77" fmla="*/ 661 h 1119"/>
                <a:gd name="T78" fmla="*/ 456 w 1677"/>
                <a:gd name="T79" fmla="*/ 632 h 1119"/>
                <a:gd name="T80" fmla="*/ 561 w 1677"/>
                <a:gd name="T81" fmla="*/ 688 h 1119"/>
                <a:gd name="T82" fmla="*/ 590 w 1677"/>
                <a:gd name="T83" fmla="*/ 605 h 1119"/>
                <a:gd name="T84" fmla="*/ 597 w 1677"/>
                <a:gd name="T85" fmla="*/ 592 h 1119"/>
                <a:gd name="T86" fmla="*/ 728 w 1677"/>
                <a:gd name="T87" fmla="*/ 636 h 1119"/>
                <a:gd name="T88" fmla="*/ 803 w 1677"/>
                <a:gd name="T89" fmla="*/ 684 h 1119"/>
                <a:gd name="T90" fmla="*/ 921 w 1677"/>
                <a:gd name="T91" fmla="*/ 684 h 1119"/>
                <a:gd name="T92" fmla="*/ 953 w 1677"/>
                <a:gd name="T93" fmla="*/ 759 h 1119"/>
                <a:gd name="T94" fmla="*/ 1011 w 1677"/>
                <a:gd name="T95" fmla="*/ 734 h 1119"/>
                <a:gd name="T96" fmla="*/ 1057 w 1677"/>
                <a:gd name="T97" fmla="*/ 629 h 1119"/>
                <a:gd name="T98" fmla="*/ 1113 w 1677"/>
                <a:gd name="T99" fmla="*/ 528 h 1119"/>
                <a:gd name="T100" fmla="*/ 1102 w 1677"/>
                <a:gd name="T101" fmla="*/ 481 h 1119"/>
                <a:gd name="T102" fmla="*/ 1164 w 1677"/>
                <a:gd name="T103" fmla="*/ 503 h 1119"/>
                <a:gd name="T104" fmla="*/ 1278 w 1677"/>
                <a:gd name="T105" fmla="*/ 360 h 1119"/>
                <a:gd name="T106" fmla="*/ 1370 w 1677"/>
                <a:gd name="T107" fmla="*/ 271 h 1119"/>
                <a:gd name="T108" fmla="*/ 1410 w 1677"/>
                <a:gd name="T109" fmla="*/ 284 h 1119"/>
                <a:gd name="T110" fmla="*/ 1462 w 1677"/>
                <a:gd name="T111" fmla="*/ 258 h 1119"/>
                <a:gd name="T112" fmla="*/ 1576 w 1677"/>
                <a:gd name="T113" fmla="*/ 196 h 1119"/>
                <a:gd name="T114" fmla="*/ 1677 w 1677"/>
                <a:gd name="T115" fmla="*/ 178 h 1119"/>
                <a:gd name="T116" fmla="*/ 400 w 1677"/>
                <a:gd name="T117" fmla="*/ 402 h 1119"/>
                <a:gd name="T118" fmla="*/ 464 w 1677"/>
                <a:gd name="T119" fmla="*/ 401 h 1119"/>
                <a:gd name="T120" fmla="*/ 547 w 1677"/>
                <a:gd name="T121" fmla="*/ 472 h 1119"/>
                <a:gd name="T122" fmla="*/ 565 w 1677"/>
                <a:gd name="T123" fmla="*/ 45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77" h="1119">
                  <a:moveTo>
                    <a:pt x="1666" y="167"/>
                  </a:moveTo>
                  <a:cubicBezTo>
                    <a:pt x="1662" y="166"/>
                    <a:pt x="1643" y="164"/>
                    <a:pt x="1643" y="164"/>
                  </a:cubicBezTo>
                  <a:cubicBezTo>
                    <a:pt x="1645" y="170"/>
                    <a:pt x="1645" y="170"/>
                    <a:pt x="1645" y="170"/>
                  </a:cubicBezTo>
                  <a:cubicBezTo>
                    <a:pt x="1645" y="170"/>
                    <a:pt x="1643" y="176"/>
                    <a:pt x="1642" y="175"/>
                  </a:cubicBezTo>
                  <a:cubicBezTo>
                    <a:pt x="1640" y="174"/>
                    <a:pt x="1634" y="166"/>
                    <a:pt x="1634" y="166"/>
                  </a:cubicBezTo>
                  <a:cubicBezTo>
                    <a:pt x="1634" y="166"/>
                    <a:pt x="1630" y="157"/>
                    <a:pt x="1628" y="155"/>
                  </a:cubicBezTo>
                  <a:cubicBezTo>
                    <a:pt x="1627" y="153"/>
                    <a:pt x="1578" y="130"/>
                    <a:pt x="1572" y="128"/>
                  </a:cubicBezTo>
                  <a:cubicBezTo>
                    <a:pt x="1565" y="126"/>
                    <a:pt x="1538" y="127"/>
                    <a:pt x="1535" y="125"/>
                  </a:cubicBezTo>
                  <a:cubicBezTo>
                    <a:pt x="1531" y="123"/>
                    <a:pt x="1527" y="119"/>
                    <a:pt x="1527" y="119"/>
                  </a:cubicBezTo>
                  <a:cubicBezTo>
                    <a:pt x="1518" y="122"/>
                    <a:pt x="1518" y="122"/>
                    <a:pt x="1518" y="122"/>
                  </a:cubicBezTo>
                  <a:cubicBezTo>
                    <a:pt x="1518" y="130"/>
                    <a:pt x="1518" y="130"/>
                    <a:pt x="1518" y="130"/>
                  </a:cubicBezTo>
                  <a:cubicBezTo>
                    <a:pt x="1518" y="130"/>
                    <a:pt x="1524" y="134"/>
                    <a:pt x="1523" y="136"/>
                  </a:cubicBezTo>
                  <a:cubicBezTo>
                    <a:pt x="1522" y="139"/>
                    <a:pt x="1521" y="142"/>
                    <a:pt x="1521" y="142"/>
                  </a:cubicBezTo>
                  <a:cubicBezTo>
                    <a:pt x="1521" y="142"/>
                    <a:pt x="1516" y="145"/>
                    <a:pt x="1511" y="142"/>
                  </a:cubicBezTo>
                  <a:cubicBezTo>
                    <a:pt x="1505" y="138"/>
                    <a:pt x="1499" y="133"/>
                    <a:pt x="1499" y="133"/>
                  </a:cubicBezTo>
                  <a:cubicBezTo>
                    <a:pt x="1500" y="128"/>
                    <a:pt x="1500" y="128"/>
                    <a:pt x="1500" y="128"/>
                  </a:cubicBezTo>
                  <a:cubicBezTo>
                    <a:pt x="1493" y="127"/>
                    <a:pt x="1493" y="127"/>
                    <a:pt x="1493" y="127"/>
                  </a:cubicBezTo>
                  <a:cubicBezTo>
                    <a:pt x="1487" y="131"/>
                    <a:pt x="1487" y="131"/>
                    <a:pt x="1487" y="131"/>
                  </a:cubicBezTo>
                  <a:cubicBezTo>
                    <a:pt x="1448" y="127"/>
                    <a:pt x="1448" y="127"/>
                    <a:pt x="1448" y="127"/>
                  </a:cubicBezTo>
                  <a:cubicBezTo>
                    <a:pt x="1448" y="127"/>
                    <a:pt x="1445" y="130"/>
                    <a:pt x="1442" y="130"/>
                  </a:cubicBezTo>
                  <a:cubicBezTo>
                    <a:pt x="1439" y="130"/>
                    <a:pt x="1431" y="127"/>
                    <a:pt x="1432" y="123"/>
                  </a:cubicBezTo>
                  <a:cubicBezTo>
                    <a:pt x="1434" y="118"/>
                    <a:pt x="1433" y="115"/>
                    <a:pt x="1433" y="115"/>
                  </a:cubicBezTo>
                  <a:cubicBezTo>
                    <a:pt x="1422" y="111"/>
                    <a:pt x="1422" y="111"/>
                    <a:pt x="1422" y="111"/>
                  </a:cubicBezTo>
                  <a:cubicBezTo>
                    <a:pt x="1422" y="111"/>
                    <a:pt x="1389" y="112"/>
                    <a:pt x="1382" y="110"/>
                  </a:cubicBezTo>
                  <a:cubicBezTo>
                    <a:pt x="1376" y="108"/>
                    <a:pt x="1364" y="107"/>
                    <a:pt x="1364" y="107"/>
                  </a:cubicBezTo>
                  <a:cubicBezTo>
                    <a:pt x="1364" y="107"/>
                    <a:pt x="1351" y="103"/>
                    <a:pt x="1350" y="100"/>
                  </a:cubicBezTo>
                  <a:cubicBezTo>
                    <a:pt x="1348" y="97"/>
                    <a:pt x="1351" y="95"/>
                    <a:pt x="1351" y="95"/>
                  </a:cubicBezTo>
                  <a:cubicBezTo>
                    <a:pt x="1351" y="95"/>
                    <a:pt x="1348" y="89"/>
                    <a:pt x="1344" y="89"/>
                  </a:cubicBezTo>
                  <a:cubicBezTo>
                    <a:pt x="1340" y="89"/>
                    <a:pt x="1329" y="88"/>
                    <a:pt x="1329" y="88"/>
                  </a:cubicBezTo>
                  <a:cubicBezTo>
                    <a:pt x="1329" y="88"/>
                    <a:pt x="1327" y="93"/>
                    <a:pt x="1324" y="91"/>
                  </a:cubicBezTo>
                  <a:cubicBezTo>
                    <a:pt x="1321" y="90"/>
                    <a:pt x="1315" y="85"/>
                    <a:pt x="1315" y="85"/>
                  </a:cubicBezTo>
                  <a:cubicBezTo>
                    <a:pt x="1315" y="85"/>
                    <a:pt x="1283" y="83"/>
                    <a:pt x="1279" y="83"/>
                  </a:cubicBezTo>
                  <a:cubicBezTo>
                    <a:pt x="1275" y="83"/>
                    <a:pt x="1268" y="89"/>
                    <a:pt x="1268" y="89"/>
                  </a:cubicBezTo>
                  <a:cubicBezTo>
                    <a:pt x="1268" y="89"/>
                    <a:pt x="1269" y="96"/>
                    <a:pt x="1266" y="97"/>
                  </a:cubicBezTo>
                  <a:cubicBezTo>
                    <a:pt x="1263" y="97"/>
                    <a:pt x="1254" y="102"/>
                    <a:pt x="1254" y="102"/>
                  </a:cubicBezTo>
                  <a:cubicBezTo>
                    <a:pt x="1254" y="102"/>
                    <a:pt x="1241" y="98"/>
                    <a:pt x="1239" y="98"/>
                  </a:cubicBezTo>
                  <a:cubicBezTo>
                    <a:pt x="1236" y="98"/>
                    <a:pt x="1231" y="99"/>
                    <a:pt x="1226" y="99"/>
                  </a:cubicBezTo>
                  <a:cubicBezTo>
                    <a:pt x="1222" y="99"/>
                    <a:pt x="1216" y="94"/>
                    <a:pt x="1216" y="94"/>
                  </a:cubicBezTo>
                  <a:cubicBezTo>
                    <a:pt x="1216" y="94"/>
                    <a:pt x="1214" y="95"/>
                    <a:pt x="1209" y="102"/>
                  </a:cubicBezTo>
                  <a:cubicBezTo>
                    <a:pt x="1203" y="109"/>
                    <a:pt x="1198" y="111"/>
                    <a:pt x="1193" y="109"/>
                  </a:cubicBezTo>
                  <a:cubicBezTo>
                    <a:pt x="1188" y="106"/>
                    <a:pt x="1180" y="94"/>
                    <a:pt x="1180" y="94"/>
                  </a:cubicBezTo>
                  <a:cubicBezTo>
                    <a:pt x="1187" y="89"/>
                    <a:pt x="1187" y="89"/>
                    <a:pt x="1187" y="89"/>
                  </a:cubicBezTo>
                  <a:cubicBezTo>
                    <a:pt x="1187" y="89"/>
                    <a:pt x="1187" y="80"/>
                    <a:pt x="1185" y="79"/>
                  </a:cubicBezTo>
                  <a:cubicBezTo>
                    <a:pt x="1182" y="77"/>
                    <a:pt x="1175" y="71"/>
                    <a:pt x="1175" y="71"/>
                  </a:cubicBezTo>
                  <a:cubicBezTo>
                    <a:pt x="1157" y="71"/>
                    <a:pt x="1157" y="71"/>
                    <a:pt x="1157" y="71"/>
                  </a:cubicBezTo>
                  <a:cubicBezTo>
                    <a:pt x="1149" y="67"/>
                    <a:pt x="1149" y="67"/>
                    <a:pt x="1149" y="67"/>
                  </a:cubicBezTo>
                  <a:cubicBezTo>
                    <a:pt x="1141" y="66"/>
                    <a:pt x="1141" y="66"/>
                    <a:pt x="1141" y="66"/>
                  </a:cubicBezTo>
                  <a:cubicBezTo>
                    <a:pt x="1141" y="66"/>
                    <a:pt x="1137" y="78"/>
                    <a:pt x="1134" y="79"/>
                  </a:cubicBezTo>
                  <a:cubicBezTo>
                    <a:pt x="1132" y="79"/>
                    <a:pt x="1105" y="77"/>
                    <a:pt x="1102" y="76"/>
                  </a:cubicBezTo>
                  <a:cubicBezTo>
                    <a:pt x="1100" y="75"/>
                    <a:pt x="1099" y="71"/>
                    <a:pt x="1099" y="71"/>
                  </a:cubicBezTo>
                  <a:cubicBezTo>
                    <a:pt x="1061" y="68"/>
                    <a:pt x="1061" y="68"/>
                    <a:pt x="1061" y="68"/>
                  </a:cubicBezTo>
                  <a:cubicBezTo>
                    <a:pt x="1056" y="69"/>
                    <a:pt x="1056" y="69"/>
                    <a:pt x="1056" y="69"/>
                  </a:cubicBezTo>
                  <a:cubicBezTo>
                    <a:pt x="1047" y="65"/>
                    <a:pt x="1047" y="65"/>
                    <a:pt x="1047" y="65"/>
                  </a:cubicBezTo>
                  <a:cubicBezTo>
                    <a:pt x="1043" y="64"/>
                    <a:pt x="1043" y="64"/>
                    <a:pt x="1043" y="64"/>
                  </a:cubicBezTo>
                  <a:cubicBezTo>
                    <a:pt x="1041" y="60"/>
                    <a:pt x="1041" y="60"/>
                    <a:pt x="1041" y="60"/>
                  </a:cubicBezTo>
                  <a:cubicBezTo>
                    <a:pt x="1041" y="60"/>
                    <a:pt x="1031" y="62"/>
                    <a:pt x="1029" y="64"/>
                  </a:cubicBezTo>
                  <a:cubicBezTo>
                    <a:pt x="1026" y="67"/>
                    <a:pt x="1026" y="71"/>
                    <a:pt x="1026" y="71"/>
                  </a:cubicBezTo>
                  <a:cubicBezTo>
                    <a:pt x="994" y="80"/>
                    <a:pt x="994" y="80"/>
                    <a:pt x="994" y="80"/>
                  </a:cubicBezTo>
                  <a:cubicBezTo>
                    <a:pt x="994" y="80"/>
                    <a:pt x="1006" y="70"/>
                    <a:pt x="1016" y="64"/>
                  </a:cubicBezTo>
                  <a:cubicBezTo>
                    <a:pt x="1027" y="58"/>
                    <a:pt x="1052" y="46"/>
                    <a:pt x="1055" y="44"/>
                  </a:cubicBezTo>
                  <a:cubicBezTo>
                    <a:pt x="1057" y="42"/>
                    <a:pt x="1058" y="30"/>
                    <a:pt x="1058" y="30"/>
                  </a:cubicBezTo>
                  <a:cubicBezTo>
                    <a:pt x="1056" y="24"/>
                    <a:pt x="1056" y="24"/>
                    <a:pt x="1056" y="24"/>
                  </a:cubicBezTo>
                  <a:cubicBezTo>
                    <a:pt x="1044" y="19"/>
                    <a:pt x="1044" y="19"/>
                    <a:pt x="1044" y="19"/>
                  </a:cubicBezTo>
                  <a:cubicBezTo>
                    <a:pt x="1044" y="19"/>
                    <a:pt x="1007" y="19"/>
                    <a:pt x="1005" y="19"/>
                  </a:cubicBezTo>
                  <a:cubicBezTo>
                    <a:pt x="1003" y="19"/>
                    <a:pt x="1005" y="15"/>
                    <a:pt x="1005" y="15"/>
                  </a:cubicBezTo>
                  <a:cubicBezTo>
                    <a:pt x="1006" y="11"/>
                    <a:pt x="1006" y="11"/>
                    <a:pt x="1006" y="11"/>
                  </a:cubicBezTo>
                  <a:cubicBezTo>
                    <a:pt x="997" y="10"/>
                    <a:pt x="997" y="10"/>
                    <a:pt x="997" y="10"/>
                  </a:cubicBezTo>
                  <a:cubicBezTo>
                    <a:pt x="997" y="10"/>
                    <a:pt x="991" y="13"/>
                    <a:pt x="988" y="12"/>
                  </a:cubicBezTo>
                  <a:cubicBezTo>
                    <a:pt x="984" y="11"/>
                    <a:pt x="996" y="5"/>
                    <a:pt x="996" y="5"/>
                  </a:cubicBezTo>
                  <a:cubicBezTo>
                    <a:pt x="989" y="2"/>
                    <a:pt x="989" y="2"/>
                    <a:pt x="989" y="2"/>
                  </a:cubicBezTo>
                  <a:cubicBezTo>
                    <a:pt x="971" y="0"/>
                    <a:pt x="971" y="0"/>
                    <a:pt x="971" y="0"/>
                  </a:cubicBezTo>
                  <a:cubicBezTo>
                    <a:pt x="960" y="11"/>
                    <a:pt x="960" y="11"/>
                    <a:pt x="960" y="11"/>
                  </a:cubicBezTo>
                  <a:cubicBezTo>
                    <a:pt x="959" y="21"/>
                    <a:pt x="959" y="21"/>
                    <a:pt x="959" y="21"/>
                  </a:cubicBezTo>
                  <a:cubicBezTo>
                    <a:pt x="935" y="28"/>
                    <a:pt x="935" y="28"/>
                    <a:pt x="935" y="28"/>
                  </a:cubicBezTo>
                  <a:cubicBezTo>
                    <a:pt x="908" y="26"/>
                    <a:pt x="908" y="26"/>
                    <a:pt x="908" y="26"/>
                  </a:cubicBezTo>
                  <a:cubicBezTo>
                    <a:pt x="908" y="26"/>
                    <a:pt x="855" y="41"/>
                    <a:pt x="838" y="53"/>
                  </a:cubicBezTo>
                  <a:cubicBezTo>
                    <a:pt x="838" y="53"/>
                    <a:pt x="845" y="62"/>
                    <a:pt x="844" y="62"/>
                  </a:cubicBezTo>
                  <a:cubicBezTo>
                    <a:pt x="842" y="63"/>
                    <a:pt x="831" y="65"/>
                    <a:pt x="826" y="66"/>
                  </a:cubicBezTo>
                  <a:cubicBezTo>
                    <a:pt x="821" y="66"/>
                    <a:pt x="801" y="64"/>
                    <a:pt x="801" y="64"/>
                  </a:cubicBezTo>
                  <a:cubicBezTo>
                    <a:pt x="801" y="64"/>
                    <a:pt x="792" y="68"/>
                    <a:pt x="792" y="71"/>
                  </a:cubicBezTo>
                  <a:cubicBezTo>
                    <a:pt x="791" y="75"/>
                    <a:pt x="792" y="84"/>
                    <a:pt x="792" y="84"/>
                  </a:cubicBezTo>
                  <a:cubicBezTo>
                    <a:pt x="813" y="99"/>
                    <a:pt x="813" y="99"/>
                    <a:pt x="813" y="99"/>
                  </a:cubicBezTo>
                  <a:cubicBezTo>
                    <a:pt x="799" y="97"/>
                    <a:pt x="799" y="97"/>
                    <a:pt x="799" y="97"/>
                  </a:cubicBezTo>
                  <a:cubicBezTo>
                    <a:pt x="787" y="88"/>
                    <a:pt x="787" y="88"/>
                    <a:pt x="787" y="88"/>
                  </a:cubicBezTo>
                  <a:cubicBezTo>
                    <a:pt x="773" y="83"/>
                    <a:pt x="773" y="83"/>
                    <a:pt x="773" y="83"/>
                  </a:cubicBezTo>
                  <a:cubicBezTo>
                    <a:pt x="773" y="83"/>
                    <a:pt x="766" y="83"/>
                    <a:pt x="766" y="87"/>
                  </a:cubicBezTo>
                  <a:cubicBezTo>
                    <a:pt x="766" y="91"/>
                    <a:pt x="769" y="94"/>
                    <a:pt x="769" y="94"/>
                  </a:cubicBezTo>
                  <a:cubicBezTo>
                    <a:pt x="762" y="93"/>
                    <a:pt x="762" y="93"/>
                    <a:pt x="762" y="93"/>
                  </a:cubicBezTo>
                  <a:cubicBezTo>
                    <a:pt x="757" y="96"/>
                    <a:pt x="757" y="96"/>
                    <a:pt x="757" y="96"/>
                  </a:cubicBezTo>
                  <a:cubicBezTo>
                    <a:pt x="760" y="101"/>
                    <a:pt x="760" y="101"/>
                    <a:pt x="760" y="101"/>
                  </a:cubicBezTo>
                  <a:cubicBezTo>
                    <a:pt x="760" y="101"/>
                    <a:pt x="767" y="100"/>
                    <a:pt x="770" y="102"/>
                  </a:cubicBezTo>
                  <a:cubicBezTo>
                    <a:pt x="773" y="104"/>
                    <a:pt x="778" y="109"/>
                    <a:pt x="778" y="109"/>
                  </a:cubicBezTo>
                  <a:cubicBezTo>
                    <a:pt x="778" y="109"/>
                    <a:pt x="771" y="112"/>
                    <a:pt x="768" y="110"/>
                  </a:cubicBezTo>
                  <a:cubicBezTo>
                    <a:pt x="765" y="108"/>
                    <a:pt x="763" y="105"/>
                    <a:pt x="763" y="105"/>
                  </a:cubicBezTo>
                  <a:cubicBezTo>
                    <a:pt x="751" y="104"/>
                    <a:pt x="751" y="104"/>
                    <a:pt x="751" y="104"/>
                  </a:cubicBezTo>
                  <a:cubicBezTo>
                    <a:pt x="749" y="98"/>
                    <a:pt x="749" y="98"/>
                    <a:pt x="749" y="98"/>
                  </a:cubicBezTo>
                  <a:cubicBezTo>
                    <a:pt x="754" y="93"/>
                    <a:pt x="754" y="93"/>
                    <a:pt x="754" y="93"/>
                  </a:cubicBezTo>
                  <a:cubicBezTo>
                    <a:pt x="754" y="83"/>
                    <a:pt x="754" y="83"/>
                    <a:pt x="754" y="83"/>
                  </a:cubicBezTo>
                  <a:cubicBezTo>
                    <a:pt x="747" y="81"/>
                    <a:pt x="747" y="81"/>
                    <a:pt x="747" y="81"/>
                  </a:cubicBezTo>
                  <a:cubicBezTo>
                    <a:pt x="745" y="89"/>
                    <a:pt x="745" y="89"/>
                    <a:pt x="745" y="89"/>
                  </a:cubicBezTo>
                  <a:cubicBezTo>
                    <a:pt x="740" y="93"/>
                    <a:pt x="740" y="93"/>
                    <a:pt x="740" y="93"/>
                  </a:cubicBezTo>
                  <a:cubicBezTo>
                    <a:pt x="732" y="101"/>
                    <a:pt x="732" y="101"/>
                    <a:pt x="732" y="101"/>
                  </a:cubicBezTo>
                  <a:cubicBezTo>
                    <a:pt x="741" y="115"/>
                    <a:pt x="741" y="115"/>
                    <a:pt x="741" y="115"/>
                  </a:cubicBezTo>
                  <a:cubicBezTo>
                    <a:pt x="735" y="127"/>
                    <a:pt x="735" y="127"/>
                    <a:pt x="735" y="127"/>
                  </a:cubicBezTo>
                  <a:cubicBezTo>
                    <a:pt x="738" y="134"/>
                    <a:pt x="738" y="134"/>
                    <a:pt x="738" y="134"/>
                  </a:cubicBezTo>
                  <a:cubicBezTo>
                    <a:pt x="738" y="134"/>
                    <a:pt x="758" y="136"/>
                    <a:pt x="762" y="137"/>
                  </a:cubicBezTo>
                  <a:cubicBezTo>
                    <a:pt x="765" y="138"/>
                    <a:pt x="770" y="140"/>
                    <a:pt x="770" y="140"/>
                  </a:cubicBezTo>
                  <a:cubicBezTo>
                    <a:pt x="773" y="150"/>
                    <a:pt x="773" y="150"/>
                    <a:pt x="773" y="150"/>
                  </a:cubicBezTo>
                  <a:cubicBezTo>
                    <a:pt x="767" y="155"/>
                    <a:pt x="767" y="155"/>
                    <a:pt x="767" y="155"/>
                  </a:cubicBezTo>
                  <a:cubicBezTo>
                    <a:pt x="767" y="155"/>
                    <a:pt x="763" y="153"/>
                    <a:pt x="763" y="150"/>
                  </a:cubicBezTo>
                  <a:cubicBezTo>
                    <a:pt x="762" y="146"/>
                    <a:pt x="759" y="142"/>
                    <a:pt x="759" y="142"/>
                  </a:cubicBezTo>
                  <a:cubicBezTo>
                    <a:pt x="759" y="142"/>
                    <a:pt x="751" y="140"/>
                    <a:pt x="748" y="140"/>
                  </a:cubicBezTo>
                  <a:cubicBezTo>
                    <a:pt x="745" y="141"/>
                    <a:pt x="741" y="146"/>
                    <a:pt x="741" y="146"/>
                  </a:cubicBezTo>
                  <a:cubicBezTo>
                    <a:pt x="741" y="146"/>
                    <a:pt x="746" y="156"/>
                    <a:pt x="745" y="158"/>
                  </a:cubicBezTo>
                  <a:cubicBezTo>
                    <a:pt x="743" y="160"/>
                    <a:pt x="727" y="176"/>
                    <a:pt x="722" y="176"/>
                  </a:cubicBezTo>
                  <a:cubicBezTo>
                    <a:pt x="717" y="176"/>
                    <a:pt x="700" y="175"/>
                    <a:pt x="700" y="175"/>
                  </a:cubicBezTo>
                  <a:cubicBezTo>
                    <a:pt x="698" y="170"/>
                    <a:pt x="698" y="170"/>
                    <a:pt x="698" y="170"/>
                  </a:cubicBezTo>
                  <a:cubicBezTo>
                    <a:pt x="698" y="170"/>
                    <a:pt x="709" y="172"/>
                    <a:pt x="713" y="170"/>
                  </a:cubicBezTo>
                  <a:cubicBezTo>
                    <a:pt x="717" y="168"/>
                    <a:pt x="730" y="158"/>
                    <a:pt x="730" y="158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5" y="148"/>
                    <a:pt x="730" y="142"/>
                    <a:pt x="728" y="140"/>
                  </a:cubicBezTo>
                  <a:cubicBezTo>
                    <a:pt x="727" y="138"/>
                    <a:pt x="730" y="115"/>
                    <a:pt x="728" y="113"/>
                  </a:cubicBezTo>
                  <a:cubicBezTo>
                    <a:pt x="727" y="110"/>
                    <a:pt x="722" y="103"/>
                    <a:pt x="722" y="103"/>
                  </a:cubicBezTo>
                  <a:cubicBezTo>
                    <a:pt x="729" y="89"/>
                    <a:pt x="729" y="89"/>
                    <a:pt x="729" y="89"/>
                  </a:cubicBezTo>
                  <a:cubicBezTo>
                    <a:pt x="728" y="83"/>
                    <a:pt x="728" y="83"/>
                    <a:pt x="728" y="83"/>
                  </a:cubicBezTo>
                  <a:cubicBezTo>
                    <a:pt x="728" y="83"/>
                    <a:pt x="708" y="77"/>
                    <a:pt x="702" y="80"/>
                  </a:cubicBezTo>
                  <a:cubicBezTo>
                    <a:pt x="695" y="83"/>
                    <a:pt x="696" y="90"/>
                    <a:pt x="696" y="90"/>
                  </a:cubicBezTo>
                  <a:cubicBezTo>
                    <a:pt x="696" y="90"/>
                    <a:pt x="694" y="97"/>
                    <a:pt x="689" y="100"/>
                  </a:cubicBezTo>
                  <a:cubicBezTo>
                    <a:pt x="683" y="103"/>
                    <a:pt x="678" y="105"/>
                    <a:pt x="678" y="105"/>
                  </a:cubicBezTo>
                  <a:cubicBezTo>
                    <a:pt x="679" y="112"/>
                    <a:pt x="679" y="112"/>
                    <a:pt x="679" y="112"/>
                  </a:cubicBezTo>
                  <a:cubicBezTo>
                    <a:pt x="683" y="117"/>
                    <a:pt x="683" y="117"/>
                    <a:pt x="683" y="117"/>
                  </a:cubicBezTo>
                  <a:cubicBezTo>
                    <a:pt x="683" y="117"/>
                    <a:pt x="679" y="125"/>
                    <a:pt x="681" y="127"/>
                  </a:cubicBezTo>
                  <a:cubicBezTo>
                    <a:pt x="683" y="130"/>
                    <a:pt x="694" y="134"/>
                    <a:pt x="697" y="138"/>
                  </a:cubicBezTo>
                  <a:cubicBezTo>
                    <a:pt x="700" y="142"/>
                    <a:pt x="692" y="149"/>
                    <a:pt x="692" y="149"/>
                  </a:cubicBezTo>
                  <a:cubicBezTo>
                    <a:pt x="692" y="149"/>
                    <a:pt x="674" y="141"/>
                    <a:pt x="667" y="136"/>
                  </a:cubicBezTo>
                  <a:cubicBezTo>
                    <a:pt x="660" y="130"/>
                    <a:pt x="649" y="127"/>
                    <a:pt x="649" y="127"/>
                  </a:cubicBezTo>
                  <a:cubicBezTo>
                    <a:pt x="631" y="126"/>
                    <a:pt x="631" y="126"/>
                    <a:pt x="631" y="126"/>
                  </a:cubicBezTo>
                  <a:cubicBezTo>
                    <a:pt x="631" y="126"/>
                    <a:pt x="624" y="122"/>
                    <a:pt x="622" y="119"/>
                  </a:cubicBezTo>
                  <a:cubicBezTo>
                    <a:pt x="620" y="117"/>
                    <a:pt x="612" y="121"/>
                    <a:pt x="615" y="124"/>
                  </a:cubicBezTo>
                  <a:cubicBezTo>
                    <a:pt x="618" y="127"/>
                    <a:pt x="629" y="131"/>
                    <a:pt x="629" y="131"/>
                  </a:cubicBezTo>
                  <a:cubicBezTo>
                    <a:pt x="632" y="138"/>
                    <a:pt x="632" y="138"/>
                    <a:pt x="632" y="138"/>
                  </a:cubicBezTo>
                  <a:cubicBezTo>
                    <a:pt x="625" y="143"/>
                    <a:pt x="625" y="143"/>
                    <a:pt x="625" y="143"/>
                  </a:cubicBezTo>
                  <a:cubicBezTo>
                    <a:pt x="621" y="146"/>
                    <a:pt x="621" y="146"/>
                    <a:pt x="621" y="146"/>
                  </a:cubicBezTo>
                  <a:cubicBezTo>
                    <a:pt x="617" y="147"/>
                    <a:pt x="617" y="147"/>
                    <a:pt x="617" y="147"/>
                  </a:cubicBezTo>
                  <a:cubicBezTo>
                    <a:pt x="618" y="137"/>
                    <a:pt x="618" y="137"/>
                    <a:pt x="618" y="137"/>
                  </a:cubicBezTo>
                  <a:cubicBezTo>
                    <a:pt x="603" y="142"/>
                    <a:pt x="603" y="142"/>
                    <a:pt x="603" y="142"/>
                  </a:cubicBezTo>
                  <a:cubicBezTo>
                    <a:pt x="587" y="143"/>
                    <a:pt x="587" y="143"/>
                    <a:pt x="587" y="143"/>
                  </a:cubicBezTo>
                  <a:cubicBezTo>
                    <a:pt x="587" y="143"/>
                    <a:pt x="586" y="146"/>
                    <a:pt x="582" y="147"/>
                  </a:cubicBezTo>
                  <a:cubicBezTo>
                    <a:pt x="577" y="148"/>
                    <a:pt x="574" y="146"/>
                    <a:pt x="576" y="142"/>
                  </a:cubicBezTo>
                  <a:cubicBezTo>
                    <a:pt x="578" y="137"/>
                    <a:pt x="573" y="136"/>
                    <a:pt x="569" y="138"/>
                  </a:cubicBezTo>
                  <a:cubicBezTo>
                    <a:pt x="566" y="140"/>
                    <a:pt x="566" y="144"/>
                    <a:pt x="562" y="144"/>
                  </a:cubicBezTo>
                  <a:cubicBezTo>
                    <a:pt x="558" y="145"/>
                    <a:pt x="544" y="150"/>
                    <a:pt x="539" y="153"/>
                  </a:cubicBezTo>
                  <a:cubicBezTo>
                    <a:pt x="533" y="156"/>
                    <a:pt x="528" y="157"/>
                    <a:pt x="528" y="157"/>
                  </a:cubicBezTo>
                  <a:cubicBezTo>
                    <a:pt x="524" y="168"/>
                    <a:pt x="524" y="168"/>
                    <a:pt x="524" y="168"/>
                  </a:cubicBezTo>
                  <a:cubicBezTo>
                    <a:pt x="524" y="168"/>
                    <a:pt x="513" y="171"/>
                    <a:pt x="511" y="169"/>
                  </a:cubicBezTo>
                  <a:cubicBezTo>
                    <a:pt x="510" y="167"/>
                    <a:pt x="506" y="159"/>
                    <a:pt x="506" y="159"/>
                  </a:cubicBezTo>
                  <a:cubicBezTo>
                    <a:pt x="506" y="159"/>
                    <a:pt x="506" y="155"/>
                    <a:pt x="509" y="155"/>
                  </a:cubicBezTo>
                  <a:cubicBezTo>
                    <a:pt x="511" y="155"/>
                    <a:pt x="515" y="156"/>
                    <a:pt x="515" y="156"/>
                  </a:cubicBezTo>
                  <a:cubicBezTo>
                    <a:pt x="516" y="149"/>
                    <a:pt x="516" y="149"/>
                    <a:pt x="516" y="149"/>
                  </a:cubicBezTo>
                  <a:cubicBezTo>
                    <a:pt x="516" y="149"/>
                    <a:pt x="515" y="144"/>
                    <a:pt x="513" y="144"/>
                  </a:cubicBezTo>
                  <a:cubicBezTo>
                    <a:pt x="510" y="144"/>
                    <a:pt x="496" y="141"/>
                    <a:pt x="494" y="144"/>
                  </a:cubicBezTo>
                  <a:cubicBezTo>
                    <a:pt x="492" y="146"/>
                    <a:pt x="498" y="151"/>
                    <a:pt x="498" y="151"/>
                  </a:cubicBezTo>
                  <a:cubicBezTo>
                    <a:pt x="495" y="160"/>
                    <a:pt x="495" y="160"/>
                    <a:pt x="495" y="160"/>
                  </a:cubicBezTo>
                  <a:cubicBezTo>
                    <a:pt x="500" y="166"/>
                    <a:pt x="500" y="166"/>
                    <a:pt x="500" y="166"/>
                  </a:cubicBezTo>
                  <a:cubicBezTo>
                    <a:pt x="498" y="177"/>
                    <a:pt x="498" y="177"/>
                    <a:pt x="498" y="177"/>
                  </a:cubicBezTo>
                  <a:cubicBezTo>
                    <a:pt x="482" y="174"/>
                    <a:pt x="482" y="174"/>
                    <a:pt x="482" y="174"/>
                  </a:cubicBezTo>
                  <a:cubicBezTo>
                    <a:pt x="464" y="188"/>
                    <a:pt x="464" y="188"/>
                    <a:pt x="464" y="188"/>
                  </a:cubicBezTo>
                  <a:cubicBezTo>
                    <a:pt x="468" y="195"/>
                    <a:pt x="468" y="195"/>
                    <a:pt x="468" y="195"/>
                  </a:cubicBezTo>
                  <a:cubicBezTo>
                    <a:pt x="466" y="200"/>
                    <a:pt x="466" y="200"/>
                    <a:pt x="466" y="200"/>
                  </a:cubicBezTo>
                  <a:cubicBezTo>
                    <a:pt x="466" y="200"/>
                    <a:pt x="455" y="198"/>
                    <a:pt x="453" y="199"/>
                  </a:cubicBezTo>
                  <a:cubicBezTo>
                    <a:pt x="450" y="199"/>
                    <a:pt x="443" y="190"/>
                    <a:pt x="443" y="190"/>
                  </a:cubicBezTo>
                  <a:cubicBezTo>
                    <a:pt x="443" y="190"/>
                    <a:pt x="434" y="193"/>
                    <a:pt x="437" y="195"/>
                  </a:cubicBezTo>
                  <a:cubicBezTo>
                    <a:pt x="440" y="197"/>
                    <a:pt x="443" y="202"/>
                    <a:pt x="443" y="202"/>
                  </a:cubicBezTo>
                  <a:cubicBezTo>
                    <a:pt x="449" y="203"/>
                    <a:pt x="449" y="203"/>
                    <a:pt x="449" y="203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0" y="211"/>
                    <a:pt x="438" y="209"/>
                  </a:cubicBezTo>
                  <a:cubicBezTo>
                    <a:pt x="435" y="208"/>
                    <a:pt x="430" y="199"/>
                    <a:pt x="430" y="199"/>
                  </a:cubicBezTo>
                  <a:cubicBezTo>
                    <a:pt x="423" y="200"/>
                    <a:pt x="423" y="200"/>
                    <a:pt x="423" y="200"/>
                  </a:cubicBezTo>
                  <a:cubicBezTo>
                    <a:pt x="422" y="195"/>
                    <a:pt x="422" y="195"/>
                    <a:pt x="422" y="195"/>
                  </a:cubicBezTo>
                  <a:cubicBezTo>
                    <a:pt x="421" y="182"/>
                    <a:pt x="421" y="182"/>
                    <a:pt x="421" y="182"/>
                  </a:cubicBezTo>
                  <a:cubicBezTo>
                    <a:pt x="421" y="182"/>
                    <a:pt x="406" y="174"/>
                    <a:pt x="404" y="172"/>
                  </a:cubicBezTo>
                  <a:cubicBezTo>
                    <a:pt x="403" y="170"/>
                    <a:pt x="401" y="165"/>
                    <a:pt x="401" y="165"/>
                  </a:cubicBezTo>
                  <a:cubicBezTo>
                    <a:pt x="401" y="165"/>
                    <a:pt x="443" y="180"/>
                    <a:pt x="447" y="180"/>
                  </a:cubicBezTo>
                  <a:cubicBezTo>
                    <a:pt x="451" y="180"/>
                    <a:pt x="458" y="178"/>
                    <a:pt x="458" y="178"/>
                  </a:cubicBezTo>
                  <a:cubicBezTo>
                    <a:pt x="458" y="178"/>
                    <a:pt x="471" y="172"/>
                    <a:pt x="473" y="170"/>
                  </a:cubicBezTo>
                  <a:cubicBezTo>
                    <a:pt x="475" y="167"/>
                    <a:pt x="472" y="159"/>
                    <a:pt x="472" y="159"/>
                  </a:cubicBezTo>
                  <a:cubicBezTo>
                    <a:pt x="430" y="133"/>
                    <a:pt x="430" y="133"/>
                    <a:pt x="430" y="133"/>
                  </a:cubicBezTo>
                  <a:cubicBezTo>
                    <a:pt x="430" y="133"/>
                    <a:pt x="411" y="136"/>
                    <a:pt x="408" y="134"/>
                  </a:cubicBezTo>
                  <a:cubicBezTo>
                    <a:pt x="405" y="131"/>
                    <a:pt x="403" y="127"/>
                    <a:pt x="403" y="127"/>
                  </a:cubicBezTo>
                  <a:cubicBezTo>
                    <a:pt x="403" y="127"/>
                    <a:pt x="388" y="129"/>
                    <a:pt x="384" y="129"/>
                  </a:cubicBezTo>
                  <a:cubicBezTo>
                    <a:pt x="380" y="129"/>
                    <a:pt x="376" y="123"/>
                    <a:pt x="376" y="123"/>
                  </a:cubicBezTo>
                  <a:cubicBezTo>
                    <a:pt x="386" y="123"/>
                    <a:pt x="386" y="123"/>
                    <a:pt x="386" y="123"/>
                  </a:cubicBezTo>
                  <a:cubicBezTo>
                    <a:pt x="389" y="119"/>
                    <a:pt x="389" y="119"/>
                    <a:pt x="389" y="119"/>
                  </a:cubicBezTo>
                  <a:cubicBezTo>
                    <a:pt x="380" y="112"/>
                    <a:pt x="380" y="112"/>
                    <a:pt x="380" y="112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69" y="108"/>
                    <a:pt x="369" y="108"/>
                    <a:pt x="369" y="108"/>
                  </a:cubicBezTo>
                  <a:cubicBezTo>
                    <a:pt x="363" y="108"/>
                    <a:pt x="363" y="108"/>
                    <a:pt x="363" y="108"/>
                  </a:cubicBezTo>
                  <a:cubicBezTo>
                    <a:pt x="355" y="113"/>
                    <a:pt x="355" y="113"/>
                    <a:pt x="355" y="113"/>
                  </a:cubicBezTo>
                  <a:cubicBezTo>
                    <a:pt x="344" y="119"/>
                    <a:pt x="344" y="119"/>
                    <a:pt x="344" y="119"/>
                  </a:cubicBezTo>
                  <a:cubicBezTo>
                    <a:pt x="350" y="112"/>
                    <a:pt x="350" y="112"/>
                    <a:pt x="350" y="112"/>
                  </a:cubicBezTo>
                  <a:cubicBezTo>
                    <a:pt x="348" y="107"/>
                    <a:pt x="348" y="107"/>
                    <a:pt x="348" y="107"/>
                  </a:cubicBezTo>
                  <a:cubicBezTo>
                    <a:pt x="340" y="113"/>
                    <a:pt x="340" y="113"/>
                    <a:pt x="340" y="113"/>
                  </a:cubicBezTo>
                  <a:cubicBezTo>
                    <a:pt x="331" y="114"/>
                    <a:pt x="331" y="114"/>
                    <a:pt x="331" y="114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6" y="121"/>
                    <a:pt x="326" y="121"/>
                    <a:pt x="326" y="121"/>
                  </a:cubicBezTo>
                  <a:cubicBezTo>
                    <a:pt x="325" y="115"/>
                    <a:pt x="325" y="115"/>
                    <a:pt x="325" y="115"/>
                  </a:cubicBezTo>
                  <a:cubicBezTo>
                    <a:pt x="315" y="117"/>
                    <a:pt x="315" y="117"/>
                    <a:pt x="315" y="117"/>
                  </a:cubicBezTo>
                  <a:cubicBezTo>
                    <a:pt x="313" y="123"/>
                    <a:pt x="313" y="123"/>
                    <a:pt x="313" y="123"/>
                  </a:cubicBezTo>
                  <a:cubicBezTo>
                    <a:pt x="305" y="125"/>
                    <a:pt x="305" y="125"/>
                    <a:pt x="305" y="125"/>
                  </a:cubicBezTo>
                  <a:cubicBezTo>
                    <a:pt x="300" y="121"/>
                    <a:pt x="300" y="121"/>
                    <a:pt x="300" y="121"/>
                  </a:cubicBezTo>
                  <a:cubicBezTo>
                    <a:pt x="294" y="122"/>
                    <a:pt x="294" y="122"/>
                    <a:pt x="294" y="122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2" y="127"/>
                    <a:pt x="282" y="127"/>
                    <a:pt x="282" y="127"/>
                  </a:cubicBezTo>
                  <a:cubicBezTo>
                    <a:pt x="279" y="133"/>
                    <a:pt x="279" y="133"/>
                    <a:pt x="279" y="133"/>
                  </a:cubicBezTo>
                  <a:cubicBezTo>
                    <a:pt x="282" y="138"/>
                    <a:pt x="282" y="138"/>
                    <a:pt x="282" y="138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2" y="134"/>
                    <a:pt x="272" y="134"/>
                    <a:pt x="272" y="134"/>
                  </a:cubicBezTo>
                  <a:cubicBezTo>
                    <a:pt x="263" y="136"/>
                    <a:pt x="263" y="136"/>
                    <a:pt x="263" y="136"/>
                  </a:cubicBezTo>
                  <a:cubicBezTo>
                    <a:pt x="262" y="146"/>
                    <a:pt x="262" y="146"/>
                    <a:pt x="262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5" y="144"/>
                    <a:pt x="275" y="144"/>
                    <a:pt x="275" y="144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67" y="151"/>
                    <a:pt x="267" y="151"/>
                    <a:pt x="267" y="151"/>
                  </a:cubicBezTo>
                  <a:cubicBezTo>
                    <a:pt x="265" y="158"/>
                    <a:pt x="265" y="158"/>
                    <a:pt x="265" y="158"/>
                  </a:cubicBezTo>
                  <a:cubicBezTo>
                    <a:pt x="251" y="167"/>
                    <a:pt x="251" y="167"/>
                    <a:pt x="251" y="167"/>
                  </a:cubicBezTo>
                  <a:cubicBezTo>
                    <a:pt x="249" y="176"/>
                    <a:pt x="249" y="176"/>
                    <a:pt x="249" y="176"/>
                  </a:cubicBezTo>
                  <a:cubicBezTo>
                    <a:pt x="243" y="177"/>
                    <a:pt x="243" y="177"/>
                    <a:pt x="243" y="17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26" y="202"/>
                    <a:pt x="226" y="202"/>
                    <a:pt x="226" y="202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22" y="213"/>
                    <a:pt x="222" y="213"/>
                    <a:pt x="222" y="213"/>
                  </a:cubicBezTo>
                  <a:cubicBezTo>
                    <a:pt x="222" y="213"/>
                    <a:pt x="214" y="213"/>
                    <a:pt x="211" y="214"/>
                  </a:cubicBezTo>
                  <a:cubicBezTo>
                    <a:pt x="209" y="215"/>
                    <a:pt x="211" y="223"/>
                    <a:pt x="205" y="223"/>
                  </a:cubicBezTo>
                  <a:cubicBezTo>
                    <a:pt x="199" y="223"/>
                    <a:pt x="183" y="226"/>
                    <a:pt x="183" y="232"/>
                  </a:cubicBezTo>
                  <a:cubicBezTo>
                    <a:pt x="183" y="238"/>
                    <a:pt x="186" y="250"/>
                    <a:pt x="186" y="250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82" y="261"/>
                    <a:pt x="182" y="261"/>
                    <a:pt x="182" y="261"/>
                  </a:cubicBezTo>
                  <a:cubicBezTo>
                    <a:pt x="182" y="266"/>
                    <a:pt x="182" y="266"/>
                    <a:pt x="182" y="266"/>
                  </a:cubicBezTo>
                  <a:cubicBezTo>
                    <a:pt x="189" y="265"/>
                    <a:pt x="189" y="265"/>
                    <a:pt x="189" y="265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91" y="278"/>
                    <a:pt x="191" y="278"/>
                    <a:pt x="191" y="278"/>
                  </a:cubicBezTo>
                  <a:cubicBezTo>
                    <a:pt x="203" y="283"/>
                    <a:pt x="203" y="283"/>
                    <a:pt x="203" y="283"/>
                  </a:cubicBezTo>
                  <a:cubicBezTo>
                    <a:pt x="212" y="277"/>
                    <a:pt x="212" y="277"/>
                    <a:pt x="212" y="277"/>
                  </a:cubicBezTo>
                  <a:cubicBezTo>
                    <a:pt x="219" y="268"/>
                    <a:pt x="219" y="268"/>
                    <a:pt x="219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8" y="269"/>
                    <a:pt x="228" y="269"/>
                    <a:pt x="228" y="269"/>
                  </a:cubicBezTo>
                  <a:cubicBezTo>
                    <a:pt x="234" y="275"/>
                    <a:pt x="234" y="275"/>
                    <a:pt x="234" y="275"/>
                  </a:cubicBezTo>
                  <a:cubicBezTo>
                    <a:pt x="242" y="293"/>
                    <a:pt x="242" y="293"/>
                    <a:pt x="242" y="293"/>
                  </a:cubicBezTo>
                  <a:cubicBezTo>
                    <a:pt x="245" y="305"/>
                    <a:pt x="245" y="305"/>
                    <a:pt x="245" y="305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56" y="310"/>
                    <a:pt x="256" y="310"/>
                    <a:pt x="256" y="310"/>
                  </a:cubicBezTo>
                  <a:cubicBezTo>
                    <a:pt x="260" y="303"/>
                    <a:pt x="260" y="303"/>
                    <a:pt x="260" y="303"/>
                  </a:cubicBezTo>
                  <a:cubicBezTo>
                    <a:pt x="269" y="303"/>
                    <a:pt x="269" y="303"/>
                    <a:pt x="269" y="303"/>
                  </a:cubicBezTo>
                  <a:cubicBezTo>
                    <a:pt x="274" y="296"/>
                    <a:pt x="274" y="296"/>
                    <a:pt x="274" y="296"/>
                  </a:cubicBezTo>
                  <a:cubicBezTo>
                    <a:pt x="279" y="274"/>
                    <a:pt x="279" y="274"/>
                    <a:pt x="279" y="274"/>
                  </a:cubicBezTo>
                  <a:cubicBezTo>
                    <a:pt x="284" y="273"/>
                    <a:pt x="284" y="273"/>
                    <a:pt x="284" y="273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94" y="257"/>
                    <a:pt x="294" y="257"/>
                    <a:pt x="294" y="257"/>
                  </a:cubicBezTo>
                  <a:cubicBezTo>
                    <a:pt x="288" y="252"/>
                    <a:pt x="288" y="252"/>
                    <a:pt x="288" y="252"/>
                  </a:cubicBezTo>
                  <a:cubicBezTo>
                    <a:pt x="279" y="249"/>
                    <a:pt x="279" y="249"/>
                    <a:pt x="279" y="249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8" y="223"/>
                    <a:pt x="288" y="223"/>
                    <a:pt x="288" y="223"/>
                  </a:cubicBezTo>
                  <a:cubicBezTo>
                    <a:pt x="292" y="216"/>
                    <a:pt x="292" y="216"/>
                    <a:pt x="292" y="216"/>
                  </a:cubicBezTo>
                  <a:cubicBezTo>
                    <a:pt x="299" y="215"/>
                    <a:pt x="299" y="215"/>
                    <a:pt x="299" y="215"/>
                  </a:cubicBezTo>
                  <a:cubicBezTo>
                    <a:pt x="299" y="215"/>
                    <a:pt x="312" y="205"/>
                    <a:pt x="314" y="203"/>
                  </a:cubicBezTo>
                  <a:cubicBezTo>
                    <a:pt x="315" y="201"/>
                    <a:pt x="313" y="195"/>
                    <a:pt x="313" y="195"/>
                  </a:cubicBezTo>
                  <a:cubicBezTo>
                    <a:pt x="313" y="195"/>
                    <a:pt x="319" y="184"/>
                    <a:pt x="323" y="184"/>
                  </a:cubicBezTo>
                  <a:cubicBezTo>
                    <a:pt x="327" y="183"/>
                    <a:pt x="337" y="181"/>
                    <a:pt x="337" y="181"/>
                  </a:cubicBezTo>
                  <a:cubicBezTo>
                    <a:pt x="342" y="187"/>
                    <a:pt x="342" y="187"/>
                    <a:pt x="342" y="187"/>
                  </a:cubicBezTo>
                  <a:cubicBezTo>
                    <a:pt x="346" y="193"/>
                    <a:pt x="346" y="193"/>
                    <a:pt x="346" y="193"/>
                  </a:cubicBezTo>
                  <a:cubicBezTo>
                    <a:pt x="339" y="195"/>
                    <a:pt x="339" y="195"/>
                    <a:pt x="339" y="19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18" y="216"/>
                    <a:pt x="318" y="216"/>
                    <a:pt x="318" y="216"/>
                  </a:cubicBezTo>
                  <a:cubicBezTo>
                    <a:pt x="311" y="219"/>
                    <a:pt x="311" y="219"/>
                    <a:pt x="311" y="219"/>
                  </a:cubicBezTo>
                  <a:cubicBezTo>
                    <a:pt x="310" y="229"/>
                    <a:pt x="310" y="229"/>
                    <a:pt x="310" y="229"/>
                  </a:cubicBezTo>
                  <a:cubicBezTo>
                    <a:pt x="314" y="238"/>
                    <a:pt x="314" y="238"/>
                    <a:pt x="314" y="238"/>
                  </a:cubicBezTo>
                  <a:cubicBezTo>
                    <a:pt x="314" y="248"/>
                    <a:pt x="314" y="248"/>
                    <a:pt x="314" y="248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30" y="255"/>
                    <a:pt x="346" y="253"/>
                    <a:pt x="350" y="252"/>
                  </a:cubicBezTo>
                  <a:cubicBezTo>
                    <a:pt x="353" y="252"/>
                    <a:pt x="365" y="250"/>
                    <a:pt x="365" y="250"/>
                  </a:cubicBezTo>
                  <a:cubicBezTo>
                    <a:pt x="369" y="246"/>
                    <a:pt x="369" y="246"/>
                    <a:pt x="369" y="246"/>
                  </a:cubicBezTo>
                  <a:cubicBezTo>
                    <a:pt x="374" y="252"/>
                    <a:pt x="374" y="252"/>
                    <a:pt x="374" y="252"/>
                  </a:cubicBezTo>
                  <a:cubicBezTo>
                    <a:pt x="382" y="255"/>
                    <a:pt x="382" y="255"/>
                    <a:pt x="382" y="255"/>
                  </a:cubicBezTo>
                  <a:cubicBezTo>
                    <a:pt x="382" y="255"/>
                    <a:pt x="372" y="258"/>
                    <a:pt x="370" y="260"/>
                  </a:cubicBezTo>
                  <a:cubicBezTo>
                    <a:pt x="368" y="262"/>
                    <a:pt x="365" y="265"/>
                    <a:pt x="365" y="265"/>
                  </a:cubicBezTo>
                  <a:cubicBezTo>
                    <a:pt x="357" y="265"/>
                    <a:pt x="357" y="265"/>
                    <a:pt x="357" y="265"/>
                  </a:cubicBezTo>
                  <a:cubicBezTo>
                    <a:pt x="350" y="262"/>
                    <a:pt x="350" y="262"/>
                    <a:pt x="350" y="262"/>
                  </a:cubicBezTo>
                  <a:cubicBezTo>
                    <a:pt x="333" y="266"/>
                    <a:pt x="333" y="266"/>
                    <a:pt x="333" y="266"/>
                  </a:cubicBezTo>
                  <a:cubicBezTo>
                    <a:pt x="330" y="272"/>
                    <a:pt x="330" y="272"/>
                    <a:pt x="330" y="272"/>
                  </a:cubicBezTo>
                  <a:cubicBezTo>
                    <a:pt x="333" y="277"/>
                    <a:pt x="333" y="277"/>
                    <a:pt x="333" y="277"/>
                  </a:cubicBezTo>
                  <a:cubicBezTo>
                    <a:pt x="340" y="278"/>
                    <a:pt x="340" y="278"/>
                    <a:pt x="340" y="278"/>
                  </a:cubicBezTo>
                  <a:cubicBezTo>
                    <a:pt x="338" y="284"/>
                    <a:pt x="338" y="284"/>
                    <a:pt x="338" y="284"/>
                  </a:cubicBezTo>
                  <a:cubicBezTo>
                    <a:pt x="338" y="284"/>
                    <a:pt x="337" y="296"/>
                    <a:pt x="333" y="295"/>
                  </a:cubicBezTo>
                  <a:cubicBezTo>
                    <a:pt x="329" y="294"/>
                    <a:pt x="325" y="286"/>
                    <a:pt x="325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08" y="296"/>
                    <a:pt x="308" y="296"/>
                    <a:pt x="308" y="296"/>
                  </a:cubicBezTo>
                  <a:cubicBezTo>
                    <a:pt x="310" y="307"/>
                    <a:pt x="310" y="307"/>
                    <a:pt x="310" y="307"/>
                  </a:cubicBezTo>
                  <a:cubicBezTo>
                    <a:pt x="312" y="313"/>
                    <a:pt x="312" y="313"/>
                    <a:pt x="312" y="313"/>
                  </a:cubicBezTo>
                  <a:cubicBezTo>
                    <a:pt x="309" y="317"/>
                    <a:pt x="309" y="317"/>
                    <a:pt x="309" y="317"/>
                  </a:cubicBezTo>
                  <a:cubicBezTo>
                    <a:pt x="302" y="317"/>
                    <a:pt x="302" y="317"/>
                    <a:pt x="302" y="317"/>
                  </a:cubicBezTo>
                  <a:cubicBezTo>
                    <a:pt x="299" y="322"/>
                    <a:pt x="299" y="322"/>
                    <a:pt x="299" y="322"/>
                  </a:cubicBezTo>
                  <a:cubicBezTo>
                    <a:pt x="299" y="322"/>
                    <a:pt x="294" y="321"/>
                    <a:pt x="291" y="321"/>
                  </a:cubicBezTo>
                  <a:cubicBezTo>
                    <a:pt x="288" y="320"/>
                    <a:pt x="284" y="318"/>
                    <a:pt x="284" y="318"/>
                  </a:cubicBezTo>
                  <a:cubicBezTo>
                    <a:pt x="284" y="318"/>
                    <a:pt x="280" y="318"/>
                    <a:pt x="275" y="321"/>
                  </a:cubicBezTo>
                  <a:cubicBezTo>
                    <a:pt x="270" y="325"/>
                    <a:pt x="258" y="329"/>
                    <a:pt x="258" y="329"/>
                  </a:cubicBezTo>
                  <a:cubicBezTo>
                    <a:pt x="249" y="323"/>
                    <a:pt x="249" y="323"/>
                    <a:pt x="249" y="323"/>
                  </a:cubicBezTo>
                  <a:cubicBezTo>
                    <a:pt x="249" y="323"/>
                    <a:pt x="241" y="324"/>
                    <a:pt x="239" y="325"/>
                  </a:cubicBezTo>
                  <a:cubicBezTo>
                    <a:pt x="237" y="327"/>
                    <a:pt x="228" y="329"/>
                    <a:pt x="228" y="329"/>
                  </a:cubicBezTo>
                  <a:cubicBezTo>
                    <a:pt x="228" y="329"/>
                    <a:pt x="218" y="321"/>
                    <a:pt x="217" y="317"/>
                  </a:cubicBezTo>
                  <a:cubicBezTo>
                    <a:pt x="217" y="314"/>
                    <a:pt x="219" y="307"/>
                    <a:pt x="219" y="307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224" y="297"/>
                    <a:pt x="224" y="297"/>
                    <a:pt x="224" y="297"/>
                  </a:cubicBezTo>
                  <a:cubicBezTo>
                    <a:pt x="226" y="288"/>
                    <a:pt x="226" y="288"/>
                    <a:pt x="226" y="288"/>
                  </a:cubicBezTo>
                  <a:cubicBezTo>
                    <a:pt x="226" y="288"/>
                    <a:pt x="218" y="294"/>
                    <a:pt x="215" y="295"/>
                  </a:cubicBezTo>
                  <a:cubicBezTo>
                    <a:pt x="211" y="296"/>
                    <a:pt x="207" y="296"/>
                    <a:pt x="207" y="296"/>
                  </a:cubicBezTo>
                  <a:cubicBezTo>
                    <a:pt x="206" y="305"/>
                    <a:pt x="206" y="305"/>
                    <a:pt x="206" y="305"/>
                  </a:cubicBezTo>
                  <a:cubicBezTo>
                    <a:pt x="211" y="318"/>
                    <a:pt x="211" y="318"/>
                    <a:pt x="211" y="318"/>
                  </a:cubicBezTo>
                  <a:cubicBezTo>
                    <a:pt x="213" y="330"/>
                    <a:pt x="213" y="330"/>
                    <a:pt x="213" y="330"/>
                  </a:cubicBezTo>
                  <a:cubicBezTo>
                    <a:pt x="207" y="335"/>
                    <a:pt x="207" y="335"/>
                    <a:pt x="207" y="335"/>
                  </a:cubicBezTo>
                  <a:cubicBezTo>
                    <a:pt x="198" y="329"/>
                    <a:pt x="198" y="329"/>
                    <a:pt x="198" y="329"/>
                  </a:cubicBezTo>
                  <a:cubicBezTo>
                    <a:pt x="192" y="333"/>
                    <a:pt x="192" y="333"/>
                    <a:pt x="192" y="333"/>
                  </a:cubicBezTo>
                  <a:cubicBezTo>
                    <a:pt x="185" y="334"/>
                    <a:pt x="185" y="334"/>
                    <a:pt x="185" y="334"/>
                  </a:cubicBezTo>
                  <a:cubicBezTo>
                    <a:pt x="183" y="342"/>
                    <a:pt x="183" y="342"/>
                    <a:pt x="183" y="342"/>
                  </a:cubicBezTo>
                  <a:cubicBezTo>
                    <a:pt x="179" y="340"/>
                    <a:pt x="179" y="340"/>
                    <a:pt x="179" y="340"/>
                  </a:cubicBezTo>
                  <a:cubicBezTo>
                    <a:pt x="179" y="340"/>
                    <a:pt x="178" y="342"/>
                    <a:pt x="175" y="346"/>
                  </a:cubicBezTo>
                  <a:cubicBezTo>
                    <a:pt x="172" y="350"/>
                    <a:pt x="162" y="361"/>
                    <a:pt x="162" y="361"/>
                  </a:cubicBezTo>
                  <a:cubicBezTo>
                    <a:pt x="155" y="362"/>
                    <a:pt x="155" y="362"/>
                    <a:pt x="155" y="362"/>
                  </a:cubicBezTo>
                  <a:cubicBezTo>
                    <a:pt x="153" y="370"/>
                    <a:pt x="153" y="370"/>
                    <a:pt x="153" y="370"/>
                  </a:cubicBezTo>
                  <a:cubicBezTo>
                    <a:pt x="147" y="373"/>
                    <a:pt x="147" y="373"/>
                    <a:pt x="147" y="373"/>
                  </a:cubicBezTo>
                  <a:cubicBezTo>
                    <a:pt x="140" y="379"/>
                    <a:pt x="140" y="379"/>
                    <a:pt x="140" y="379"/>
                  </a:cubicBezTo>
                  <a:cubicBezTo>
                    <a:pt x="132" y="380"/>
                    <a:pt x="132" y="380"/>
                    <a:pt x="132" y="380"/>
                  </a:cubicBezTo>
                  <a:cubicBezTo>
                    <a:pt x="127" y="378"/>
                    <a:pt x="127" y="378"/>
                    <a:pt x="127" y="378"/>
                  </a:cubicBezTo>
                  <a:cubicBezTo>
                    <a:pt x="129" y="386"/>
                    <a:pt x="129" y="386"/>
                    <a:pt x="129" y="386"/>
                  </a:cubicBezTo>
                  <a:cubicBezTo>
                    <a:pt x="122" y="388"/>
                    <a:pt x="122" y="388"/>
                    <a:pt x="122" y="388"/>
                  </a:cubicBezTo>
                  <a:cubicBezTo>
                    <a:pt x="118" y="389"/>
                    <a:pt x="118" y="389"/>
                    <a:pt x="118" y="389"/>
                  </a:cubicBezTo>
                  <a:cubicBezTo>
                    <a:pt x="116" y="384"/>
                    <a:pt x="116" y="384"/>
                    <a:pt x="116" y="384"/>
                  </a:cubicBezTo>
                  <a:cubicBezTo>
                    <a:pt x="108" y="384"/>
                    <a:pt x="108" y="384"/>
                    <a:pt x="108" y="384"/>
                  </a:cubicBezTo>
                  <a:cubicBezTo>
                    <a:pt x="102" y="389"/>
                    <a:pt x="102" y="389"/>
                    <a:pt x="102" y="389"/>
                  </a:cubicBezTo>
                  <a:cubicBezTo>
                    <a:pt x="104" y="393"/>
                    <a:pt x="104" y="393"/>
                    <a:pt x="104" y="393"/>
                  </a:cubicBezTo>
                  <a:cubicBezTo>
                    <a:pt x="115" y="396"/>
                    <a:pt x="115" y="396"/>
                    <a:pt x="115" y="396"/>
                  </a:cubicBezTo>
                  <a:cubicBezTo>
                    <a:pt x="124" y="406"/>
                    <a:pt x="124" y="406"/>
                    <a:pt x="124" y="406"/>
                  </a:cubicBezTo>
                  <a:cubicBezTo>
                    <a:pt x="133" y="412"/>
                    <a:pt x="133" y="412"/>
                    <a:pt x="133" y="412"/>
                  </a:cubicBezTo>
                  <a:cubicBezTo>
                    <a:pt x="135" y="419"/>
                    <a:pt x="135" y="419"/>
                    <a:pt x="135" y="419"/>
                  </a:cubicBezTo>
                  <a:cubicBezTo>
                    <a:pt x="131" y="422"/>
                    <a:pt x="131" y="422"/>
                    <a:pt x="131" y="422"/>
                  </a:cubicBezTo>
                  <a:cubicBezTo>
                    <a:pt x="130" y="430"/>
                    <a:pt x="130" y="430"/>
                    <a:pt x="130" y="430"/>
                  </a:cubicBezTo>
                  <a:cubicBezTo>
                    <a:pt x="128" y="439"/>
                    <a:pt x="128" y="439"/>
                    <a:pt x="128" y="439"/>
                  </a:cubicBezTo>
                  <a:cubicBezTo>
                    <a:pt x="104" y="440"/>
                    <a:pt x="104" y="440"/>
                    <a:pt x="104" y="440"/>
                  </a:cubicBezTo>
                  <a:cubicBezTo>
                    <a:pt x="100" y="438"/>
                    <a:pt x="100" y="438"/>
                    <a:pt x="100" y="438"/>
                  </a:cubicBezTo>
                  <a:cubicBezTo>
                    <a:pt x="78" y="437"/>
                    <a:pt x="78" y="437"/>
                    <a:pt x="78" y="437"/>
                  </a:cubicBezTo>
                  <a:cubicBezTo>
                    <a:pt x="70" y="441"/>
                    <a:pt x="70" y="441"/>
                    <a:pt x="70" y="441"/>
                  </a:cubicBezTo>
                  <a:cubicBezTo>
                    <a:pt x="66" y="444"/>
                    <a:pt x="66" y="444"/>
                    <a:pt x="66" y="444"/>
                  </a:cubicBezTo>
                  <a:cubicBezTo>
                    <a:pt x="71" y="453"/>
                    <a:pt x="71" y="453"/>
                    <a:pt x="71" y="453"/>
                  </a:cubicBezTo>
                  <a:cubicBezTo>
                    <a:pt x="68" y="475"/>
                    <a:pt x="68" y="475"/>
                    <a:pt x="68" y="475"/>
                  </a:cubicBezTo>
                  <a:cubicBezTo>
                    <a:pt x="62" y="481"/>
                    <a:pt x="62" y="481"/>
                    <a:pt x="62" y="481"/>
                  </a:cubicBezTo>
                  <a:cubicBezTo>
                    <a:pt x="69" y="491"/>
                    <a:pt x="69" y="491"/>
                    <a:pt x="69" y="491"/>
                  </a:cubicBezTo>
                  <a:cubicBezTo>
                    <a:pt x="69" y="504"/>
                    <a:pt x="69" y="504"/>
                    <a:pt x="69" y="504"/>
                  </a:cubicBezTo>
                  <a:cubicBezTo>
                    <a:pt x="80" y="502"/>
                    <a:pt x="80" y="502"/>
                    <a:pt x="80" y="502"/>
                  </a:cubicBezTo>
                  <a:cubicBezTo>
                    <a:pt x="86" y="502"/>
                    <a:pt x="86" y="502"/>
                    <a:pt x="86" y="502"/>
                  </a:cubicBezTo>
                  <a:cubicBezTo>
                    <a:pt x="89" y="507"/>
                    <a:pt x="89" y="507"/>
                    <a:pt x="89" y="507"/>
                  </a:cubicBezTo>
                  <a:cubicBezTo>
                    <a:pt x="97" y="510"/>
                    <a:pt x="97" y="510"/>
                    <a:pt x="97" y="510"/>
                  </a:cubicBezTo>
                  <a:cubicBezTo>
                    <a:pt x="108" y="505"/>
                    <a:pt x="108" y="505"/>
                    <a:pt x="108" y="505"/>
                  </a:cubicBezTo>
                  <a:cubicBezTo>
                    <a:pt x="120" y="505"/>
                    <a:pt x="120" y="505"/>
                    <a:pt x="120" y="505"/>
                  </a:cubicBezTo>
                  <a:cubicBezTo>
                    <a:pt x="128" y="502"/>
                    <a:pt x="128" y="502"/>
                    <a:pt x="128" y="502"/>
                  </a:cubicBezTo>
                  <a:cubicBezTo>
                    <a:pt x="129" y="495"/>
                    <a:pt x="129" y="495"/>
                    <a:pt x="129" y="495"/>
                  </a:cubicBezTo>
                  <a:cubicBezTo>
                    <a:pt x="134" y="496"/>
                    <a:pt x="134" y="496"/>
                    <a:pt x="134" y="496"/>
                  </a:cubicBezTo>
                  <a:cubicBezTo>
                    <a:pt x="140" y="488"/>
                    <a:pt x="140" y="488"/>
                    <a:pt x="140" y="488"/>
                  </a:cubicBezTo>
                  <a:cubicBezTo>
                    <a:pt x="138" y="481"/>
                    <a:pt x="138" y="481"/>
                    <a:pt x="138" y="481"/>
                  </a:cubicBezTo>
                  <a:cubicBezTo>
                    <a:pt x="146" y="466"/>
                    <a:pt x="146" y="466"/>
                    <a:pt x="146" y="466"/>
                  </a:cubicBezTo>
                  <a:cubicBezTo>
                    <a:pt x="153" y="462"/>
                    <a:pt x="153" y="462"/>
                    <a:pt x="153" y="462"/>
                  </a:cubicBezTo>
                  <a:cubicBezTo>
                    <a:pt x="162" y="457"/>
                    <a:pt x="162" y="457"/>
                    <a:pt x="162" y="457"/>
                  </a:cubicBezTo>
                  <a:cubicBezTo>
                    <a:pt x="164" y="451"/>
                    <a:pt x="164" y="451"/>
                    <a:pt x="164" y="451"/>
                  </a:cubicBezTo>
                  <a:cubicBezTo>
                    <a:pt x="166" y="441"/>
                    <a:pt x="166" y="441"/>
                    <a:pt x="166" y="441"/>
                  </a:cubicBezTo>
                  <a:cubicBezTo>
                    <a:pt x="176" y="439"/>
                    <a:pt x="176" y="439"/>
                    <a:pt x="176" y="439"/>
                  </a:cubicBezTo>
                  <a:cubicBezTo>
                    <a:pt x="187" y="443"/>
                    <a:pt x="187" y="443"/>
                    <a:pt x="187" y="443"/>
                  </a:cubicBezTo>
                  <a:cubicBezTo>
                    <a:pt x="192" y="444"/>
                    <a:pt x="192" y="444"/>
                    <a:pt x="192" y="444"/>
                  </a:cubicBezTo>
                  <a:cubicBezTo>
                    <a:pt x="192" y="444"/>
                    <a:pt x="195" y="438"/>
                    <a:pt x="199" y="437"/>
                  </a:cubicBezTo>
                  <a:cubicBezTo>
                    <a:pt x="203" y="437"/>
                    <a:pt x="206" y="436"/>
                    <a:pt x="206" y="436"/>
                  </a:cubicBezTo>
                  <a:cubicBezTo>
                    <a:pt x="206" y="436"/>
                    <a:pt x="207" y="430"/>
                    <a:pt x="209" y="430"/>
                  </a:cubicBezTo>
                  <a:cubicBezTo>
                    <a:pt x="211" y="430"/>
                    <a:pt x="221" y="433"/>
                    <a:pt x="221" y="433"/>
                  </a:cubicBezTo>
                  <a:cubicBezTo>
                    <a:pt x="224" y="447"/>
                    <a:pt x="224" y="447"/>
                    <a:pt x="224" y="447"/>
                  </a:cubicBezTo>
                  <a:cubicBezTo>
                    <a:pt x="233" y="451"/>
                    <a:pt x="233" y="451"/>
                    <a:pt x="233" y="451"/>
                  </a:cubicBezTo>
                  <a:cubicBezTo>
                    <a:pt x="242" y="460"/>
                    <a:pt x="242" y="460"/>
                    <a:pt x="242" y="460"/>
                  </a:cubicBezTo>
                  <a:cubicBezTo>
                    <a:pt x="252" y="462"/>
                    <a:pt x="252" y="462"/>
                    <a:pt x="252" y="462"/>
                  </a:cubicBezTo>
                  <a:cubicBezTo>
                    <a:pt x="259" y="472"/>
                    <a:pt x="259" y="472"/>
                    <a:pt x="259" y="472"/>
                  </a:cubicBezTo>
                  <a:cubicBezTo>
                    <a:pt x="271" y="478"/>
                    <a:pt x="271" y="478"/>
                    <a:pt x="271" y="478"/>
                  </a:cubicBezTo>
                  <a:cubicBezTo>
                    <a:pt x="267" y="488"/>
                    <a:pt x="267" y="488"/>
                    <a:pt x="267" y="488"/>
                  </a:cubicBezTo>
                  <a:cubicBezTo>
                    <a:pt x="270" y="494"/>
                    <a:pt x="270" y="494"/>
                    <a:pt x="270" y="494"/>
                  </a:cubicBezTo>
                  <a:cubicBezTo>
                    <a:pt x="270" y="494"/>
                    <a:pt x="275" y="486"/>
                    <a:pt x="278" y="485"/>
                  </a:cubicBezTo>
                  <a:cubicBezTo>
                    <a:pt x="280" y="484"/>
                    <a:pt x="280" y="484"/>
                    <a:pt x="280" y="484"/>
                  </a:cubicBezTo>
                  <a:cubicBezTo>
                    <a:pt x="280" y="484"/>
                    <a:pt x="280" y="482"/>
                    <a:pt x="278" y="478"/>
                  </a:cubicBezTo>
                  <a:cubicBezTo>
                    <a:pt x="276" y="473"/>
                    <a:pt x="276" y="473"/>
                    <a:pt x="276" y="473"/>
                  </a:cubicBezTo>
                  <a:cubicBezTo>
                    <a:pt x="276" y="473"/>
                    <a:pt x="280" y="469"/>
                    <a:pt x="283" y="471"/>
                  </a:cubicBezTo>
                  <a:cubicBezTo>
                    <a:pt x="286" y="473"/>
                    <a:pt x="290" y="474"/>
                    <a:pt x="290" y="474"/>
                  </a:cubicBezTo>
                  <a:cubicBezTo>
                    <a:pt x="292" y="471"/>
                    <a:pt x="292" y="471"/>
                    <a:pt x="292" y="471"/>
                  </a:cubicBezTo>
                  <a:cubicBezTo>
                    <a:pt x="292" y="471"/>
                    <a:pt x="286" y="465"/>
                    <a:pt x="280" y="463"/>
                  </a:cubicBezTo>
                  <a:cubicBezTo>
                    <a:pt x="274" y="462"/>
                    <a:pt x="269" y="461"/>
                    <a:pt x="269" y="461"/>
                  </a:cubicBezTo>
                  <a:cubicBezTo>
                    <a:pt x="271" y="455"/>
                    <a:pt x="271" y="455"/>
                    <a:pt x="271" y="455"/>
                  </a:cubicBezTo>
                  <a:cubicBezTo>
                    <a:pt x="271" y="455"/>
                    <a:pt x="260" y="455"/>
                    <a:pt x="258" y="454"/>
                  </a:cubicBezTo>
                  <a:cubicBezTo>
                    <a:pt x="256" y="453"/>
                    <a:pt x="254" y="448"/>
                    <a:pt x="254" y="448"/>
                  </a:cubicBezTo>
                  <a:cubicBezTo>
                    <a:pt x="252" y="437"/>
                    <a:pt x="252" y="437"/>
                    <a:pt x="252" y="437"/>
                  </a:cubicBezTo>
                  <a:cubicBezTo>
                    <a:pt x="252" y="437"/>
                    <a:pt x="243" y="433"/>
                    <a:pt x="239" y="429"/>
                  </a:cubicBezTo>
                  <a:cubicBezTo>
                    <a:pt x="235" y="426"/>
                    <a:pt x="237" y="417"/>
                    <a:pt x="237" y="417"/>
                  </a:cubicBezTo>
                  <a:cubicBezTo>
                    <a:pt x="245" y="416"/>
                    <a:pt x="245" y="416"/>
                    <a:pt x="245" y="416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52" y="417"/>
                    <a:pt x="252" y="417"/>
                    <a:pt x="252" y="417"/>
                  </a:cubicBezTo>
                  <a:cubicBezTo>
                    <a:pt x="251" y="422"/>
                    <a:pt x="251" y="422"/>
                    <a:pt x="251" y="422"/>
                  </a:cubicBezTo>
                  <a:cubicBezTo>
                    <a:pt x="256" y="425"/>
                    <a:pt x="256" y="425"/>
                    <a:pt x="256" y="425"/>
                  </a:cubicBezTo>
                  <a:cubicBezTo>
                    <a:pt x="261" y="423"/>
                    <a:pt x="261" y="423"/>
                    <a:pt x="261" y="423"/>
                  </a:cubicBezTo>
                  <a:cubicBezTo>
                    <a:pt x="261" y="423"/>
                    <a:pt x="262" y="427"/>
                    <a:pt x="264" y="430"/>
                  </a:cubicBezTo>
                  <a:cubicBezTo>
                    <a:pt x="266" y="433"/>
                    <a:pt x="269" y="437"/>
                    <a:pt x="269" y="437"/>
                  </a:cubicBezTo>
                  <a:cubicBezTo>
                    <a:pt x="269" y="437"/>
                    <a:pt x="277" y="443"/>
                    <a:pt x="280" y="444"/>
                  </a:cubicBezTo>
                  <a:cubicBezTo>
                    <a:pt x="283" y="445"/>
                    <a:pt x="292" y="448"/>
                    <a:pt x="294" y="453"/>
                  </a:cubicBezTo>
                  <a:cubicBezTo>
                    <a:pt x="296" y="457"/>
                    <a:pt x="299" y="458"/>
                    <a:pt x="299" y="458"/>
                  </a:cubicBezTo>
                  <a:cubicBezTo>
                    <a:pt x="299" y="458"/>
                    <a:pt x="297" y="465"/>
                    <a:pt x="299" y="469"/>
                  </a:cubicBezTo>
                  <a:cubicBezTo>
                    <a:pt x="301" y="474"/>
                    <a:pt x="305" y="480"/>
                    <a:pt x="305" y="480"/>
                  </a:cubicBezTo>
                  <a:cubicBezTo>
                    <a:pt x="305" y="480"/>
                    <a:pt x="312" y="480"/>
                    <a:pt x="312" y="484"/>
                  </a:cubicBezTo>
                  <a:cubicBezTo>
                    <a:pt x="311" y="487"/>
                    <a:pt x="311" y="487"/>
                    <a:pt x="311" y="487"/>
                  </a:cubicBezTo>
                  <a:cubicBezTo>
                    <a:pt x="311" y="487"/>
                    <a:pt x="319" y="487"/>
                    <a:pt x="322" y="488"/>
                  </a:cubicBezTo>
                  <a:cubicBezTo>
                    <a:pt x="324" y="490"/>
                    <a:pt x="324" y="490"/>
                    <a:pt x="324" y="490"/>
                  </a:cubicBezTo>
                  <a:cubicBezTo>
                    <a:pt x="324" y="490"/>
                    <a:pt x="314" y="490"/>
                    <a:pt x="313" y="492"/>
                  </a:cubicBezTo>
                  <a:cubicBezTo>
                    <a:pt x="312" y="495"/>
                    <a:pt x="315" y="500"/>
                    <a:pt x="317" y="502"/>
                  </a:cubicBezTo>
                  <a:cubicBezTo>
                    <a:pt x="319" y="504"/>
                    <a:pt x="323" y="506"/>
                    <a:pt x="323" y="506"/>
                  </a:cubicBezTo>
                  <a:cubicBezTo>
                    <a:pt x="327" y="507"/>
                    <a:pt x="327" y="507"/>
                    <a:pt x="327" y="507"/>
                  </a:cubicBezTo>
                  <a:cubicBezTo>
                    <a:pt x="329" y="503"/>
                    <a:pt x="329" y="503"/>
                    <a:pt x="329" y="503"/>
                  </a:cubicBezTo>
                  <a:cubicBezTo>
                    <a:pt x="329" y="503"/>
                    <a:pt x="325" y="501"/>
                    <a:pt x="325" y="499"/>
                  </a:cubicBezTo>
                  <a:cubicBezTo>
                    <a:pt x="324" y="497"/>
                    <a:pt x="324" y="497"/>
                    <a:pt x="324" y="497"/>
                  </a:cubicBezTo>
                  <a:cubicBezTo>
                    <a:pt x="331" y="497"/>
                    <a:pt x="331" y="497"/>
                    <a:pt x="331" y="497"/>
                  </a:cubicBezTo>
                  <a:cubicBezTo>
                    <a:pt x="333" y="494"/>
                    <a:pt x="333" y="494"/>
                    <a:pt x="333" y="494"/>
                  </a:cubicBezTo>
                  <a:cubicBezTo>
                    <a:pt x="336" y="493"/>
                    <a:pt x="336" y="493"/>
                    <a:pt x="336" y="493"/>
                  </a:cubicBezTo>
                  <a:cubicBezTo>
                    <a:pt x="335" y="488"/>
                    <a:pt x="335" y="488"/>
                    <a:pt x="335" y="488"/>
                  </a:cubicBezTo>
                  <a:cubicBezTo>
                    <a:pt x="331" y="485"/>
                    <a:pt x="331" y="485"/>
                    <a:pt x="331" y="485"/>
                  </a:cubicBezTo>
                  <a:cubicBezTo>
                    <a:pt x="331" y="485"/>
                    <a:pt x="327" y="485"/>
                    <a:pt x="326" y="482"/>
                  </a:cubicBezTo>
                  <a:cubicBezTo>
                    <a:pt x="325" y="480"/>
                    <a:pt x="326" y="477"/>
                    <a:pt x="326" y="477"/>
                  </a:cubicBezTo>
                  <a:cubicBezTo>
                    <a:pt x="326" y="477"/>
                    <a:pt x="321" y="477"/>
                    <a:pt x="321" y="474"/>
                  </a:cubicBezTo>
                  <a:cubicBezTo>
                    <a:pt x="321" y="471"/>
                    <a:pt x="321" y="471"/>
                    <a:pt x="321" y="471"/>
                  </a:cubicBezTo>
                  <a:cubicBezTo>
                    <a:pt x="327" y="469"/>
                    <a:pt x="327" y="469"/>
                    <a:pt x="327" y="469"/>
                  </a:cubicBezTo>
                  <a:cubicBezTo>
                    <a:pt x="331" y="472"/>
                    <a:pt x="331" y="472"/>
                    <a:pt x="331" y="472"/>
                  </a:cubicBezTo>
                  <a:cubicBezTo>
                    <a:pt x="334" y="470"/>
                    <a:pt x="334" y="470"/>
                    <a:pt x="334" y="470"/>
                  </a:cubicBezTo>
                  <a:cubicBezTo>
                    <a:pt x="333" y="465"/>
                    <a:pt x="333" y="465"/>
                    <a:pt x="333" y="465"/>
                  </a:cubicBezTo>
                  <a:cubicBezTo>
                    <a:pt x="333" y="465"/>
                    <a:pt x="349" y="463"/>
                    <a:pt x="351" y="464"/>
                  </a:cubicBezTo>
                  <a:cubicBezTo>
                    <a:pt x="353" y="465"/>
                    <a:pt x="353" y="469"/>
                    <a:pt x="353" y="469"/>
                  </a:cubicBezTo>
                  <a:cubicBezTo>
                    <a:pt x="359" y="468"/>
                    <a:pt x="359" y="468"/>
                    <a:pt x="359" y="468"/>
                  </a:cubicBezTo>
                  <a:cubicBezTo>
                    <a:pt x="359" y="468"/>
                    <a:pt x="365" y="461"/>
                    <a:pt x="367" y="461"/>
                  </a:cubicBezTo>
                  <a:cubicBezTo>
                    <a:pt x="370" y="460"/>
                    <a:pt x="378" y="464"/>
                    <a:pt x="378" y="464"/>
                  </a:cubicBezTo>
                  <a:cubicBezTo>
                    <a:pt x="382" y="466"/>
                    <a:pt x="382" y="466"/>
                    <a:pt x="382" y="466"/>
                  </a:cubicBezTo>
                  <a:cubicBezTo>
                    <a:pt x="382" y="466"/>
                    <a:pt x="378" y="471"/>
                    <a:pt x="375" y="471"/>
                  </a:cubicBezTo>
                  <a:cubicBezTo>
                    <a:pt x="372" y="471"/>
                    <a:pt x="360" y="472"/>
                    <a:pt x="360" y="472"/>
                  </a:cubicBezTo>
                  <a:cubicBezTo>
                    <a:pt x="353" y="475"/>
                    <a:pt x="353" y="475"/>
                    <a:pt x="353" y="475"/>
                  </a:cubicBezTo>
                  <a:cubicBezTo>
                    <a:pt x="354" y="479"/>
                    <a:pt x="354" y="479"/>
                    <a:pt x="354" y="479"/>
                  </a:cubicBezTo>
                  <a:cubicBezTo>
                    <a:pt x="359" y="480"/>
                    <a:pt x="359" y="480"/>
                    <a:pt x="359" y="480"/>
                  </a:cubicBezTo>
                  <a:cubicBezTo>
                    <a:pt x="359" y="480"/>
                    <a:pt x="362" y="485"/>
                    <a:pt x="359" y="487"/>
                  </a:cubicBezTo>
                  <a:cubicBezTo>
                    <a:pt x="357" y="489"/>
                    <a:pt x="357" y="493"/>
                    <a:pt x="357" y="493"/>
                  </a:cubicBezTo>
                  <a:cubicBezTo>
                    <a:pt x="357" y="493"/>
                    <a:pt x="361" y="493"/>
                    <a:pt x="361" y="496"/>
                  </a:cubicBezTo>
                  <a:cubicBezTo>
                    <a:pt x="361" y="498"/>
                    <a:pt x="363" y="502"/>
                    <a:pt x="363" y="502"/>
                  </a:cubicBezTo>
                  <a:cubicBezTo>
                    <a:pt x="363" y="502"/>
                    <a:pt x="368" y="503"/>
                    <a:pt x="370" y="504"/>
                  </a:cubicBezTo>
                  <a:cubicBezTo>
                    <a:pt x="373" y="506"/>
                    <a:pt x="379" y="510"/>
                    <a:pt x="379" y="510"/>
                  </a:cubicBezTo>
                  <a:cubicBezTo>
                    <a:pt x="388" y="510"/>
                    <a:pt x="388" y="510"/>
                    <a:pt x="388" y="510"/>
                  </a:cubicBezTo>
                  <a:cubicBezTo>
                    <a:pt x="388" y="510"/>
                    <a:pt x="385" y="504"/>
                    <a:pt x="389" y="504"/>
                  </a:cubicBezTo>
                  <a:cubicBezTo>
                    <a:pt x="392" y="503"/>
                    <a:pt x="396" y="504"/>
                    <a:pt x="396" y="504"/>
                  </a:cubicBezTo>
                  <a:cubicBezTo>
                    <a:pt x="404" y="510"/>
                    <a:pt x="404" y="510"/>
                    <a:pt x="404" y="510"/>
                  </a:cubicBezTo>
                  <a:cubicBezTo>
                    <a:pt x="413" y="510"/>
                    <a:pt x="413" y="510"/>
                    <a:pt x="413" y="510"/>
                  </a:cubicBezTo>
                  <a:cubicBezTo>
                    <a:pt x="419" y="506"/>
                    <a:pt x="419" y="506"/>
                    <a:pt x="419" y="506"/>
                  </a:cubicBezTo>
                  <a:cubicBezTo>
                    <a:pt x="428" y="505"/>
                    <a:pt x="428" y="505"/>
                    <a:pt x="428" y="505"/>
                  </a:cubicBezTo>
                  <a:cubicBezTo>
                    <a:pt x="432" y="503"/>
                    <a:pt x="432" y="503"/>
                    <a:pt x="432" y="503"/>
                  </a:cubicBezTo>
                  <a:cubicBezTo>
                    <a:pt x="438" y="505"/>
                    <a:pt x="438" y="505"/>
                    <a:pt x="438" y="505"/>
                  </a:cubicBezTo>
                  <a:cubicBezTo>
                    <a:pt x="432" y="510"/>
                    <a:pt x="432" y="510"/>
                    <a:pt x="432" y="510"/>
                  </a:cubicBezTo>
                  <a:cubicBezTo>
                    <a:pt x="432" y="510"/>
                    <a:pt x="435" y="522"/>
                    <a:pt x="432" y="525"/>
                  </a:cubicBezTo>
                  <a:cubicBezTo>
                    <a:pt x="430" y="528"/>
                    <a:pt x="425" y="533"/>
                    <a:pt x="425" y="533"/>
                  </a:cubicBezTo>
                  <a:cubicBezTo>
                    <a:pt x="425" y="533"/>
                    <a:pt x="425" y="541"/>
                    <a:pt x="423" y="543"/>
                  </a:cubicBezTo>
                  <a:cubicBezTo>
                    <a:pt x="421" y="546"/>
                    <a:pt x="423" y="557"/>
                    <a:pt x="417" y="557"/>
                  </a:cubicBezTo>
                  <a:cubicBezTo>
                    <a:pt x="411" y="557"/>
                    <a:pt x="401" y="555"/>
                    <a:pt x="401" y="555"/>
                  </a:cubicBezTo>
                  <a:cubicBezTo>
                    <a:pt x="397" y="553"/>
                    <a:pt x="397" y="553"/>
                    <a:pt x="397" y="553"/>
                  </a:cubicBezTo>
                  <a:cubicBezTo>
                    <a:pt x="397" y="553"/>
                    <a:pt x="389" y="551"/>
                    <a:pt x="385" y="553"/>
                  </a:cubicBezTo>
                  <a:cubicBezTo>
                    <a:pt x="382" y="554"/>
                    <a:pt x="373" y="559"/>
                    <a:pt x="373" y="559"/>
                  </a:cubicBezTo>
                  <a:cubicBezTo>
                    <a:pt x="373" y="559"/>
                    <a:pt x="366" y="557"/>
                    <a:pt x="361" y="556"/>
                  </a:cubicBezTo>
                  <a:cubicBezTo>
                    <a:pt x="355" y="555"/>
                    <a:pt x="351" y="552"/>
                    <a:pt x="351" y="552"/>
                  </a:cubicBezTo>
                  <a:cubicBezTo>
                    <a:pt x="342" y="552"/>
                    <a:pt x="342" y="552"/>
                    <a:pt x="342" y="552"/>
                  </a:cubicBezTo>
                  <a:cubicBezTo>
                    <a:pt x="342" y="552"/>
                    <a:pt x="334" y="547"/>
                    <a:pt x="331" y="546"/>
                  </a:cubicBezTo>
                  <a:cubicBezTo>
                    <a:pt x="327" y="545"/>
                    <a:pt x="323" y="541"/>
                    <a:pt x="323" y="541"/>
                  </a:cubicBezTo>
                  <a:cubicBezTo>
                    <a:pt x="312" y="541"/>
                    <a:pt x="312" y="541"/>
                    <a:pt x="312" y="541"/>
                  </a:cubicBezTo>
                  <a:cubicBezTo>
                    <a:pt x="301" y="549"/>
                    <a:pt x="301" y="549"/>
                    <a:pt x="301" y="549"/>
                  </a:cubicBezTo>
                  <a:cubicBezTo>
                    <a:pt x="302" y="557"/>
                    <a:pt x="302" y="557"/>
                    <a:pt x="302" y="557"/>
                  </a:cubicBezTo>
                  <a:cubicBezTo>
                    <a:pt x="295" y="566"/>
                    <a:pt x="295" y="566"/>
                    <a:pt x="295" y="566"/>
                  </a:cubicBezTo>
                  <a:cubicBezTo>
                    <a:pt x="295" y="566"/>
                    <a:pt x="282" y="557"/>
                    <a:pt x="279" y="556"/>
                  </a:cubicBezTo>
                  <a:cubicBezTo>
                    <a:pt x="276" y="555"/>
                    <a:pt x="269" y="555"/>
                    <a:pt x="269" y="555"/>
                  </a:cubicBezTo>
                  <a:cubicBezTo>
                    <a:pt x="269" y="555"/>
                    <a:pt x="265" y="549"/>
                    <a:pt x="264" y="547"/>
                  </a:cubicBezTo>
                  <a:cubicBezTo>
                    <a:pt x="262" y="545"/>
                    <a:pt x="258" y="543"/>
                    <a:pt x="258" y="543"/>
                  </a:cubicBezTo>
                  <a:cubicBezTo>
                    <a:pt x="258" y="543"/>
                    <a:pt x="236" y="541"/>
                    <a:pt x="233" y="539"/>
                  </a:cubicBezTo>
                  <a:cubicBezTo>
                    <a:pt x="230" y="536"/>
                    <a:pt x="230" y="538"/>
                    <a:pt x="226" y="533"/>
                  </a:cubicBezTo>
                  <a:cubicBezTo>
                    <a:pt x="222" y="528"/>
                    <a:pt x="220" y="526"/>
                    <a:pt x="223" y="525"/>
                  </a:cubicBezTo>
                  <a:cubicBezTo>
                    <a:pt x="226" y="524"/>
                    <a:pt x="231" y="524"/>
                    <a:pt x="231" y="520"/>
                  </a:cubicBezTo>
                  <a:cubicBezTo>
                    <a:pt x="231" y="517"/>
                    <a:pt x="225" y="518"/>
                    <a:pt x="226" y="514"/>
                  </a:cubicBezTo>
                  <a:cubicBezTo>
                    <a:pt x="226" y="511"/>
                    <a:pt x="227" y="508"/>
                    <a:pt x="227" y="508"/>
                  </a:cubicBezTo>
                  <a:cubicBezTo>
                    <a:pt x="227" y="508"/>
                    <a:pt x="233" y="510"/>
                    <a:pt x="232" y="506"/>
                  </a:cubicBezTo>
                  <a:cubicBezTo>
                    <a:pt x="230" y="503"/>
                    <a:pt x="224" y="505"/>
                    <a:pt x="224" y="505"/>
                  </a:cubicBezTo>
                  <a:cubicBezTo>
                    <a:pt x="224" y="505"/>
                    <a:pt x="224" y="498"/>
                    <a:pt x="221" y="499"/>
                  </a:cubicBezTo>
                  <a:cubicBezTo>
                    <a:pt x="217" y="500"/>
                    <a:pt x="216" y="502"/>
                    <a:pt x="210" y="503"/>
                  </a:cubicBezTo>
                  <a:cubicBezTo>
                    <a:pt x="204" y="504"/>
                    <a:pt x="206" y="501"/>
                    <a:pt x="198" y="502"/>
                  </a:cubicBezTo>
                  <a:cubicBezTo>
                    <a:pt x="190" y="504"/>
                    <a:pt x="189" y="506"/>
                    <a:pt x="185" y="505"/>
                  </a:cubicBezTo>
                  <a:cubicBezTo>
                    <a:pt x="182" y="504"/>
                    <a:pt x="179" y="503"/>
                    <a:pt x="179" y="503"/>
                  </a:cubicBezTo>
                  <a:cubicBezTo>
                    <a:pt x="179" y="503"/>
                    <a:pt x="167" y="505"/>
                    <a:pt x="158" y="506"/>
                  </a:cubicBezTo>
                  <a:cubicBezTo>
                    <a:pt x="149" y="508"/>
                    <a:pt x="141" y="514"/>
                    <a:pt x="141" y="514"/>
                  </a:cubicBezTo>
                  <a:cubicBezTo>
                    <a:pt x="141" y="514"/>
                    <a:pt x="136" y="512"/>
                    <a:pt x="134" y="514"/>
                  </a:cubicBezTo>
                  <a:cubicBezTo>
                    <a:pt x="132" y="516"/>
                    <a:pt x="125" y="524"/>
                    <a:pt x="123" y="522"/>
                  </a:cubicBezTo>
                  <a:cubicBezTo>
                    <a:pt x="122" y="520"/>
                    <a:pt x="116" y="519"/>
                    <a:pt x="116" y="519"/>
                  </a:cubicBezTo>
                  <a:cubicBezTo>
                    <a:pt x="106" y="520"/>
                    <a:pt x="106" y="520"/>
                    <a:pt x="106" y="520"/>
                  </a:cubicBezTo>
                  <a:cubicBezTo>
                    <a:pt x="101" y="519"/>
                    <a:pt x="101" y="519"/>
                    <a:pt x="101" y="519"/>
                  </a:cubicBezTo>
                  <a:cubicBezTo>
                    <a:pt x="99" y="515"/>
                    <a:pt x="99" y="515"/>
                    <a:pt x="99" y="515"/>
                  </a:cubicBezTo>
                  <a:cubicBezTo>
                    <a:pt x="99" y="515"/>
                    <a:pt x="94" y="514"/>
                    <a:pt x="91" y="518"/>
                  </a:cubicBezTo>
                  <a:cubicBezTo>
                    <a:pt x="89" y="521"/>
                    <a:pt x="86" y="529"/>
                    <a:pt x="86" y="529"/>
                  </a:cubicBezTo>
                  <a:cubicBezTo>
                    <a:pt x="78" y="535"/>
                    <a:pt x="78" y="535"/>
                    <a:pt x="78" y="535"/>
                  </a:cubicBezTo>
                  <a:cubicBezTo>
                    <a:pt x="70" y="536"/>
                    <a:pt x="70" y="536"/>
                    <a:pt x="70" y="536"/>
                  </a:cubicBezTo>
                  <a:cubicBezTo>
                    <a:pt x="61" y="547"/>
                    <a:pt x="61" y="547"/>
                    <a:pt x="61" y="547"/>
                  </a:cubicBezTo>
                  <a:cubicBezTo>
                    <a:pt x="61" y="547"/>
                    <a:pt x="63" y="567"/>
                    <a:pt x="60" y="570"/>
                  </a:cubicBezTo>
                  <a:cubicBezTo>
                    <a:pt x="56" y="573"/>
                    <a:pt x="40" y="585"/>
                    <a:pt x="36" y="586"/>
                  </a:cubicBezTo>
                  <a:cubicBezTo>
                    <a:pt x="32" y="588"/>
                    <a:pt x="20" y="606"/>
                    <a:pt x="20" y="606"/>
                  </a:cubicBezTo>
                  <a:cubicBezTo>
                    <a:pt x="18" y="615"/>
                    <a:pt x="18" y="615"/>
                    <a:pt x="18" y="615"/>
                  </a:cubicBezTo>
                  <a:cubicBezTo>
                    <a:pt x="12" y="619"/>
                    <a:pt x="12" y="619"/>
                    <a:pt x="12" y="619"/>
                  </a:cubicBezTo>
                  <a:cubicBezTo>
                    <a:pt x="2" y="640"/>
                    <a:pt x="2" y="640"/>
                    <a:pt x="2" y="640"/>
                  </a:cubicBezTo>
                  <a:cubicBezTo>
                    <a:pt x="2" y="647"/>
                    <a:pt x="2" y="647"/>
                    <a:pt x="2" y="647"/>
                  </a:cubicBezTo>
                  <a:cubicBezTo>
                    <a:pt x="2" y="647"/>
                    <a:pt x="9" y="651"/>
                    <a:pt x="9" y="653"/>
                  </a:cubicBezTo>
                  <a:cubicBezTo>
                    <a:pt x="9" y="656"/>
                    <a:pt x="6" y="660"/>
                    <a:pt x="6" y="660"/>
                  </a:cubicBezTo>
                  <a:cubicBezTo>
                    <a:pt x="6" y="660"/>
                    <a:pt x="12" y="667"/>
                    <a:pt x="11" y="669"/>
                  </a:cubicBezTo>
                  <a:cubicBezTo>
                    <a:pt x="11" y="671"/>
                    <a:pt x="9" y="675"/>
                    <a:pt x="9" y="675"/>
                  </a:cubicBezTo>
                  <a:cubicBezTo>
                    <a:pt x="9" y="675"/>
                    <a:pt x="8" y="682"/>
                    <a:pt x="8" y="685"/>
                  </a:cubicBezTo>
                  <a:cubicBezTo>
                    <a:pt x="8" y="687"/>
                    <a:pt x="0" y="696"/>
                    <a:pt x="0" y="696"/>
                  </a:cubicBezTo>
                  <a:cubicBezTo>
                    <a:pt x="0" y="696"/>
                    <a:pt x="5" y="705"/>
                    <a:pt x="5" y="708"/>
                  </a:cubicBezTo>
                  <a:cubicBezTo>
                    <a:pt x="4" y="712"/>
                    <a:pt x="4" y="714"/>
                    <a:pt x="4" y="714"/>
                  </a:cubicBezTo>
                  <a:cubicBezTo>
                    <a:pt x="8" y="719"/>
                    <a:pt x="8" y="719"/>
                    <a:pt x="8" y="719"/>
                  </a:cubicBezTo>
                  <a:cubicBezTo>
                    <a:pt x="8" y="719"/>
                    <a:pt x="16" y="731"/>
                    <a:pt x="18" y="733"/>
                  </a:cubicBezTo>
                  <a:cubicBezTo>
                    <a:pt x="20" y="735"/>
                    <a:pt x="26" y="740"/>
                    <a:pt x="26" y="740"/>
                  </a:cubicBezTo>
                  <a:cubicBezTo>
                    <a:pt x="33" y="748"/>
                    <a:pt x="33" y="748"/>
                    <a:pt x="33" y="748"/>
                  </a:cubicBezTo>
                  <a:cubicBezTo>
                    <a:pt x="36" y="755"/>
                    <a:pt x="36" y="755"/>
                    <a:pt x="36" y="755"/>
                  </a:cubicBezTo>
                  <a:cubicBezTo>
                    <a:pt x="46" y="763"/>
                    <a:pt x="46" y="763"/>
                    <a:pt x="46" y="763"/>
                  </a:cubicBezTo>
                  <a:cubicBezTo>
                    <a:pt x="51" y="769"/>
                    <a:pt x="51" y="769"/>
                    <a:pt x="51" y="769"/>
                  </a:cubicBezTo>
                  <a:cubicBezTo>
                    <a:pt x="59" y="774"/>
                    <a:pt x="59" y="774"/>
                    <a:pt x="59" y="774"/>
                  </a:cubicBezTo>
                  <a:cubicBezTo>
                    <a:pt x="59" y="774"/>
                    <a:pt x="63" y="781"/>
                    <a:pt x="71" y="783"/>
                  </a:cubicBezTo>
                  <a:cubicBezTo>
                    <a:pt x="79" y="786"/>
                    <a:pt x="84" y="785"/>
                    <a:pt x="84" y="785"/>
                  </a:cubicBezTo>
                  <a:cubicBezTo>
                    <a:pt x="84" y="785"/>
                    <a:pt x="89" y="781"/>
                    <a:pt x="95" y="779"/>
                  </a:cubicBezTo>
                  <a:cubicBezTo>
                    <a:pt x="102" y="778"/>
                    <a:pt x="121" y="781"/>
                    <a:pt x="121" y="781"/>
                  </a:cubicBezTo>
                  <a:cubicBezTo>
                    <a:pt x="129" y="781"/>
                    <a:pt x="129" y="781"/>
                    <a:pt x="129" y="781"/>
                  </a:cubicBezTo>
                  <a:cubicBezTo>
                    <a:pt x="129" y="781"/>
                    <a:pt x="133" y="781"/>
                    <a:pt x="137" y="778"/>
                  </a:cubicBezTo>
                  <a:cubicBezTo>
                    <a:pt x="141" y="775"/>
                    <a:pt x="146" y="771"/>
                    <a:pt x="146" y="771"/>
                  </a:cubicBezTo>
                  <a:cubicBezTo>
                    <a:pt x="146" y="771"/>
                    <a:pt x="155" y="767"/>
                    <a:pt x="162" y="767"/>
                  </a:cubicBezTo>
                  <a:cubicBezTo>
                    <a:pt x="170" y="767"/>
                    <a:pt x="176" y="769"/>
                    <a:pt x="176" y="769"/>
                  </a:cubicBezTo>
                  <a:cubicBezTo>
                    <a:pt x="185" y="775"/>
                    <a:pt x="185" y="775"/>
                    <a:pt x="185" y="775"/>
                  </a:cubicBezTo>
                  <a:cubicBezTo>
                    <a:pt x="187" y="783"/>
                    <a:pt x="187" y="783"/>
                    <a:pt x="187" y="783"/>
                  </a:cubicBezTo>
                  <a:cubicBezTo>
                    <a:pt x="187" y="783"/>
                    <a:pt x="189" y="785"/>
                    <a:pt x="193" y="783"/>
                  </a:cubicBezTo>
                  <a:cubicBezTo>
                    <a:pt x="197" y="781"/>
                    <a:pt x="211" y="781"/>
                    <a:pt x="211" y="781"/>
                  </a:cubicBezTo>
                  <a:cubicBezTo>
                    <a:pt x="219" y="788"/>
                    <a:pt x="219" y="788"/>
                    <a:pt x="219" y="788"/>
                  </a:cubicBezTo>
                  <a:cubicBezTo>
                    <a:pt x="219" y="788"/>
                    <a:pt x="222" y="803"/>
                    <a:pt x="221" y="803"/>
                  </a:cubicBezTo>
                  <a:cubicBezTo>
                    <a:pt x="219" y="803"/>
                    <a:pt x="217" y="805"/>
                    <a:pt x="217" y="805"/>
                  </a:cubicBezTo>
                  <a:cubicBezTo>
                    <a:pt x="218" y="816"/>
                    <a:pt x="218" y="816"/>
                    <a:pt x="218" y="816"/>
                  </a:cubicBezTo>
                  <a:cubicBezTo>
                    <a:pt x="211" y="823"/>
                    <a:pt x="211" y="823"/>
                    <a:pt x="211" y="823"/>
                  </a:cubicBezTo>
                  <a:cubicBezTo>
                    <a:pt x="213" y="829"/>
                    <a:pt x="213" y="829"/>
                    <a:pt x="213" y="829"/>
                  </a:cubicBezTo>
                  <a:cubicBezTo>
                    <a:pt x="213" y="829"/>
                    <a:pt x="219" y="838"/>
                    <a:pt x="221" y="842"/>
                  </a:cubicBezTo>
                  <a:cubicBezTo>
                    <a:pt x="222" y="845"/>
                    <a:pt x="234" y="854"/>
                    <a:pt x="234" y="854"/>
                  </a:cubicBezTo>
                  <a:cubicBezTo>
                    <a:pt x="237" y="860"/>
                    <a:pt x="237" y="860"/>
                    <a:pt x="237" y="860"/>
                  </a:cubicBezTo>
                  <a:cubicBezTo>
                    <a:pt x="239" y="868"/>
                    <a:pt x="239" y="868"/>
                    <a:pt x="239" y="868"/>
                  </a:cubicBezTo>
                  <a:cubicBezTo>
                    <a:pt x="239" y="873"/>
                    <a:pt x="239" y="873"/>
                    <a:pt x="239" y="873"/>
                  </a:cubicBezTo>
                  <a:cubicBezTo>
                    <a:pt x="248" y="889"/>
                    <a:pt x="248" y="889"/>
                    <a:pt x="248" y="889"/>
                  </a:cubicBezTo>
                  <a:cubicBezTo>
                    <a:pt x="247" y="896"/>
                    <a:pt x="247" y="896"/>
                    <a:pt x="247" y="896"/>
                  </a:cubicBezTo>
                  <a:cubicBezTo>
                    <a:pt x="247" y="896"/>
                    <a:pt x="253" y="911"/>
                    <a:pt x="252" y="914"/>
                  </a:cubicBezTo>
                  <a:cubicBezTo>
                    <a:pt x="252" y="917"/>
                    <a:pt x="252" y="920"/>
                    <a:pt x="252" y="920"/>
                  </a:cubicBezTo>
                  <a:cubicBezTo>
                    <a:pt x="252" y="920"/>
                    <a:pt x="240" y="936"/>
                    <a:pt x="239" y="938"/>
                  </a:cubicBezTo>
                  <a:cubicBezTo>
                    <a:pt x="239" y="940"/>
                    <a:pt x="237" y="950"/>
                    <a:pt x="237" y="955"/>
                  </a:cubicBezTo>
                  <a:cubicBezTo>
                    <a:pt x="237" y="960"/>
                    <a:pt x="237" y="974"/>
                    <a:pt x="237" y="974"/>
                  </a:cubicBezTo>
                  <a:cubicBezTo>
                    <a:pt x="237" y="974"/>
                    <a:pt x="257" y="1003"/>
                    <a:pt x="257" y="1005"/>
                  </a:cubicBezTo>
                  <a:cubicBezTo>
                    <a:pt x="257" y="1008"/>
                    <a:pt x="258" y="1028"/>
                    <a:pt x="258" y="1028"/>
                  </a:cubicBezTo>
                  <a:cubicBezTo>
                    <a:pt x="258" y="1028"/>
                    <a:pt x="262" y="1043"/>
                    <a:pt x="263" y="1046"/>
                  </a:cubicBezTo>
                  <a:cubicBezTo>
                    <a:pt x="264" y="1050"/>
                    <a:pt x="276" y="1062"/>
                    <a:pt x="276" y="1062"/>
                  </a:cubicBezTo>
                  <a:cubicBezTo>
                    <a:pt x="279" y="1074"/>
                    <a:pt x="279" y="1074"/>
                    <a:pt x="279" y="1074"/>
                  </a:cubicBezTo>
                  <a:cubicBezTo>
                    <a:pt x="282" y="1082"/>
                    <a:pt x="282" y="1082"/>
                    <a:pt x="282" y="1082"/>
                  </a:cubicBezTo>
                  <a:cubicBezTo>
                    <a:pt x="282" y="1082"/>
                    <a:pt x="288" y="1089"/>
                    <a:pt x="288" y="1092"/>
                  </a:cubicBezTo>
                  <a:cubicBezTo>
                    <a:pt x="288" y="1096"/>
                    <a:pt x="284" y="1102"/>
                    <a:pt x="284" y="1102"/>
                  </a:cubicBezTo>
                  <a:cubicBezTo>
                    <a:pt x="290" y="1111"/>
                    <a:pt x="290" y="1111"/>
                    <a:pt x="290" y="1111"/>
                  </a:cubicBezTo>
                  <a:cubicBezTo>
                    <a:pt x="301" y="1119"/>
                    <a:pt x="301" y="1119"/>
                    <a:pt x="301" y="1119"/>
                  </a:cubicBezTo>
                  <a:cubicBezTo>
                    <a:pt x="301" y="1119"/>
                    <a:pt x="314" y="1113"/>
                    <a:pt x="318" y="1113"/>
                  </a:cubicBezTo>
                  <a:cubicBezTo>
                    <a:pt x="322" y="1113"/>
                    <a:pt x="342" y="1113"/>
                    <a:pt x="342" y="1113"/>
                  </a:cubicBezTo>
                  <a:cubicBezTo>
                    <a:pt x="350" y="1111"/>
                    <a:pt x="350" y="1111"/>
                    <a:pt x="350" y="1111"/>
                  </a:cubicBezTo>
                  <a:cubicBezTo>
                    <a:pt x="359" y="1109"/>
                    <a:pt x="359" y="1109"/>
                    <a:pt x="359" y="1109"/>
                  </a:cubicBezTo>
                  <a:cubicBezTo>
                    <a:pt x="359" y="1109"/>
                    <a:pt x="386" y="1086"/>
                    <a:pt x="388" y="1080"/>
                  </a:cubicBezTo>
                  <a:cubicBezTo>
                    <a:pt x="390" y="1075"/>
                    <a:pt x="395" y="1068"/>
                    <a:pt x="395" y="1068"/>
                  </a:cubicBezTo>
                  <a:cubicBezTo>
                    <a:pt x="404" y="1061"/>
                    <a:pt x="404" y="1061"/>
                    <a:pt x="404" y="1061"/>
                  </a:cubicBezTo>
                  <a:cubicBezTo>
                    <a:pt x="406" y="1049"/>
                    <a:pt x="406" y="1049"/>
                    <a:pt x="406" y="1049"/>
                  </a:cubicBezTo>
                  <a:cubicBezTo>
                    <a:pt x="408" y="1045"/>
                    <a:pt x="408" y="1045"/>
                    <a:pt x="408" y="1045"/>
                  </a:cubicBezTo>
                  <a:cubicBezTo>
                    <a:pt x="405" y="1039"/>
                    <a:pt x="405" y="1039"/>
                    <a:pt x="405" y="1039"/>
                  </a:cubicBezTo>
                  <a:cubicBezTo>
                    <a:pt x="409" y="1033"/>
                    <a:pt x="409" y="1033"/>
                    <a:pt x="409" y="1033"/>
                  </a:cubicBezTo>
                  <a:cubicBezTo>
                    <a:pt x="425" y="1025"/>
                    <a:pt x="425" y="1025"/>
                    <a:pt x="425" y="1025"/>
                  </a:cubicBezTo>
                  <a:cubicBezTo>
                    <a:pt x="426" y="1008"/>
                    <a:pt x="426" y="1008"/>
                    <a:pt x="426" y="1008"/>
                  </a:cubicBezTo>
                  <a:cubicBezTo>
                    <a:pt x="426" y="1008"/>
                    <a:pt x="423" y="992"/>
                    <a:pt x="423" y="988"/>
                  </a:cubicBezTo>
                  <a:cubicBezTo>
                    <a:pt x="423" y="985"/>
                    <a:pt x="427" y="984"/>
                    <a:pt x="427" y="984"/>
                  </a:cubicBezTo>
                  <a:cubicBezTo>
                    <a:pt x="427" y="984"/>
                    <a:pt x="438" y="970"/>
                    <a:pt x="443" y="968"/>
                  </a:cubicBezTo>
                  <a:cubicBezTo>
                    <a:pt x="447" y="966"/>
                    <a:pt x="464" y="954"/>
                    <a:pt x="467" y="951"/>
                  </a:cubicBezTo>
                  <a:cubicBezTo>
                    <a:pt x="470" y="948"/>
                    <a:pt x="468" y="935"/>
                    <a:pt x="468" y="935"/>
                  </a:cubicBezTo>
                  <a:cubicBezTo>
                    <a:pt x="466" y="908"/>
                    <a:pt x="466" y="908"/>
                    <a:pt x="466" y="908"/>
                  </a:cubicBezTo>
                  <a:cubicBezTo>
                    <a:pt x="460" y="896"/>
                    <a:pt x="460" y="896"/>
                    <a:pt x="460" y="896"/>
                  </a:cubicBezTo>
                  <a:cubicBezTo>
                    <a:pt x="458" y="880"/>
                    <a:pt x="458" y="880"/>
                    <a:pt x="458" y="880"/>
                  </a:cubicBezTo>
                  <a:cubicBezTo>
                    <a:pt x="455" y="872"/>
                    <a:pt x="455" y="872"/>
                    <a:pt x="455" y="872"/>
                  </a:cubicBezTo>
                  <a:cubicBezTo>
                    <a:pt x="455" y="862"/>
                    <a:pt x="455" y="862"/>
                    <a:pt x="455" y="862"/>
                  </a:cubicBezTo>
                  <a:cubicBezTo>
                    <a:pt x="460" y="855"/>
                    <a:pt x="460" y="855"/>
                    <a:pt x="460" y="855"/>
                  </a:cubicBezTo>
                  <a:cubicBezTo>
                    <a:pt x="460" y="855"/>
                    <a:pt x="464" y="846"/>
                    <a:pt x="468" y="842"/>
                  </a:cubicBezTo>
                  <a:cubicBezTo>
                    <a:pt x="471" y="839"/>
                    <a:pt x="477" y="832"/>
                    <a:pt x="486" y="825"/>
                  </a:cubicBezTo>
                  <a:cubicBezTo>
                    <a:pt x="494" y="818"/>
                    <a:pt x="508" y="804"/>
                    <a:pt x="511" y="801"/>
                  </a:cubicBezTo>
                  <a:cubicBezTo>
                    <a:pt x="515" y="799"/>
                    <a:pt x="534" y="769"/>
                    <a:pt x="537" y="764"/>
                  </a:cubicBezTo>
                  <a:cubicBezTo>
                    <a:pt x="541" y="759"/>
                    <a:pt x="546" y="745"/>
                    <a:pt x="549" y="741"/>
                  </a:cubicBezTo>
                  <a:cubicBezTo>
                    <a:pt x="552" y="737"/>
                    <a:pt x="554" y="731"/>
                    <a:pt x="554" y="731"/>
                  </a:cubicBezTo>
                  <a:cubicBezTo>
                    <a:pt x="552" y="723"/>
                    <a:pt x="552" y="723"/>
                    <a:pt x="552" y="723"/>
                  </a:cubicBezTo>
                  <a:cubicBezTo>
                    <a:pt x="552" y="723"/>
                    <a:pt x="549" y="724"/>
                    <a:pt x="545" y="724"/>
                  </a:cubicBezTo>
                  <a:cubicBezTo>
                    <a:pt x="541" y="725"/>
                    <a:pt x="531" y="728"/>
                    <a:pt x="526" y="729"/>
                  </a:cubicBezTo>
                  <a:cubicBezTo>
                    <a:pt x="520" y="730"/>
                    <a:pt x="509" y="730"/>
                    <a:pt x="509" y="730"/>
                  </a:cubicBezTo>
                  <a:cubicBezTo>
                    <a:pt x="501" y="736"/>
                    <a:pt x="501" y="736"/>
                    <a:pt x="501" y="736"/>
                  </a:cubicBezTo>
                  <a:cubicBezTo>
                    <a:pt x="494" y="728"/>
                    <a:pt x="494" y="728"/>
                    <a:pt x="494" y="728"/>
                  </a:cubicBezTo>
                  <a:cubicBezTo>
                    <a:pt x="487" y="730"/>
                    <a:pt x="487" y="730"/>
                    <a:pt x="487" y="730"/>
                  </a:cubicBezTo>
                  <a:cubicBezTo>
                    <a:pt x="484" y="724"/>
                    <a:pt x="484" y="724"/>
                    <a:pt x="484" y="724"/>
                  </a:cubicBezTo>
                  <a:cubicBezTo>
                    <a:pt x="486" y="720"/>
                    <a:pt x="486" y="720"/>
                    <a:pt x="486" y="720"/>
                  </a:cubicBezTo>
                  <a:cubicBezTo>
                    <a:pt x="481" y="708"/>
                    <a:pt x="481" y="708"/>
                    <a:pt x="481" y="708"/>
                  </a:cubicBezTo>
                  <a:cubicBezTo>
                    <a:pt x="467" y="698"/>
                    <a:pt x="467" y="698"/>
                    <a:pt x="467" y="698"/>
                  </a:cubicBezTo>
                  <a:cubicBezTo>
                    <a:pt x="459" y="694"/>
                    <a:pt x="459" y="694"/>
                    <a:pt x="459" y="694"/>
                  </a:cubicBezTo>
                  <a:cubicBezTo>
                    <a:pt x="458" y="687"/>
                    <a:pt x="458" y="687"/>
                    <a:pt x="458" y="687"/>
                  </a:cubicBezTo>
                  <a:cubicBezTo>
                    <a:pt x="445" y="665"/>
                    <a:pt x="445" y="665"/>
                    <a:pt x="445" y="665"/>
                  </a:cubicBezTo>
                  <a:cubicBezTo>
                    <a:pt x="439" y="661"/>
                    <a:pt x="439" y="661"/>
                    <a:pt x="439" y="661"/>
                  </a:cubicBezTo>
                  <a:cubicBezTo>
                    <a:pt x="440" y="642"/>
                    <a:pt x="440" y="642"/>
                    <a:pt x="440" y="642"/>
                  </a:cubicBezTo>
                  <a:cubicBezTo>
                    <a:pt x="435" y="634"/>
                    <a:pt x="435" y="634"/>
                    <a:pt x="435" y="634"/>
                  </a:cubicBezTo>
                  <a:cubicBezTo>
                    <a:pt x="426" y="630"/>
                    <a:pt x="426" y="630"/>
                    <a:pt x="426" y="630"/>
                  </a:cubicBezTo>
                  <a:cubicBezTo>
                    <a:pt x="428" y="621"/>
                    <a:pt x="428" y="621"/>
                    <a:pt x="428" y="621"/>
                  </a:cubicBezTo>
                  <a:cubicBezTo>
                    <a:pt x="428" y="621"/>
                    <a:pt x="415" y="603"/>
                    <a:pt x="413" y="600"/>
                  </a:cubicBezTo>
                  <a:cubicBezTo>
                    <a:pt x="412" y="598"/>
                    <a:pt x="413" y="586"/>
                    <a:pt x="413" y="586"/>
                  </a:cubicBezTo>
                  <a:cubicBezTo>
                    <a:pt x="417" y="585"/>
                    <a:pt x="417" y="585"/>
                    <a:pt x="417" y="585"/>
                  </a:cubicBezTo>
                  <a:cubicBezTo>
                    <a:pt x="421" y="575"/>
                    <a:pt x="421" y="575"/>
                    <a:pt x="421" y="575"/>
                  </a:cubicBezTo>
                  <a:cubicBezTo>
                    <a:pt x="421" y="575"/>
                    <a:pt x="420" y="585"/>
                    <a:pt x="423" y="585"/>
                  </a:cubicBezTo>
                  <a:cubicBezTo>
                    <a:pt x="425" y="584"/>
                    <a:pt x="427" y="587"/>
                    <a:pt x="427" y="587"/>
                  </a:cubicBezTo>
                  <a:cubicBezTo>
                    <a:pt x="427" y="587"/>
                    <a:pt x="428" y="594"/>
                    <a:pt x="432" y="596"/>
                  </a:cubicBezTo>
                  <a:cubicBezTo>
                    <a:pt x="435" y="598"/>
                    <a:pt x="441" y="606"/>
                    <a:pt x="441" y="606"/>
                  </a:cubicBezTo>
                  <a:cubicBezTo>
                    <a:pt x="441" y="616"/>
                    <a:pt x="441" y="616"/>
                    <a:pt x="441" y="616"/>
                  </a:cubicBezTo>
                  <a:cubicBezTo>
                    <a:pt x="443" y="620"/>
                    <a:pt x="443" y="620"/>
                    <a:pt x="443" y="620"/>
                  </a:cubicBezTo>
                  <a:cubicBezTo>
                    <a:pt x="443" y="620"/>
                    <a:pt x="449" y="621"/>
                    <a:pt x="452" y="624"/>
                  </a:cubicBezTo>
                  <a:cubicBezTo>
                    <a:pt x="455" y="626"/>
                    <a:pt x="456" y="632"/>
                    <a:pt x="456" y="632"/>
                  </a:cubicBezTo>
                  <a:cubicBezTo>
                    <a:pt x="456" y="644"/>
                    <a:pt x="456" y="644"/>
                    <a:pt x="456" y="644"/>
                  </a:cubicBezTo>
                  <a:cubicBezTo>
                    <a:pt x="461" y="650"/>
                    <a:pt x="461" y="650"/>
                    <a:pt x="461" y="650"/>
                  </a:cubicBezTo>
                  <a:cubicBezTo>
                    <a:pt x="468" y="653"/>
                    <a:pt x="468" y="653"/>
                    <a:pt x="468" y="653"/>
                  </a:cubicBezTo>
                  <a:cubicBezTo>
                    <a:pt x="468" y="653"/>
                    <a:pt x="473" y="663"/>
                    <a:pt x="475" y="666"/>
                  </a:cubicBezTo>
                  <a:cubicBezTo>
                    <a:pt x="477" y="669"/>
                    <a:pt x="486" y="683"/>
                    <a:pt x="486" y="683"/>
                  </a:cubicBezTo>
                  <a:cubicBezTo>
                    <a:pt x="486" y="699"/>
                    <a:pt x="486" y="699"/>
                    <a:pt x="486" y="699"/>
                  </a:cubicBezTo>
                  <a:cubicBezTo>
                    <a:pt x="490" y="709"/>
                    <a:pt x="490" y="709"/>
                    <a:pt x="490" y="709"/>
                  </a:cubicBezTo>
                  <a:cubicBezTo>
                    <a:pt x="492" y="716"/>
                    <a:pt x="492" y="716"/>
                    <a:pt x="492" y="716"/>
                  </a:cubicBezTo>
                  <a:cubicBezTo>
                    <a:pt x="492" y="716"/>
                    <a:pt x="500" y="717"/>
                    <a:pt x="502" y="717"/>
                  </a:cubicBezTo>
                  <a:cubicBezTo>
                    <a:pt x="504" y="717"/>
                    <a:pt x="511" y="709"/>
                    <a:pt x="511" y="709"/>
                  </a:cubicBezTo>
                  <a:cubicBezTo>
                    <a:pt x="520" y="710"/>
                    <a:pt x="520" y="710"/>
                    <a:pt x="520" y="710"/>
                  </a:cubicBezTo>
                  <a:cubicBezTo>
                    <a:pt x="528" y="705"/>
                    <a:pt x="528" y="705"/>
                    <a:pt x="528" y="705"/>
                  </a:cubicBezTo>
                  <a:cubicBezTo>
                    <a:pt x="537" y="705"/>
                    <a:pt x="537" y="705"/>
                    <a:pt x="537" y="705"/>
                  </a:cubicBezTo>
                  <a:cubicBezTo>
                    <a:pt x="537" y="705"/>
                    <a:pt x="540" y="701"/>
                    <a:pt x="544" y="699"/>
                  </a:cubicBezTo>
                  <a:cubicBezTo>
                    <a:pt x="548" y="697"/>
                    <a:pt x="556" y="694"/>
                    <a:pt x="556" y="694"/>
                  </a:cubicBezTo>
                  <a:cubicBezTo>
                    <a:pt x="561" y="688"/>
                    <a:pt x="561" y="688"/>
                    <a:pt x="561" y="688"/>
                  </a:cubicBezTo>
                  <a:cubicBezTo>
                    <a:pt x="569" y="682"/>
                    <a:pt x="569" y="682"/>
                    <a:pt x="569" y="682"/>
                  </a:cubicBezTo>
                  <a:cubicBezTo>
                    <a:pt x="569" y="682"/>
                    <a:pt x="577" y="683"/>
                    <a:pt x="579" y="683"/>
                  </a:cubicBezTo>
                  <a:cubicBezTo>
                    <a:pt x="581" y="683"/>
                    <a:pt x="586" y="680"/>
                    <a:pt x="586" y="680"/>
                  </a:cubicBezTo>
                  <a:cubicBezTo>
                    <a:pt x="589" y="673"/>
                    <a:pt x="589" y="673"/>
                    <a:pt x="589" y="673"/>
                  </a:cubicBezTo>
                  <a:cubicBezTo>
                    <a:pt x="596" y="673"/>
                    <a:pt x="596" y="673"/>
                    <a:pt x="596" y="673"/>
                  </a:cubicBezTo>
                  <a:cubicBezTo>
                    <a:pt x="599" y="667"/>
                    <a:pt x="599" y="667"/>
                    <a:pt x="599" y="667"/>
                  </a:cubicBezTo>
                  <a:cubicBezTo>
                    <a:pt x="605" y="663"/>
                    <a:pt x="605" y="663"/>
                    <a:pt x="605" y="663"/>
                  </a:cubicBezTo>
                  <a:cubicBezTo>
                    <a:pt x="606" y="653"/>
                    <a:pt x="606" y="653"/>
                    <a:pt x="606" y="653"/>
                  </a:cubicBezTo>
                  <a:cubicBezTo>
                    <a:pt x="612" y="651"/>
                    <a:pt x="612" y="651"/>
                    <a:pt x="612" y="651"/>
                  </a:cubicBezTo>
                  <a:cubicBezTo>
                    <a:pt x="621" y="642"/>
                    <a:pt x="621" y="642"/>
                    <a:pt x="621" y="642"/>
                  </a:cubicBezTo>
                  <a:cubicBezTo>
                    <a:pt x="624" y="636"/>
                    <a:pt x="624" y="636"/>
                    <a:pt x="624" y="636"/>
                  </a:cubicBezTo>
                  <a:cubicBezTo>
                    <a:pt x="616" y="624"/>
                    <a:pt x="616" y="624"/>
                    <a:pt x="616" y="624"/>
                  </a:cubicBezTo>
                  <a:cubicBezTo>
                    <a:pt x="605" y="622"/>
                    <a:pt x="605" y="622"/>
                    <a:pt x="605" y="622"/>
                  </a:cubicBezTo>
                  <a:cubicBezTo>
                    <a:pt x="597" y="619"/>
                    <a:pt x="597" y="619"/>
                    <a:pt x="597" y="619"/>
                  </a:cubicBezTo>
                  <a:cubicBezTo>
                    <a:pt x="595" y="606"/>
                    <a:pt x="595" y="606"/>
                    <a:pt x="595" y="606"/>
                  </a:cubicBezTo>
                  <a:cubicBezTo>
                    <a:pt x="595" y="606"/>
                    <a:pt x="592" y="604"/>
                    <a:pt x="590" y="605"/>
                  </a:cubicBezTo>
                  <a:cubicBezTo>
                    <a:pt x="588" y="606"/>
                    <a:pt x="578" y="618"/>
                    <a:pt x="578" y="618"/>
                  </a:cubicBezTo>
                  <a:cubicBezTo>
                    <a:pt x="569" y="618"/>
                    <a:pt x="569" y="618"/>
                    <a:pt x="569" y="618"/>
                  </a:cubicBezTo>
                  <a:cubicBezTo>
                    <a:pt x="563" y="618"/>
                    <a:pt x="563" y="618"/>
                    <a:pt x="563" y="618"/>
                  </a:cubicBezTo>
                  <a:cubicBezTo>
                    <a:pt x="557" y="615"/>
                    <a:pt x="557" y="615"/>
                    <a:pt x="557" y="615"/>
                  </a:cubicBezTo>
                  <a:cubicBezTo>
                    <a:pt x="557" y="606"/>
                    <a:pt x="557" y="606"/>
                    <a:pt x="557" y="606"/>
                  </a:cubicBezTo>
                  <a:cubicBezTo>
                    <a:pt x="553" y="602"/>
                    <a:pt x="553" y="602"/>
                    <a:pt x="553" y="602"/>
                  </a:cubicBezTo>
                  <a:cubicBezTo>
                    <a:pt x="552" y="597"/>
                    <a:pt x="552" y="597"/>
                    <a:pt x="552" y="597"/>
                  </a:cubicBezTo>
                  <a:cubicBezTo>
                    <a:pt x="545" y="597"/>
                    <a:pt x="545" y="597"/>
                    <a:pt x="545" y="597"/>
                  </a:cubicBezTo>
                  <a:cubicBezTo>
                    <a:pt x="545" y="597"/>
                    <a:pt x="536" y="586"/>
                    <a:pt x="533" y="583"/>
                  </a:cubicBezTo>
                  <a:cubicBezTo>
                    <a:pt x="529" y="579"/>
                    <a:pt x="529" y="571"/>
                    <a:pt x="529" y="571"/>
                  </a:cubicBezTo>
                  <a:cubicBezTo>
                    <a:pt x="537" y="566"/>
                    <a:pt x="537" y="566"/>
                    <a:pt x="537" y="566"/>
                  </a:cubicBezTo>
                  <a:cubicBezTo>
                    <a:pt x="537" y="566"/>
                    <a:pt x="543" y="564"/>
                    <a:pt x="546" y="567"/>
                  </a:cubicBezTo>
                  <a:cubicBezTo>
                    <a:pt x="548" y="571"/>
                    <a:pt x="563" y="590"/>
                    <a:pt x="567" y="592"/>
                  </a:cubicBezTo>
                  <a:cubicBezTo>
                    <a:pt x="572" y="594"/>
                    <a:pt x="584" y="598"/>
                    <a:pt x="584" y="598"/>
                  </a:cubicBezTo>
                  <a:cubicBezTo>
                    <a:pt x="584" y="598"/>
                    <a:pt x="589" y="597"/>
                    <a:pt x="591" y="594"/>
                  </a:cubicBezTo>
                  <a:cubicBezTo>
                    <a:pt x="593" y="592"/>
                    <a:pt x="595" y="590"/>
                    <a:pt x="597" y="592"/>
                  </a:cubicBezTo>
                  <a:cubicBezTo>
                    <a:pt x="599" y="593"/>
                    <a:pt x="602" y="595"/>
                    <a:pt x="602" y="595"/>
                  </a:cubicBezTo>
                  <a:cubicBezTo>
                    <a:pt x="602" y="595"/>
                    <a:pt x="600" y="601"/>
                    <a:pt x="603" y="603"/>
                  </a:cubicBezTo>
                  <a:cubicBezTo>
                    <a:pt x="606" y="605"/>
                    <a:pt x="616" y="608"/>
                    <a:pt x="619" y="609"/>
                  </a:cubicBezTo>
                  <a:cubicBezTo>
                    <a:pt x="622" y="610"/>
                    <a:pt x="647" y="612"/>
                    <a:pt x="652" y="610"/>
                  </a:cubicBezTo>
                  <a:cubicBezTo>
                    <a:pt x="657" y="607"/>
                    <a:pt x="671" y="606"/>
                    <a:pt x="674" y="606"/>
                  </a:cubicBezTo>
                  <a:cubicBezTo>
                    <a:pt x="677" y="606"/>
                    <a:pt x="682" y="610"/>
                    <a:pt x="685" y="615"/>
                  </a:cubicBezTo>
                  <a:cubicBezTo>
                    <a:pt x="687" y="620"/>
                    <a:pt x="694" y="622"/>
                    <a:pt x="694" y="622"/>
                  </a:cubicBezTo>
                  <a:cubicBezTo>
                    <a:pt x="700" y="628"/>
                    <a:pt x="700" y="628"/>
                    <a:pt x="700" y="628"/>
                  </a:cubicBezTo>
                  <a:cubicBezTo>
                    <a:pt x="700" y="628"/>
                    <a:pt x="712" y="629"/>
                    <a:pt x="711" y="631"/>
                  </a:cubicBezTo>
                  <a:cubicBezTo>
                    <a:pt x="709" y="633"/>
                    <a:pt x="709" y="633"/>
                    <a:pt x="709" y="633"/>
                  </a:cubicBezTo>
                  <a:cubicBezTo>
                    <a:pt x="699" y="635"/>
                    <a:pt x="699" y="635"/>
                    <a:pt x="699" y="635"/>
                  </a:cubicBezTo>
                  <a:cubicBezTo>
                    <a:pt x="699" y="635"/>
                    <a:pt x="705" y="644"/>
                    <a:pt x="709" y="645"/>
                  </a:cubicBezTo>
                  <a:cubicBezTo>
                    <a:pt x="713" y="647"/>
                    <a:pt x="718" y="647"/>
                    <a:pt x="718" y="647"/>
                  </a:cubicBezTo>
                  <a:cubicBezTo>
                    <a:pt x="723" y="643"/>
                    <a:pt x="723" y="643"/>
                    <a:pt x="723" y="643"/>
                  </a:cubicBezTo>
                  <a:cubicBezTo>
                    <a:pt x="724" y="634"/>
                    <a:pt x="724" y="634"/>
                    <a:pt x="724" y="634"/>
                  </a:cubicBezTo>
                  <a:cubicBezTo>
                    <a:pt x="724" y="634"/>
                    <a:pt x="728" y="634"/>
                    <a:pt x="728" y="636"/>
                  </a:cubicBezTo>
                  <a:cubicBezTo>
                    <a:pt x="728" y="638"/>
                    <a:pt x="730" y="651"/>
                    <a:pt x="730" y="655"/>
                  </a:cubicBezTo>
                  <a:cubicBezTo>
                    <a:pt x="730" y="660"/>
                    <a:pt x="732" y="683"/>
                    <a:pt x="734" y="687"/>
                  </a:cubicBezTo>
                  <a:cubicBezTo>
                    <a:pt x="736" y="690"/>
                    <a:pt x="743" y="702"/>
                    <a:pt x="744" y="707"/>
                  </a:cubicBezTo>
                  <a:cubicBezTo>
                    <a:pt x="745" y="712"/>
                    <a:pt x="747" y="716"/>
                    <a:pt x="747" y="716"/>
                  </a:cubicBezTo>
                  <a:cubicBezTo>
                    <a:pt x="747" y="716"/>
                    <a:pt x="756" y="732"/>
                    <a:pt x="757" y="736"/>
                  </a:cubicBezTo>
                  <a:cubicBezTo>
                    <a:pt x="758" y="740"/>
                    <a:pt x="758" y="744"/>
                    <a:pt x="758" y="744"/>
                  </a:cubicBezTo>
                  <a:cubicBezTo>
                    <a:pt x="758" y="744"/>
                    <a:pt x="768" y="756"/>
                    <a:pt x="769" y="754"/>
                  </a:cubicBezTo>
                  <a:cubicBezTo>
                    <a:pt x="771" y="751"/>
                    <a:pt x="775" y="745"/>
                    <a:pt x="777" y="744"/>
                  </a:cubicBezTo>
                  <a:cubicBezTo>
                    <a:pt x="780" y="742"/>
                    <a:pt x="782" y="736"/>
                    <a:pt x="782" y="736"/>
                  </a:cubicBezTo>
                  <a:cubicBezTo>
                    <a:pt x="786" y="733"/>
                    <a:pt x="786" y="733"/>
                    <a:pt x="786" y="733"/>
                  </a:cubicBezTo>
                  <a:cubicBezTo>
                    <a:pt x="786" y="733"/>
                    <a:pt x="786" y="718"/>
                    <a:pt x="788" y="716"/>
                  </a:cubicBezTo>
                  <a:cubicBezTo>
                    <a:pt x="789" y="713"/>
                    <a:pt x="789" y="701"/>
                    <a:pt x="789" y="701"/>
                  </a:cubicBezTo>
                  <a:cubicBezTo>
                    <a:pt x="786" y="695"/>
                    <a:pt x="786" y="695"/>
                    <a:pt x="786" y="695"/>
                  </a:cubicBezTo>
                  <a:cubicBezTo>
                    <a:pt x="786" y="695"/>
                    <a:pt x="790" y="689"/>
                    <a:pt x="792" y="690"/>
                  </a:cubicBezTo>
                  <a:cubicBezTo>
                    <a:pt x="794" y="691"/>
                    <a:pt x="799" y="689"/>
                    <a:pt x="799" y="689"/>
                  </a:cubicBezTo>
                  <a:cubicBezTo>
                    <a:pt x="799" y="689"/>
                    <a:pt x="801" y="687"/>
                    <a:pt x="803" y="684"/>
                  </a:cubicBezTo>
                  <a:cubicBezTo>
                    <a:pt x="805" y="681"/>
                    <a:pt x="807" y="677"/>
                    <a:pt x="807" y="677"/>
                  </a:cubicBezTo>
                  <a:cubicBezTo>
                    <a:pt x="815" y="675"/>
                    <a:pt x="815" y="675"/>
                    <a:pt x="815" y="675"/>
                  </a:cubicBezTo>
                  <a:cubicBezTo>
                    <a:pt x="815" y="675"/>
                    <a:pt x="826" y="664"/>
                    <a:pt x="827" y="661"/>
                  </a:cubicBezTo>
                  <a:cubicBezTo>
                    <a:pt x="827" y="659"/>
                    <a:pt x="829" y="656"/>
                    <a:pt x="829" y="656"/>
                  </a:cubicBezTo>
                  <a:cubicBezTo>
                    <a:pt x="829" y="656"/>
                    <a:pt x="838" y="652"/>
                    <a:pt x="841" y="649"/>
                  </a:cubicBezTo>
                  <a:cubicBezTo>
                    <a:pt x="844" y="645"/>
                    <a:pt x="847" y="641"/>
                    <a:pt x="847" y="641"/>
                  </a:cubicBezTo>
                  <a:cubicBezTo>
                    <a:pt x="847" y="641"/>
                    <a:pt x="852" y="637"/>
                    <a:pt x="860" y="637"/>
                  </a:cubicBezTo>
                  <a:cubicBezTo>
                    <a:pt x="868" y="637"/>
                    <a:pt x="872" y="636"/>
                    <a:pt x="872" y="636"/>
                  </a:cubicBezTo>
                  <a:cubicBezTo>
                    <a:pt x="874" y="629"/>
                    <a:pt x="874" y="629"/>
                    <a:pt x="874" y="629"/>
                  </a:cubicBezTo>
                  <a:cubicBezTo>
                    <a:pt x="882" y="630"/>
                    <a:pt x="882" y="630"/>
                    <a:pt x="882" y="630"/>
                  </a:cubicBezTo>
                  <a:cubicBezTo>
                    <a:pt x="883" y="643"/>
                    <a:pt x="883" y="643"/>
                    <a:pt x="883" y="643"/>
                  </a:cubicBezTo>
                  <a:cubicBezTo>
                    <a:pt x="883" y="643"/>
                    <a:pt x="905" y="665"/>
                    <a:pt x="904" y="669"/>
                  </a:cubicBezTo>
                  <a:cubicBezTo>
                    <a:pt x="902" y="673"/>
                    <a:pt x="902" y="684"/>
                    <a:pt x="904" y="686"/>
                  </a:cubicBezTo>
                  <a:cubicBezTo>
                    <a:pt x="906" y="688"/>
                    <a:pt x="910" y="691"/>
                    <a:pt x="910" y="691"/>
                  </a:cubicBezTo>
                  <a:cubicBezTo>
                    <a:pt x="910" y="691"/>
                    <a:pt x="913" y="683"/>
                    <a:pt x="915" y="683"/>
                  </a:cubicBezTo>
                  <a:cubicBezTo>
                    <a:pt x="917" y="683"/>
                    <a:pt x="921" y="684"/>
                    <a:pt x="921" y="684"/>
                  </a:cubicBezTo>
                  <a:cubicBezTo>
                    <a:pt x="923" y="679"/>
                    <a:pt x="923" y="679"/>
                    <a:pt x="923" y="679"/>
                  </a:cubicBezTo>
                  <a:cubicBezTo>
                    <a:pt x="923" y="679"/>
                    <a:pt x="931" y="685"/>
                    <a:pt x="931" y="689"/>
                  </a:cubicBezTo>
                  <a:cubicBezTo>
                    <a:pt x="931" y="693"/>
                    <a:pt x="931" y="701"/>
                    <a:pt x="933" y="704"/>
                  </a:cubicBezTo>
                  <a:cubicBezTo>
                    <a:pt x="935" y="707"/>
                    <a:pt x="936" y="709"/>
                    <a:pt x="936" y="716"/>
                  </a:cubicBezTo>
                  <a:cubicBezTo>
                    <a:pt x="936" y="724"/>
                    <a:pt x="936" y="734"/>
                    <a:pt x="936" y="734"/>
                  </a:cubicBezTo>
                  <a:cubicBezTo>
                    <a:pt x="935" y="749"/>
                    <a:pt x="935" y="749"/>
                    <a:pt x="935" y="749"/>
                  </a:cubicBezTo>
                  <a:cubicBezTo>
                    <a:pt x="935" y="749"/>
                    <a:pt x="947" y="759"/>
                    <a:pt x="949" y="763"/>
                  </a:cubicBezTo>
                  <a:cubicBezTo>
                    <a:pt x="950" y="767"/>
                    <a:pt x="952" y="782"/>
                    <a:pt x="952" y="782"/>
                  </a:cubicBezTo>
                  <a:cubicBezTo>
                    <a:pt x="952" y="782"/>
                    <a:pt x="959" y="788"/>
                    <a:pt x="958" y="791"/>
                  </a:cubicBezTo>
                  <a:cubicBezTo>
                    <a:pt x="958" y="795"/>
                    <a:pt x="959" y="799"/>
                    <a:pt x="959" y="799"/>
                  </a:cubicBezTo>
                  <a:cubicBezTo>
                    <a:pt x="959" y="799"/>
                    <a:pt x="973" y="808"/>
                    <a:pt x="975" y="809"/>
                  </a:cubicBezTo>
                  <a:cubicBezTo>
                    <a:pt x="977" y="811"/>
                    <a:pt x="981" y="808"/>
                    <a:pt x="981" y="808"/>
                  </a:cubicBezTo>
                  <a:cubicBezTo>
                    <a:pt x="981" y="808"/>
                    <a:pt x="981" y="803"/>
                    <a:pt x="979" y="800"/>
                  </a:cubicBezTo>
                  <a:cubicBezTo>
                    <a:pt x="976" y="797"/>
                    <a:pt x="979" y="783"/>
                    <a:pt x="977" y="780"/>
                  </a:cubicBezTo>
                  <a:cubicBezTo>
                    <a:pt x="975" y="777"/>
                    <a:pt x="967" y="765"/>
                    <a:pt x="963" y="764"/>
                  </a:cubicBezTo>
                  <a:cubicBezTo>
                    <a:pt x="959" y="763"/>
                    <a:pt x="955" y="763"/>
                    <a:pt x="953" y="759"/>
                  </a:cubicBezTo>
                  <a:cubicBezTo>
                    <a:pt x="951" y="756"/>
                    <a:pt x="949" y="748"/>
                    <a:pt x="949" y="748"/>
                  </a:cubicBezTo>
                  <a:cubicBezTo>
                    <a:pt x="949" y="748"/>
                    <a:pt x="942" y="745"/>
                    <a:pt x="941" y="742"/>
                  </a:cubicBezTo>
                  <a:cubicBezTo>
                    <a:pt x="941" y="740"/>
                    <a:pt x="940" y="736"/>
                    <a:pt x="943" y="732"/>
                  </a:cubicBezTo>
                  <a:cubicBezTo>
                    <a:pt x="945" y="727"/>
                    <a:pt x="949" y="720"/>
                    <a:pt x="949" y="720"/>
                  </a:cubicBezTo>
                  <a:cubicBezTo>
                    <a:pt x="949" y="710"/>
                    <a:pt x="949" y="710"/>
                    <a:pt x="949" y="710"/>
                  </a:cubicBezTo>
                  <a:cubicBezTo>
                    <a:pt x="949" y="710"/>
                    <a:pt x="957" y="707"/>
                    <a:pt x="957" y="709"/>
                  </a:cubicBezTo>
                  <a:cubicBezTo>
                    <a:pt x="957" y="711"/>
                    <a:pt x="958" y="715"/>
                    <a:pt x="958" y="715"/>
                  </a:cubicBezTo>
                  <a:cubicBezTo>
                    <a:pt x="958" y="715"/>
                    <a:pt x="964" y="716"/>
                    <a:pt x="965" y="716"/>
                  </a:cubicBezTo>
                  <a:cubicBezTo>
                    <a:pt x="966" y="716"/>
                    <a:pt x="971" y="724"/>
                    <a:pt x="971" y="724"/>
                  </a:cubicBezTo>
                  <a:cubicBezTo>
                    <a:pt x="971" y="724"/>
                    <a:pt x="977" y="732"/>
                    <a:pt x="979" y="733"/>
                  </a:cubicBezTo>
                  <a:cubicBezTo>
                    <a:pt x="981" y="734"/>
                    <a:pt x="988" y="733"/>
                    <a:pt x="988" y="733"/>
                  </a:cubicBezTo>
                  <a:cubicBezTo>
                    <a:pt x="990" y="738"/>
                    <a:pt x="990" y="738"/>
                    <a:pt x="990" y="738"/>
                  </a:cubicBezTo>
                  <a:cubicBezTo>
                    <a:pt x="990" y="738"/>
                    <a:pt x="988" y="739"/>
                    <a:pt x="987" y="747"/>
                  </a:cubicBezTo>
                  <a:cubicBezTo>
                    <a:pt x="1000" y="742"/>
                    <a:pt x="1000" y="742"/>
                    <a:pt x="1000" y="742"/>
                  </a:cubicBezTo>
                  <a:cubicBezTo>
                    <a:pt x="1003" y="734"/>
                    <a:pt x="1003" y="734"/>
                    <a:pt x="1003" y="734"/>
                  </a:cubicBezTo>
                  <a:cubicBezTo>
                    <a:pt x="1003" y="734"/>
                    <a:pt x="1009" y="735"/>
                    <a:pt x="1011" y="734"/>
                  </a:cubicBezTo>
                  <a:cubicBezTo>
                    <a:pt x="1014" y="734"/>
                    <a:pt x="1022" y="730"/>
                    <a:pt x="1023" y="724"/>
                  </a:cubicBezTo>
                  <a:cubicBezTo>
                    <a:pt x="1024" y="717"/>
                    <a:pt x="1020" y="693"/>
                    <a:pt x="1020" y="693"/>
                  </a:cubicBezTo>
                  <a:cubicBezTo>
                    <a:pt x="1020" y="693"/>
                    <a:pt x="999" y="669"/>
                    <a:pt x="998" y="665"/>
                  </a:cubicBezTo>
                  <a:cubicBezTo>
                    <a:pt x="996" y="661"/>
                    <a:pt x="998" y="655"/>
                    <a:pt x="998" y="655"/>
                  </a:cubicBezTo>
                  <a:cubicBezTo>
                    <a:pt x="1007" y="644"/>
                    <a:pt x="1007" y="644"/>
                    <a:pt x="1007" y="644"/>
                  </a:cubicBezTo>
                  <a:cubicBezTo>
                    <a:pt x="1009" y="644"/>
                    <a:pt x="1009" y="644"/>
                    <a:pt x="1009" y="644"/>
                  </a:cubicBezTo>
                  <a:cubicBezTo>
                    <a:pt x="1011" y="641"/>
                    <a:pt x="1011" y="641"/>
                    <a:pt x="1011" y="641"/>
                  </a:cubicBezTo>
                  <a:cubicBezTo>
                    <a:pt x="1016" y="640"/>
                    <a:pt x="1016" y="640"/>
                    <a:pt x="1016" y="640"/>
                  </a:cubicBezTo>
                  <a:cubicBezTo>
                    <a:pt x="1022" y="640"/>
                    <a:pt x="1022" y="640"/>
                    <a:pt x="1022" y="640"/>
                  </a:cubicBezTo>
                  <a:cubicBezTo>
                    <a:pt x="1028" y="642"/>
                    <a:pt x="1028" y="642"/>
                    <a:pt x="1028" y="642"/>
                  </a:cubicBezTo>
                  <a:cubicBezTo>
                    <a:pt x="1028" y="647"/>
                    <a:pt x="1028" y="647"/>
                    <a:pt x="1028" y="647"/>
                  </a:cubicBezTo>
                  <a:cubicBezTo>
                    <a:pt x="1033" y="648"/>
                    <a:pt x="1033" y="648"/>
                    <a:pt x="1033" y="648"/>
                  </a:cubicBezTo>
                  <a:cubicBezTo>
                    <a:pt x="1033" y="643"/>
                    <a:pt x="1033" y="643"/>
                    <a:pt x="1033" y="643"/>
                  </a:cubicBezTo>
                  <a:cubicBezTo>
                    <a:pt x="1041" y="642"/>
                    <a:pt x="1041" y="642"/>
                    <a:pt x="1041" y="642"/>
                  </a:cubicBezTo>
                  <a:cubicBezTo>
                    <a:pt x="1057" y="636"/>
                    <a:pt x="1057" y="636"/>
                    <a:pt x="1057" y="636"/>
                  </a:cubicBezTo>
                  <a:cubicBezTo>
                    <a:pt x="1057" y="629"/>
                    <a:pt x="1057" y="629"/>
                    <a:pt x="1057" y="629"/>
                  </a:cubicBezTo>
                  <a:cubicBezTo>
                    <a:pt x="1059" y="628"/>
                    <a:pt x="1059" y="628"/>
                    <a:pt x="1059" y="628"/>
                  </a:cubicBezTo>
                  <a:cubicBezTo>
                    <a:pt x="1063" y="631"/>
                    <a:pt x="1063" y="631"/>
                    <a:pt x="1063" y="631"/>
                  </a:cubicBezTo>
                  <a:cubicBezTo>
                    <a:pt x="1063" y="631"/>
                    <a:pt x="1076" y="631"/>
                    <a:pt x="1079" y="630"/>
                  </a:cubicBezTo>
                  <a:cubicBezTo>
                    <a:pt x="1082" y="630"/>
                    <a:pt x="1099" y="612"/>
                    <a:pt x="1100" y="610"/>
                  </a:cubicBezTo>
                  <a:cubicBezTo>
                    <a:pt x="1101" y="608"/>
                    <a:pt x="1117" y="585"/>
                    <a:pt x="1121" y="579"/>
                  </a:cubicBezTo>
                  <a:cubicBezTo>
                    <a:pt x="1125" y="574"/>
                    <a:pt x="1126" y="565"/>
                    <a:pt x="1126" y="565"/>
                  </a:cubicBezTo>
                  <a:cubicBezTo>
                    <a:pt x="1116" y="564"/>
                    <a:pt x="1116" y="564"/>
                    <a:pt x="1116" y="564"/>
                  </a:cubicBezTo>
                  <a:cubicBezTo>
                    <a:pt x="1119" y="561"/>
                    <a:pt x="1119" y="561"/>
                    <a:pt x="1119" y="561"/>
                  </a:cubicBezTo>
                  <a:cubicBezTo>
                    <a:pt x="1124" y="560"/>
                    <a:pt x="1124" y="560"/>
                    <a:pt x="1124" y="560"/>
                  </a:cubicBezTo>
                  <a:cubicBezTo>
                    <a:pt x="1124" y="556"/>
                    <a:pt x="1124" y="556"/>
                    <a:pt x="1124" y="556"/>
                  </a:cubicBezTo>
                  <a:cubicBezTo>
                    <a:pt x="1117" y="553"/>
                    <a:pt x="1117" y="553"/>
                    <a:pt x="1117" y="553"/>
                  </a:cubicBezTo>
                  <a:cubicBezTo>
                    <a:pt x="1119" y="549"/>
                    <a:pt x="1119" y="549"/>
                    <a:pt x="1119" y="549"/>
                  </a:cubicBezTo>
                  <a:cubicBezTo>
                    <a:pt x="1125" y="549"/>
                    <a:pt x="1125" y="549"/>
                    <a:pt x="1125" y="549"/>
                  </a:cubicBezTo>
                  <a:cubicBezTo>
                    <a:pt x="1121" y="545"/>
                    <a:pt x="1121" y="545"/>
                    <a:pt x="1121" y="545"/>
                  </a:cubicBezTo>
                  <a:cubicBezTo>
                    <a:pt x="1117" y="540"/>
                    <a:pt x="1117" y="540"/>
                    <a:pt x="1117" y="540"/>
                  </a:cubicBezTo>
                  <a:cubicBezTo>
                    <a:pt x="1113" y="528"/>
                    <a:pt x="1113" y="528"/>
                    <a:pt x="1113" y="528"/>
                  </a:cubicBezTo>
                  <a:cubicBezTo>
                    <a:pt x="1106" y="523"/>
                    <a:pt x="1106" y="523"/>
                    <a:pt x="1106" y="523"/>
                  </a:cubicBezTo>
                  <a:cubicBezTo>
                    <a:pt x="1110" y="514"/>
                    <a:pt x="1110" y="514"/>
                    <a:pt x="1110" y="514"/>
                  </a:cubicBezTo>
                  <a:cubicBezTo>
                    <a:pt x="1116" y="509"/>
                    <a:pt x="1116" y="509"/>
                    <a:pt x="1116" y="509"/>
                  </a:cubicBezTo>
                  <a:cubicBezTo>
                    <a:pt x="1121" y="505"/>
                    <a:pt x="1121" y="505"/>
                    <a:pt x="1121" y="505"/>
                  </a:cubicBezTo>
                  <a:cubicBezTo>
                    <a:pt x="1129" y="504"/>
                    <a:pt x="1129" y="504"/>
                    <a:pt x="1129" y="504"/>
                  </a:cubicBezTo>
                  <a:cubicBezTo>
                    <a:pt x="1129" y="498"/>
                    <a:pt x="1129" y="498"/>
                    <a:pt x="1129" y="498"/>
                  </a:cubicBezTo>
                  <a:cubicBezTo>
                    <a:pt x="1121" y="497"/>
                    <a:pt x="1121" y="497"/>
                    <a:pt x="1121" y="497"/>
                  </a:cubicBezTo>
                  <a:cubicBezTo>
                    <a:pt x="1116" y="494"/>
                    <a:pt x="1116" y="494"/>
                    <a:pt x="1116" y="494"/>
                  </a:cubicBezTo>
                  <a:cubicBezTo>
                    <a:pt x="1110" y="498"/>
                    <a:pt x="1110" y="498"/>
                    <a:pt x="1110" y="498"/>
                  </a:cubicBezTo>
                  <a:cubicBezTo>
                    <a:pt x="1109" y="501"/>
                    <a:pt x="1109" y="501"/>
                    <a:pt x="1109" y="501"/>
                  </a:cubicBezTo>
                  <a:cubicBezTo>
                    <a:pt x="1102" y="500"/>
                    <a:pt x="1102" y="500"/>
                    <a:pt x="1102" y="500"/>
                  </a:cubicBezTo>
                  <a:cubicBezTo>
                    <a:pt x="1102" y="494"/>
                    <a:pt x="1102" y="494"/>
                    <a:pt x="1102" y="494"/>
                  </a:cubicBezTo>
                  <a:cubicBezTo>
                    <a:pt x="1095" y="492"/>
                    <a:pt x="1095" y="492"/>
                    <a:pt x="1095" y="492"/>
                  </a:cubicBezTo>
                  <a:cubicBezTo>
                    <a:pt x="1091" y="485"/>
                    <a:pt x="1091" y="485"/>
                    <a:pt x="1091" y="485"/>
                  </a:cubicBezTo>
                  <a:cubicBezTo>
                    <a:pt x="1095" y="481"/>
                    <a:pt x="1095" y="481"/>
                    <a:pt x="1095" y="481"/>
                  </a:cubicBezTo>
                  <a:cubicBezTo>
                    <a:pt x="1102" y="481"/>
                    <a:pt x="1102" y="481"/>
                    <a:pt x="1102" y="481"/>
                  </a:cubicBezTo>
                  <a:cubicBezTo>
                    <a:pt x="1108" y="474"/>
                    <a:pt x="1108" y="474"/>
                    <a:pt x="1108" y="474"/>
                  </a:cubicBezTo>
                  <a:cubicBezTo>
                    <a:pt x="1116" y="467"/>
                    <a:pt x="1116" y="467"/>
                    <a:pt x="1116" y="467"/>
                  </a:cubicBezTo>
                  <a:cubicBezTo>
                    <a:pt x="1116" y="467"/>
                    <a:pt x="1127" y="465"/>
                    <a:pt x="1127" y="466"/>
                  </a:cubicBezTo>
                  <a:cubicBezTo>
                    <a:pt x="1128" y="467"/>
                    <a:pt x="1128" y="471"/>
                    <a:pt x="1128" y="471"/>
                  </a:cubicBezTo>
                  <a:cubicBezTo>
                    <a:pt x="1128" y="471"/>
                    <a:pt x="1123" y="472"/>
                    <a:pt x="1122" y="473"/>
                  </a:cubicBezTo>
                  <a:cubicBezTo>
                    <a:pt x="1121" y="474"/>
                    <a:pt x="1119" y="478"/>
                    <a:pt x="1119" y="478"/>
                  </a:cubicBezTo>
                  <a:cubicBezTo>
                    <a:pt x="1123" y="486"/>
                    <a:pt x="1123" y="486"/>
                    <a:pt x="1123" y="486"/>
                  </a:cubicBezTo>
                  <a:cubicBezTo>
                    <a:pt x="1123" y="486"/>
                    <a:pt x="1134" y="478"/>
                    <a:pt x="1138" y="476"/>
                  </a:cubicBezTo>
                  <a:cubicBezTo>
                    <a:pt x="1143" y="474"/>
                    <a:pt x="1146" y="474"/>
                    <a:pt x="1146" y="474"/>
                  </a:cubicBezTo>
                  <a:cubicBezTo>
                    <a:pt x="1149" y="475"/>
                    <a:pt x="1149" y="475"/>
                    <a:pt x="1149" y="475"/>
                  </a:cubicBezTo>
                  <a:cubicBezTo>
                    <a:pt x="1149" y="475"/>
                    <a:pt x="1155" y="476"/>
                    <a:pt x="1155" y="477"/>
                  </a:cubicBezTo>
                  <a:cubicBezTo>
                    <a:pt x="1154" y="478"/>
                    <a:pt x="1150" y="488"/>
                    <a:pt x="1150" y="488"/>
                  </a:cubicBezTo>
                  <a:cubicBezTo>
                    <a:pt x="1153" y="494"/>
                    <a:pt x="1153" y="494"/>
                    <a:pt x="1153" y="494"/>
                  </a:cubicBezTo>
                  <a:cubicBezTo>
                    <a:pt x="1153" y="494"/>
                    <a:pt x="1162" y="492"/>
                    <a:pt x="1164" y="494"/>
                  </a:cubicBezTo>
                  <a:cubicBezTo>
                    <a:pt x="1165" y="495"/>
                    <a:pt x="1166" y="499"/>
                    <a:pt x="1166" y="499"/>
                  </a:cubicBezTo>
                  <a:cubicBezTo>
                    <a:pt x="1164" y="503"/>
                    <a:pt x="1164" y="503"/>
                    <a:pt x="1164" y="503"/>
                  </a:cubicBezTo>
                  <a:cubicBezTo>
                    <a:pt x="1164" y="511"/>
                    <a:pt x="1164" y="511"/>
                    <a:pt x="1164" y="511"/>
                  </a:cubicBezTo>
                  <a:cubicBezTo>
                    <a:pt x="1162" y="525"/>
                    <a:pt x="1162" y="525"/>
                    <a:pt x="1162" y="525"/>
                  </a:cubicBezTo>
                  <a:cubicBezTo>
                    <a:pt x="1172" y="525"/>
                    <a:pt x="1172" y="525"/>
                    <a:pt x="1172" y="525"/>
                  </a:cubicBezTo>
                  <a:cubicBezTo>
                    <a:pt x="1172" y="525"/>
                    <a:pt x="1174" y="520"/>
                    <a:pt x="1178" y="520"/>
                  </a:cubicBezTo>
                  <a:cubicBezTo>
                    <a:pt x="1182" y="521"/>
                    <a:pt x="1187" y="519"/>
                    <a:pt x="1187" y="519"/>
                  </a:cubicBezTo>
                  <a:cubicBezTo>
                    <a:pt x="1187" y="519"/>
                    <a:pt x="1189" y="502"/>
                    <a:pt x="1187" y="498"/>
                  </a:cubicBezTo>
                  <a:cubicBezTo>
                    <a:pt x="1186" y="495"/>
                    <a:pt x="1175" y="486"/>
                    <a:pt x="1174" y="484"/>
                  </a:cubicBezTo>
                  <a:cubicBezTo>
                    <a:pt x="1172" y="482"/>
                    <a:pt x="1170" y="474"/>
                    <a:pt x="1170" y="474"/>
                  </a:cubicBezTo>
                  <a:cubicBezTo>
                    <a:pt x="1177" y="470"/>
                    <a:pt x="1177" y="470"/>
                    <a:pt x="1177" y="470"/>
                  </a:cubicBezTo>
                  <a:cubicBezTo>
                    <a:pt x="1177" y="470"/>
                    <a:pt x="1183" y="471"/>
                    <a:pt x="1185" y="469"/>
                  </a:cubicBezTo>
                  <a:cubicBezTo>
                    <a:pt x="1187" y="466"/>
                    <a:pt x="1188" y="457"/>
                    <a:pt x="1190" y="455"/>
                  </a:cubicBezTo>
                  <a:cubicBezTo>
                    <a:pt x="1193" y="452"/>
                    <a:pt x="1199" y="445"/>
                    <a:pt x="1203" y="443"/>
                  </a:cubicBezTo>
                  <a:cubicBezTo>
                    <a:pt x="1207" y="442"/>
                    <a:pt x="1215" y="446"/>
                    <a:pt x="1218" y="446"/>
                  </a:cubicBezTo>
                  <a:cubicBezTo>
                    <a:pt x="1221" y="446"/>
                    <a:pt x="1228" y="442"/>
                    <a:pt x="1232" y="438"/>
                  </a:cubicBezTo>
                  <a:cubicBezTo>
                    <a:pt x="1236" y="434"/>
                    <a:pt x="1272" y="393"/>
                    <a:pt x="1274" y="387"/>
                  </a:cubicBezTo>
                  <a:cubicBezTo>
                    <a:pt x="1276" y="381"/>
                    <a:pt x="1277" y="365"/>
                    <a:pt x="1278" y="360"/>
                  </a:cubicBezTo>
                  <a:cubicBezTo>
                    <a:pt x="1280" y="355"/>
                    <a:pt x="1282" y="349"/>
                    <a:pt x="1282" y="345"/>
                  </a:cubicBezTo>
                  <a:cubicBezTo>
                    <a:pt x="1282" y="341"/>
                    <a:pt x="1280" y="335"/>
                    <a:pt x="1275" y="330"/>
                  </a:cubicBezTo>
                  <a:cubicBezTo>
                    <a:pt x="1270" y="325"/>
                    <a:pt x="1264" y="324"/>
                    <a:pt x="1264" y="324"/>
                  </a:cubicBezTo>
                  <a:cubicBezTo>
                    <a:pt x="1264" y="324"/>
                    <a:pt x="1257" y="333"/>
                    <a:pt x="1256" y="331"/>
                  </a:cubicBezTo>
                  <a:cubicBezTo>
                    <a:pt x="1254" y="329"/>
                    <a:pt x="1251" y="324"/>
                    <a:pt x="1251" y="324"/>
                  </a:cubicBezTo>
                  <a:cubicBezTo>
                    <a:pt x="1245" y="326"/>
                    <a:pt x="1245" y="326"/>
                    <a:pt x="1245" y="326"/>
                  </a:cubicBezTo>
                  <a:cubicBezTo>
                    <a:pt x="1246" y="321"/>
                    <a:pt x="1246" y="321"/>
                    <a:pt x="1246" y="321"/>
                  </a:cubicBezTo>
                  <a:cubicBezTo>
                    <a:pt x="1236" y="321"/>
                    <a:pt x="1236" y="321"/>
                    <a:pt x="1236" y="321"/>
                  </a:cubicBezTo>
                  <a:cubicBezTo>
                    <a:pt x="1234" y="317"/>
                    <a:pt x="1234" y="317"/>
                    <a:pt x="1234" y="317"/>
                  </a:cubicBezTo>
                  <a:cubicBezTo>
                    <a:pt x="1234" y="317"/>
                    <a:pt x="1288" y="270"/>
                    <a:pt x="1291" y="268"/>
                  </a:cubicBezTo>
                  <a:cubicBezTo>
                    <a:pt x="1294" y="265"/>
                    <a:pt x="1340" y="266"/>
                    <a:pt x="1340" y="266"/>
                  </a:cubicBezTo>
                  <a:cubicBezTo>
                    <a:pt x="1340" y="266"/>
                    <a:pt x="1346" y="260"/>
                    <a:pt x="1350" y="260"/>
                  </a:cubicBezTo>
                  <a:cubicBezTo>
                    <a:pt x="1353" y="260"/>
                    <a:pt x="1359" y="261"/>
                    <a:pt x="1362" y="262"/>
                  </a:cubicBezTo>
                  <a:cubicBezTo>
                    <a:pt x="1365" y="264"/>
                    <a:pt x="1365" y="266"/>
                    <a:pt x="1365" y="266"/>
                  </a:cubicBezTo>
                  <a:cubicBezTo>
                    <a:pt x="1363" y="271"/>
                    <a:pt x="1363" y="271"/>
                    <a:pt x="1363" y="271"/>
                  </a:cubicBezTo>
                  <a:cubicBezTo>
                    <a:pt x="1363" y="271"/>
                    <a:pt x="1364" y="270"/>
                    <a:pt x="1370" y="271"/>
                  </a:cubicBezTo>
                  <a:cubicBezTo>
                    <a:pt x="1375" y="272"/>
                    <a:pt x="1393" y="269"/>
                    <a:pt x="1393" y="269"/>
                  </a:cubicBezTo>
                  <a:cubicBezTo>
                    <a:pt x="1393" y="269"/>
                    <a:pt x="1387" y="264"/>
                    <a:pt x="1387" y="262"/>
                  </a:cubicBezTo>
                  <a:cubicBezTo>
                    <a:pt x="1387" y="260"/>
                    <a:pt x="1402" y="243"/>
                    <a:pt x="1406" y="240"/>
                  </a:cubicBezTo>
                  <a:cubicBezTo>
                    <a:pt x="1411" y="237"/>
                    <a:pt x="1428" y="237"/>
                    <a:pt x="1430" y="237"/>
                  </a:cubicBezTo>
                  <a:cubicBezTo>
                    <a:pt x="1433" y="238"/>
                    <a:pt x="1436" y="235"/>
                    <a:pt x="1436" y="235"/>
                  </a:cubicBezTo>
                  <a:cubicBezTo>
                    <a:pt x="1436" y="235"/>
                    <a:pt x="1432" y="241"/>
                    <a:pt x="1432" y="244"/>
                  </a:cubicBezTo>
                  <a:cubicBezTo>
                    <a:pt x="1432" y="247"/>
                    <a:pt x="1437" y="247"/>
                    <a:pt x="1437" y="247"/>
                  </a:cubicBezTo>
                  <a:cubicBezTo>
                    <a:pt x="1450" y="238"/>
                    <a:pt x="1450" y="238"/>
                    <a:pt x="1450" y="238"/>
                  </a:cubicBezTo>
                  <a:cubicBezTo>
                    <a:pt x="1460" y="237"/>
                    <a:pt x="1460" y="237"/>
                    <a:pt x="1460" y="237"/>
                  </a:cubicBezTo>
                  <a:cubicBezTo>
                    <a:pt x="1460" y="237"/>
                    <a:pt x="1458" y="231"/>
                    <a:pt x="1458" y="228"/>
                  </a:cubicBezTo>
                  <a:cubicBezTo>
                    <a:pt x="1459" y="225"/>
                    <a:pt x="1463" y="223"/>
                    <a:pt x="1463" y="223"/>
                  </a:cubicBezTo>
                  <a:cubicBezTo>
                    <a:pt x="1463" y="223"/>
                    <a:pt x="1474" y="225"/>
                    <a:pt x="1472" y="227"/>
                  </a:cubicBezTo>
                  <a:cubicBezTo>
                    <a:pt x="1470" y="229"/>
                    <a:pt x="1464" y="248"/>
                    <a:pt x="1460" y="248"/>
                  </a:cubicBezTo>
                  <a:cubicBezTo>
                    <a:pt x="1456" y="249"/>
                    <a:pt x="1449" y="250"/>
                    <a:pt x="1449" y="250"/>
                  </a:cubicBezTo>
                  <a:cubicBezTo>
                    <a:pt x="1449" y="250"/>
                    <a:pt x="1422" y="275"/>
                    <a:pt x="1417" y="282"/>
                  </a:cubicBezTo>
                  <a:cubicBezTo>
                    <a:pt x="1417" y="282"/>
                    <a:pt x="1413" y="281"/>
                    <a:pt x="1410" y="284"/>
                  </a:cubicBezTo>
                  <a:cubicBezTo>
                    <a:pt x="1408" y="286"/>
                    <a:pt x="1395" y="300"/>
                    <a:pt x="1395" y="303"/>
                  </a:cubicBezTo>
                  <a:cubicBezTo>
                    <a:pt x="1395" y="307"/>
                    <a:pt x="1393" y="317"/>
                    <a:pt x="1398" y="329"/>
                  </a:cubicBezTo>
                  <a:cubicBezTo>
                    <a:pt x="1403" y="341"/>
                    <a:pt x="1405" y="360"/>
                    <a:pt x="1406" y="363"/>
                  </a:cubicBezTo>
                  <a:cubicBezTo>
                    <a:pt x="1406" y="366"/>
                    <a:pt x="1422" y="355"/>
                    <a:pt x="1422" y="349"/>
                  </a:cubicBezTo>
                  <a:cubicBezTo>
                    <a:pt x="1422" y="343"/>
                    <a:pt x="1424" y="339"/>
                    <a:pt x="1424" y="339"/>
                  </a:cubicBezTo>
                  <a:cubicBezTo>
                    <a:pt x="1434" y="337"/>
                    <a:pt x="1434" y="337"/>
                    <a:pt x="1434" y="337"/>
                  </a:cubicBezTo>
                  <a:cubicBezTo>
                    <a:pt x="1434" y="337"/>
                    <a:pt x="1432" y="329"/>
                    <a:pt x="1435" y="327"/>
                  </a:cubicBezTo>
                  <a:cubicBezTo>
                    <a:pt x="1438" y="324"/>
                    <a:pt x="1443" y="322"/>
                    <a:pt x="1443" y="322"/>
                  </a:cubicBezTo>
                  <a:cubicBezTo>
                    <a:pt x="1449" y="321"/>
                    <a:pt x="1449" y="321"/>
                    <a:pt x="1449" y="321"/>
                  </a:cubicBezTo>
                  <a:cubicBezTo>
                    <a:pt x="1449" y="321"/>
                    <a:pt x="1446" y="317"/>
                    <a:pt x="1448" y="311"/>
                  </a:cubicBezTo>
                  <a:cubicBezTo>
                    <a:pt x="1450" y="306"/>
                    <a:pt x="1453" y="304"/>
                    <a:pt x="1453" y="304"/>
                  </a:cubicBezTo>
                  <a:cubicBezTo>
                    <a:pt x="1453" y="304"/>
                    <a:pt x="1459" y="303"/>
                    <a:pt x="1459" y="302"/>
                  </a:cubicBezTo>
                  <a:cubicBezTo>
                    <a:pt x="1459" y="300"/>
                    <a:pt x="1458" y="287"/>
                    <a:pt x="1458" y="284"/>
                  </a:cubicBezTo>
                  <a:cubicBezTo>
                    <a:pt x="1457" y="282"/>
                    <a:pt x="1447" y="282"/>
                    <a:pt x="1447" y="282"/>
                  </a:cubicBezTo>
                  <a:cubicBezTo>
                    <a:pt x="1447" y="282"/>
                    <a:pt x="1448" y="278"/>
                    <a:pt x="1451" y="273"/>
                  </a:cubicBezTo>
                  <a:cubicBezTo>
                    <a:pt x="1454" y="268"/>
                    <a:pt x="1462" y="258"/>
                    <a:pt x="1462" y="258"/>
                  </a:cubicBezTo>
                  <a:cubicBezTo>
                    <a:pt x="1462" y="258"/>
                    <a:pt x="1473" y="260"/>
                    <a:pt x="1476" y="259"/>
                  </a:cubicBezTo>
                  <a:cubicBezTo>
                    <a:pt x="1479" y="258"/>
                    <a:pt x="1475" y="250"/>
                    <a:pt x="1479" y="251"/>
                  </a:cubicBezTo>
                  <a:cubicBezTo>
                    <a:pt x="1483" y="252"/>
                    <a:pt x="1482" y="260"/>
                    <a:pt x="1485" y="258"/>
                  </a:cubicBezTo>
                  <a:cubicBezTo>
                    <a:pt x="1488" y="256"/>
                    <a:pt x="1486" y="252"/>
                    <a:pt x="1492" y="252"/>
                  </a:cubicBezTo>
                  <a:cubicBezTo>
                    <a:pt x="1499" y="251"/>
                    <a:pt x="1512" y="251"/>
                    <a:pt x="1512" y="251"/>
                  </a:cubicBezTo>
                  <a:cubicBezTo>
                    <a:pt x="1512" y="251"/>
                    <a:pt x="1514" y="256"/>
                    <a:pt x="1518" y="256"/>
                  </a:cubicBezTo>
                  <a:cubicBezTo>
                    <a:pt x="1522" y="255"/>
                    <a:pt x="1528" y="245"/>
                    <a:pt x="1535" y="242"/>
                  </a:cubicBezTo>
                  <a:cubicBezTo>
                    <a:pt x="1541" y="239"/>
                    <a:pt x="1559" y="232"/>
                    <a:pt x="1559" y="232"/>
                  </a:cubicBezTo>
                  <a:cubicBezTo>
                    <a:pt x="1559" y="232"/>
                    <a:pt x="1568" y="223"/>
                    <a:pt x="1570" y="223"/>
                  </a:cubicBezTo>
                  <a:cubicBezTo>
                    <a:pt x="1572" y="222"/>
                    <a:pt x="1582" y="227"/>
                    <a:pt x="1585" y="227"/>
                  </a:cubicBezTo>
                  <a:cubicBezTo>
                    <a:pt x="1587" y="227"/>
                    <a:pt x="1592" y="223"/>
                    <a:pt x="1592" y="223"/>
                  </a:cubicBezTo>
                  <a:cubicBezTo>
                    <a:pt x="1592" y="223"/>
                    <a:pt x="1588" y="218"/>
                    <a:pt x="1586" y="213"/>
                  </a:cubicBezTo>
                  <a:cubicBezTo>
                    <a:pt x="1584" y="209"/>
                    <a:pt x="1581" y="205"/>
                    <a:pt x="1581" y="205"/>
                  </a:cubicBezTo>
                  <a:cubicBezTo>
                    <a:pt x="1581" y="205"/>
                    <a:pt x="1571" y="199"/>
                    <a:pt x="1568" y="199"/>
                  </a:cubicBezTo>
                  <a:cubicBezTo>
                    <a:pt x="1565" y="198"/>
                    <a:pt x="1566" y="191"/>
                    <a:pt x="1566" y="191"/>
                  </a:cubicBezTo>
                  <a:cubicBezTo>
                    <a:pt x="1566" y="191"/>
                    <a:pt x="1573" y="195"/>
                    <a:pt x="1576" y="196"/>
                  </a:cubicBezTo>
                  <a:cubicBezTo>
                    <a:pt x="1580" y="197"/>
                    <a:pt x="1589" y="197"/>
                    <a:pt x="1589" y="197"/>
                  </a:cubicBezTo>
                  <a:cubicBezTo>
                    <a:pt x="1589" y="197"/>
                    <a:pt x="1596" y="192"/>
                    <a:pt x="1597" y="189"/>
                  </a:cubicBezTo>
                  <a:cubicBezTo>
                    <a:pt x="1599" y="187"/>
                    <a:pt x="1597" y="184"/>
                    <a:pt x="1597" y="184"/>
                  </a:cubicBezTo>
                  <a:cubicBezTo>
                    <a:pt x="1597" y="184"/>
                    <a:pt x="1594" y="175"/>
                    <a:pt x="1598" y="176"/>
                  </a:cubicBezTo>
                  <a:cubicBezTo>
                    <a:pt x="1602" y="178"/>
                    <a:pt x="1606" y="178"/>
                    <a:pt x="1606" y="178"/>
                  </a:cubicBezTo>
                  <a:cubicBezTo>
                    <a:pt x="1606" y="178"/>
                    <a:pt x="1606" y="186"/>
                    <a:pt x="1608" y="187"/>
                  </a:cubicBezTo>
                  <a:cubicBezTo>
                    <a:pt x="1611" y="188"/>
                    <a:pt x="1616" y="186"/>
                    <a:pt x="1621" y="187"/>
                  </a:cubicBezTo>
                  <a:cubicBezTo>
                    <a:pt x="1627" y="188"/>
                    <a:pt x="1629" y="186"/>
                    <a:pt x="1629" y="186"/>
                  </a:cubicBezTo>
                  <a:cubicBezTo>
                    <a:pt x="1629" y="186"/>
                    <a:pt x="1625" y="193"/>
                    <a:pt x="1628" y="195"/>
                  </a:cubicBezTo>
                  <a:cubicBezTo>
                    <a:pt x="1632" y="197"/>
                    <a:pt x="1642" y="200"/>
                    <a:pt x="1642" y="200"/>
                  </a:cubicBezTo>
                  <a:cubicBezTo>
                    <a:pt x="1651" y="203"/>
                    <a:pt x="1651" y="203"/>
                    <a:pt x="1651" y="203"/>
                  </a:cubicBezTo>
                  <a:cubicBezTo>
                    <a:pt x="1656" y="194"/>
                    <a:pt x="1656" y="194"/>
                    <a:pt x="1656" y="194"/>
                  </a:cubicBezTo>
                  <a:cubicBezTo>
                    <a:pt x="1656" y="188"/>
                    <a:pt x="1656" y="188"/>
                    <a:pt x="1656" y="188"/>
                  </a:cubicBezTo>
                  <a:cubicBezTo>
                    <a:pt x="1656" y="188"/>
                    <a:pt x="1663" y="187"/>
                    <a:pt x="1666" y="186"/>
                  </a:cubicBezTo>
                  <a:cubicBezTo>
                    <a:pt x="1670" y="186"/>
                    <a:pt x="1672" y="184"/>
                    <a:pt x="1672" y="184"/>
                  </a:cubicBezTo>
                  <a:cubicBezTo>
                    <a:pt x="1677" y="178"/>
                    <a:pt x="1677" y="178"/>
                    <a:pt x="1677" y="178"/>
                  </a:cubicBezTo>
                  <a:cubicBezTo>
                    <a:pt x="1677" y="178"/>
                    <a:pt x="1669" y="168"/>
                    <a:pt x="1666" y="167"/>
                  </a:cubicBezTo>
                  <a:close/>
                  <a:moveTo>
                    <a:pt x="481" y="457"/>
                  </a:moveTo>
                  <a:cubicBezTo>
                    <a:pt x="459" y="458"/>
                    <a:pt x="459" y="458"/>
                    <a:pt x="459" y="458"/>
                  </a:cubicBezTo>
                  <a:cubicBezTo>
                    <a:pt x="448" y="452"/>
                    <a:pt x="448" y="452"/>
                    <a:pt x="448" y="452"/>
                  </a:cubicBezTo>
                  <a:cubicBezTo>
                    <a:pt x="440" y="451"/>
                    <a:pt x="440" y="451"/>
                    <a:pt x="440" y="451"/>
                  </a:cubicBezTo>
                  <a:cubicBezTo>
                    <a:pt x="438" y="444"/>
                    <a:pt x="438" y="444"/>
                    <a:pt x="438" y="444"/>
                  </a:cubicBezTo>
                  <a:cubicBezTo>
                    <a:pt x="419" y="446"/>
                    <a:pt x="419" y="446"/>
                    <a:pt x="419" y="446"/>
                  </a:cubicBezTo>
                  <a:cubicBezTo>
                    <a:pt x="406" y="457"/>
                    <a:pt x="406" y="457"/>
                    <a:pt x="406" y="457"/>
                  </a:cubicBezTo>
                  <a:cubicBezTo>
                    <a:pt x="385" y="454"/>
                    <a:pt x="385" y="454"/>
                    <a:pt x="385" y="454"/>
                  </a:cubicBezTo>
                  <a:cubicBezTo>
                    <a:pt x="376" y="446"/>
                    <a:pt x="376" y="446"/>
                    <a:pt x="376" y="446"/>
                  </a:cubicBezTo>
                  <a:cubicBezTo>
                    <a:pt x="374" y="442"/>
                    <a:pt x="374" y="442"/>
                    <a:pt x="374" y="442"/>
                  </a:cubicBezTo>
                  <a:cubicBezTo>
                    <a:pt x="378" y="430"/>
                    <a:pt x="378" y="430"/>
                    <a:pt x="378" y="430"/>
                  </a:cubicBezTo>
                  <a:cubicBezTo>
                    <a:pt x="385" y="427"/>
                    <a:pt x="385" y="427"/>
                    <a:pt x="385" y="427"/>
                  </a:cubicBezTo>
                  <a:cubicBezTo>
                    <a:pt x="387" y="417"/>
                    <a:pt x="387" y="417"/>
                    <a:pt x="387" y="417"/>
                  </a:cubicBezTo>
                  <a:cubicBezTo>
                    <a:pt x="396" y="412"/>
                    <a:pt x="396" y="412"/>
                    <a:pt x="396" y="41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11" y="399"/>
                    <a:pt x="411" y="399"/>
                    <a:pt x="411" y="399"/>
                  </a:cubicBezTo>
                  <a:cubicBezTo>
                    <a:pt x="415" y="403"/>
                    <a:pt x="415" y="403"/>
                    <a:pt x="415" y="403"/>
                  </a:cubicBezTo>
                  <a:cubicBezTo>
                    <a:pt x="425" y="404"/>
                    <a:pt x="425" y="404"/>
                    <a:pt x="425" y="404"/>
                  </a:cubicBezTo>
                  <a:cubicBezTo>
                    <a:pt x="419" y="413"/>
                    <a:pt x="419" y="413"/>
                    <a:pt x="419" y="413"/>
                  </a:cubicBezTo>
                  <a:cubicBezTo>
                    <a:pt x="425" y="422"/>
                    <a:pt x="425" y="422"/>
                    <a:pt x="425" y="422"/>
                  </a:cubicBezTo>
                  <a:cubicBezTo>
                    <a:pt x="433" y="421"/>
                    <a:pt x="433" y="421"/>
                    <a:pt x="433" y="421"/>
                  </a:cubicBezTo>
                  <a:cubicBezTo>
                    <a:pt x="437" y="417"/>
                    <a:pt x="437" y="417"/>
                    <a:pt x="437" y="417"/>
                  </a:cubicBezTo>
                  <a:cubicBezTo>
                    <a:pt x="449" y="417"/>
                    <a:pt x="449" y="417"/>
                    <a:pt x="449" y="417"/>
                  </a:cubicBezTo>
                  <a:cubicBezTo>
                    <a:pt x="451" y="413"/>
                    <a:pt x="451" y="413"/>
                    <a:pt x="451" y="413"/>
                  </a:cubicBezTo>
                  <a:cubicBezTo>
                    <a:pt x="438" y="413"/>
                    <a:pt x="438" y="413"/>
                    <a:pt x="438" y="413"/>
                  </a:cubicBezTo>
                  <a:cubicBezTo>
                    <a:pt x="434" y="405"/>
                    <a:pt x="434" y="405"/>
                    <a:pt x="434" y="405"/>
                  </a:cubicBezTo>
                  <a:cubicBezTo>
                    <a:pt x="446" y="398"/>
                    <a:pt x="446" y="398"/>
                    <a:pt x="446" y="398"/>
                  </a:cubicBezTo>
                  <a:cubicBezTo>
                    <a:pt x="456" y="397"/>
                    <a:pt x="456" y="397"/>
                    <a:pt x="456" y="397"/>
                  </a:cubicBezTo>
                  <a:cubicBezTo>
                    <a:pt x="465" y="394"/>
                    <a:pt x="465" y="394"/>
                    <a:pt x="465" y="394"/>
                  </a:cubicBezTo>
                  <a:cubicBezTo>
                    <a:pt x="469" y="394"/>
                    <a:pt x="469" y="394"/>
                    <a:pt x="469" y="394"/>
                  </a:cubicBezTo>
                  <a:cubicBezTo>
                    <a:pt x="464" y="401"/>
                    <a:pt x="464" y="401"/>
                    <a:pt x="464" y="401"/>
                  </a:cubicBezTo>
                  <a:cubicBezTo>
                    <a:pt x="465" y="409"/>
                    <a:pt x="465" y="409"/>
                    <a:pt x="465" y="409"/>
                  </a:cubicBezTo>
                  <a:cubicBezTo>
                    <a:pt x="460" y="415"/>
                    <a:pt x="460" y="415"/>
                    <a:pt x="460" y="415"/>
                  </a:cubicBezTo>
                  <a:cubicBezTo>
                    <a:pt x="460" y="422"/>
                    <a:pt x="460" y="422"/>
                    <a:pt x="460" y="422"/>
                  </a:cubicBezTo>
                  <a:cubicBezTo>
                    <a:pt x="469" y="426"/>
                    <a:pt x="469" y="426"/>
                    <a:pt x="469" y="426"/>
                  </a:cubicBezTo>
                  <a:cubicBezTo>
                    <a:pt x="479" y="430"/>
                    <a:pt x="479" y="430"/>
                    <a:pt x="479" y="430"/>
                  </a:cubicBezTo>
                  <a:cubicBezTo>
                    <a:pt x="489" y="440"/>
                    <a:pt x="489" y="440"/>
                    <a:pt x="489" y="440"/>
                  </a:cubicBezTo>
                  <a:cubicBezTo>
                    <a:pt x="492" y="451"/>
                    <a:pt x="492" y="451"/>
                    <a:pt x="492" y="451"/>
                  </a:cubicBezTo>
                  <a:lnTo>
                    <a:pt x="481" y="457"/>
                  </a:lnTo>
                  <a:close/>
                  <a:moveTo>
                    <a:pt x="574" y="501"/>
                  </a:moveTo>
                  <a:cubicBezTo>
                    <a:pt x="559" y="506"/>
                    <a:pt x="559" y="506"/>
                    <a:pt x="559" y="506"/>
                  </a:cubicBezTo>
                  <a:cubicBezTo>
                    <a:pt x="544" y="501"/>
                    <a:pt x="544" y="501"/>
                    <a:pt x="544" y="501"/>
                  </a:cubicBezTo>
                  <a:cubicBezTo>
                    <a:pt x="537" y="493"/>
                    <a:pt x="537" y="493"/>
                    <a:pt x="537" y="493"/>
                  </a:cubicBezTo>
                  <a:cubicBezTo>
                    <a:pt x="535" y="481"/>
                    <a:pt x="535" y="481"/>
                    <a:pt x="535" y="481"/>
                  </a:cubicBezTo>
                  <a:cubicBezTo>
                    <a:pt x="541" y="482"/>
                    <a:pt x="541" y="482"/>
                    <a:pt x="541" y="482"/>
                  </a:cubicBezTo>
                  <a:cubicBezTo>
                    <a:pt x="542" y="474"/>
                    <a:pt x="542" y="474"/>
                    <a:pt x="542" y="474"/>
                  </a:cubicBezTo>
                  <a:cubicBezTo>
                    <a:pt x="547" y="472"/>
                    <a:pt x="547" y="472"/>
                    <a:pt x="547" y="472"/>
                  </a:cubicBezTo>
                  <a:cubicBezTo>
                    <a:pt x="541" y="467"/>
                    <a:pt x="541" y="467"/>
                    <a:pt x="541" y="467"/>
                  </a:cubicBezTo>
                  <a:cubicBezTo>
                    <a:pt x="534" y="456"/>
                    <a:pt x="534" y="456"/>
                    <a:pt x="534" y="456"/>
                  </a:cubicBezTo>
                  <a:cubicBezTo>
                    <a:pt x="525" y="444"/>
                    <a:pt x="525" y="444"/>
                    <a:pt x="525" y="444"/>
                  </a:cubicBezTo>
                  <a:cubicBezTo>
                    <a:pt x="525" y="436"/>
                    <a:pt x="525" y="436"/>
                    <a:pt x="525" y="436"/>
                  </a:cubicBezTo>
                  <a:cubicBezTo>
                    <a:pt x="519" y="427"/>
                    <a:pt x="519" y="427"/>
                    <a:pt x="519" y="427"/>
                  </a:cubicBezTo>
                  <a:cubicBezTo>
                    <a:pt x="533" y="409"/>
                    <a:pt x="533" y="409"/>
                    <a:pt x="533" y="409"/>
                  </a:cubicBezTo>
                  <a:cubicBezTo>
                    <a:pt x="551" y="403"/>
                    <a:pt x="551" y="403"/>
                    <a:pt x="551" y="403"/>
                  </a:cubicBezTo>
                  <a:cubicBezTo>
                    <a:pt x="568" y="404"/>
                    <a:pt x="568" y="404"/>
                    <a:pt x="568" y="404"/>
                  </a:cubicBezTo>
                  <a:cubicBezTo>
                    <a:pt x="573" y="415"/>
                    <a:pt x="573" y="415"/>
                    <a:pt x="573" y="415"/>
                  </a:cubicBezTo>
                  <a:cubicBezTo>
                    <a:pt x="571" y="424"/>
                    <a:pt x="571" y="424"/>
                    <a:pt x="571" y="424"/>
                  </a:cubicBezTo>
                  <a:cubicBezTo>
                    <a:pt x="558" y="421"/>
                    <a:pt x="558" y="421"/>
                    <a:pt x="558" y="421"/>
                  </a:cubicBezTo>
                  <a:cubicBezTo>
                    <a:pt x="556" y="428"/>
                    <a:pt x="556" y="428"/>
                    <a:pt x="556" y="428"/>
                  </a:cubicBezTo>
                  <a:cubicBezTo>
                    <a:pt x="547" y="431"/>
                    <a:pt x="547" y="431"/>
                    <a:pt x="547" y="431"/>
                  </a:cubicBezTo>
                  <a:cubicBezTo>
                    <a:pt x="556" y="443"/>
                    <a:pt x="556" y="443"/>
                    <a:pt x="556" y="443"/>
                  </a:cubicBezTo>
                  <a:cubicBezTo>
                    <a:pt x="569" y="451"/>
                    <a:pt x="569" y="451"/>
                    <a:pt x="569" y="451"/>
                  </a:cubicBezTo>
                  <a:cubicBezTo>
                    <a:pt x="565" y="459"/>
                    <a:pt x="565" y="459"/>
                    <a:pt x="565" y="459"/>
                  </a:cubicBezTo>
                  <a:cubicBezTo>
                    <a:pt x="569" y="468"/>
                    <a:pt x="569" y="468"/>
                    <a:pt x="569" y="468"/>
                  </a:cubicBezTo>
                  <a:cubicBezTo>
                    <a:pt x="565" y="473"/>
                    <a:pt x="565" y="473"/>
                    <a:pt x="565" y="473"/>
                  </a:cubicBezTo>
                  <a:cubicBezTo>
                    <a:pt x="577" y="486"/>
                    <a:pt x="577" y="486"/>
                    <a:pt x="577" y="486"/>
                  </a:cubicBezTo>
                  <a:lnTo>
                    <a:pt x="574" y="501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4676775" y="2757488"/>
              <a:ext cx="2565400" cy="2935287"/>
            </a:xfrm>
            <a:custGeom>
              <a:avLst/>
              <a:gdLst>
                <a:gd name="T0" fmla="*/ 962 w 1078"/>
                <a:gd name="T1" fmla="*/ 737 h 1233"/>
                <a:gd name="T2" fmla="*/ 939 w 1078"/>
                <a:gd name="T3" fmla="*/ 687 h 1233"/>
                <a:gd name="T4" fmla="*/ 873 w 1078"/>
                <a:gd name="T5" fmla="*/ 652 h 1233"/>
                <a:gd name="T6" fmla="*/ 807 w 1078"/>
                <a:gd name="T7" fmla="*/ 631 h 1233"/>
                <a:gd name="T8" fmla="*/ 743 w 1078"/>
                <a:gd name="T9" fmla="*/ 648 h 1233"/>
                <a:gd name="T10" fmla="*/ 687 w 1078"/>
                <a:gd name="T11" fmla="*/ 595 h 1233"/>
                <a:gd name="T12" fmla="*/ 637 w 1078"/>
                <a:gd name="T13" fmla="*/ 541 h 1233"/>
                <a:gd name="T14" fmla="*/ 593 w 1078"/>
                <a:gd name="T15" fmla="*/ 473 h 1233"/>
                <a:gd name="T16" fmla="*/ 671 w 1078"/>
                <a:gd name="T17" fmla="*/ 475 h 1233"/>
                <a:gd name="T18" fmla="*/ 714 w 1078"/>
                <a:gd name="T19" fmla="*/ 443 h 1233"/>
                <a:gd name="T20" fmla="*/ 759 w 1078"/>
                <a:gd name="T21" fmla="*/ 388 h 1233"/>
                <a:gd name="T22" fmla="*/ 842 w 1078"/>
                <a:gd name="T23" fmla="*/ 319 h 1233"/>
                <a:gd name="T24" fmla="*/ 876 w 1078"/>
                <a:gd name="T25" fmla="*/ 317 h 1233"/>
                <a:gd name="T26" fmla="*/ 798 w 1078"/>
                <a:gd name="T27" fmla="*/ 292 h 1233"/>
                <a:gd name="T28" fmla="*/ 897 w 1078"/>
                <a:gd name="T29" fmla="*/ 257 h 1233"/>
                <a:gd name="T30" fmla="*/ 868 w 1078"/>
                <a:gd name="T31" fmla="*/ 204 h 1233"/>
                <a:gd name="T32" fmla="*/ 813 w 1078"/>
                <a:gd name="T33" fmla="*/ 178 h 1233"/>
                <a:gd name="T34" fmla="*/ 729 w 1078"/>
                <a:gd name="T35" fmla="*/ 131 h 1233"/>
                <a:gd name="T36" fmla="*/ 699 w 1078"/>
                <a:gd name="T37" fmla="*/ 243 h 1233"/>
                <a:gd name="T38" fmla="*/ 594 w 1078"/>
                <a:gd name="T39" fmla="*/ 175 h 1233"/>
                <a:gd name="T40" fmla="*/ 640 w 1078"/>
                <a:gd name="T41" fmla="*/ 91 h 1233"/>
                <a:gd name="T42" fmla="*/ 692 w 1078"/>
                <a:gd name="T43" fmla="*/ 77 h 1233"/>
                <a:gd name="T44" fmla="*/ 665 w 1078"/>
                <a:gd name="T45" fmla="*/ 49 h 1233"/>
                <a:gd name="T46" fmla="*/ 637 w 1078"/>
                <a:gd name="T47" fmla="*/ 48 h 1233"/>
                <a:gd name="T48" fmla="*/ 592 w 1078"/>
                <a:gd name="T49" fmla="*/ 0 h 1233"/>
                <a:gd name="T50" fmla="*/ 587 w 1078"/>
                <a:gd name="T51" fmla="*/ 56 h 1233"/>
                <a:gd name="T52" fmla="*/ 504 w 1078"/>
                <a:gd name="T53" fmla="*/ 46 h 1233"/>
                <a:gd name="T54" fmla="*/ 403 w 1078"/>
                <a:gd name="T55" fmla="*/ 36 h 1233"/>
                <a:gd name="T56" fmla="*/ 305 w 1078"/>
                <a:gd name="T57" fmla="*/ 20 h 1233"/>
                <a:gd name="T58" fmla="*/ 173 w 1078"/>
                <a:gd name="T59" fmla="*/ 27 h 1233"/>
                <a:gd name="T60" fmla="*/ 36 w 1078"/>
                <a:gd name="T61" fmla="*/ 37 h 1233"/>
                <a:gd name="T62" fmla="*/ 61 w 1078"/>
                <a:gd name="T63" fmla="*/ 74 h 1233"/>
                <a:gd name="T64" fmla="*/ 42 w 1078"/>
                <a:gd name="T65" fmla="*/ 103 h 1233"/>
                <a:gd name="T66" fmla="*/ 25 w 1078"/>
                <a:gd name="T67" fmla="*/ 146 h 1233"/>
                <a:gd name="T68" fmla="*/ 83 w 1078"/>
                <a:gd name="T69" fmla="*/ 174 h 1233"/>
                <a:gd name="T70" fmla="*/ 23 w 1078"/>
                <a:gd name="T71" fmla="*/ 225 h 1233"/>
                <a:gd name="T72" fmla="*/ 119 w 1078"/>
                <a:gd name="T73" fmla="*/ 163 h 1233"/>
                <a:gd name="T74" fmla="*/ 151 w 1078"/>
                <a:gd name="T75" fmla="*/ 162 h 1233"/>
                <a:gd name="T76" fmla="*/ 215 w 1078"/>
                <a:gd name="T77" fmla="*/ 163 h 1233"/>
                <a:gd name="T78" fmla="*/ 308 w 1078"/>
                <a:gd name="T79" fmla="*/ 237 h 1233"/>
                <a:gd name="T80" fmla="*/ 362 w 1078"/>
                <a:gd name="T81" fmla="*/ 296 h 1233"/>
                <a:gd name="T82" fmla="*/ 418 w 1078"/>
                <a:gd name="T83" fmla="*/ 457 h 1233"/>
                <a:gd name="T84" fmla="*/ 472 w 1078"/>
                <a:gd name="T85" fmla="*/ 522 h 1233"/>
                <a:gd name="T86" fmla="*/ 477 w 1078"/>
                <a:gd name="T87" fmla="*/ 508 h 1233"/>
                <a:gd name="T88" fmla="*/ 619 w 1078"/>
                <a:gd name="T89" fmla="*/ 607 h 1233"/>
                <a:gd name="T90" fmla="*/ 671 w 1078"/>
                <a:gd name="T91" fmla="*/ 647 h 1233"/>
                <a:gd name="T92" fmla="*/ 722 w 1078"/>
                <a:gd name="T93" fmla="*/ 651 h 1233"/>
                <a:gd name="T94" fmla="*/ 709 w 1078"/>
                <a:gd name="T95" fmla="*/ 717 h 1233"/>
                <a:gd name="T96" fmla="*/ 739 w 1078"/>
                <a:gd name="T97" fmla="*/ 835 h 1233"/>
                <a:gd name="T98" fmla="*/ 777 w 1078"/>
                <a:gd name="T99" fmla="*/ 1011 h 1233"/>
                <a:gd name="T100" fmla="*/ 772 w 1078"/>
                <a:gd name="T101" fmla="*/ 1088 h 1233"/>
                <a:gd name="T102" fmla="*/ 764 w 1078"/>
                <a:gd name="T103" fmla="*/ 1151 h 1233"/>
                <a:gd name="T104" fmla="*/ 763 w 1078"/>
                <a:gd name="T105" fmla="*/ 1200 h 1233"/>
                <a:gd name="T106" fmla="*/ 802 w 1078"/>
                <a:gd name="T107" fmla="*/ 1233 h 1233"/>
                <a:gd name="T108" fmla="*/ 829 w 1078"/>
                <a:gd name="T109" fmla="*/ 1148 h 1233"/>
                <a:gd name="T110" fmla="*/ 858 w 1078"/>
                <a:gd name="T111" fmla="*/ 1064 h 1233"/>
                <a:gd name="T112" fmla="*/ 909 w 1078"/>
                <a:gd name="T113" fmla="*/ 1025 h 1233"/>
                <a:gd name="T114" fmla="*/ 995 w 1078"/>
                <a:gd name="T115" fmla="*/ 917 h 1233"/>
                <a:gd name="T116" fmla="*/ 1074 w 1078"/>
                <a:gd name="T117" fmla="*/ 765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78" h="1233">
                  <a:moveTo>
                    <a:pt x="1059" y="761"/>
                  </a:moveTo>
                  <a:cubicBezTo>
                    <a:pt x="1055" y="757"/>
                    <a:pt x="1042" y="746"/>
                    <a:pt x="1042" y="746"/>
                  </a:cubicBezTo>
                  <a:cubicBezTo>
                    <a:pt x="1042" y="746"/>
                    <a:pt x="1010" y="737"/>
                    <a:pt x="1008" y="738"/>
                  </a:cubicBezTo>
                  <a:cubicBezTo>
                    <a:pt x="1005" y="740"/>
                    <a:pt x="996" y="748"/>
                    <a:pt x="996" y="748"/>
                  </a:cubicBezTo>
                  <a:cubicBezTo>
                    <a:pt x="1000" y="737"/>
                    <a:pt x="1000" y="737"/>
                    <a:pt x="1000" y="737"/>
                  </a:cubicBezTo>
                  <a:cubicBezTo>
                    <a:pt x="976" y="725"/>
                    <a:pt x="976" y="725"/>
                    <a:pt x="976" y="725"/>
                  </a:cubicBezTo>
                  <a:cubicBezTo>
                    <a:pt x="976" y="725"/>
                    <a:pt x="967" y="737"/>
                    <a:pt x="962" y="737"/>
                  </a:cubicBezTo>
                  <a:cubicBezTo>
                    <a:pt x="957" y="737"/>
                    <a:pt x="965" y="723"/>
                    <a:pt x="965" y="723"/>
                  </a:cubicBezTo>
                  <a:cubicBezTo>
                    <a:pt x="954" y="718"/>
                    <a:pt x="954" y="718"/>
                    <a:pt x="954" y="718"/>
                  </a:cubicBezTo>
                  <a:cubicBezTo>
                    <a:pt x="945" y="732"/>
                    <a:pt x="945" y="732"/>
                    <a:pt x="945" y="732"/>
                  </a:cubicBezTo>
                  <a:cubicBezTo>
                    <a:pt x="942" y="723"/>
                    <a:pt x="942" y="723"/>
                    <a:pt x="942" y="723"/>
                  </a:cubicBezTo>
                  <a:cubicBezTo>
                    <a:pt x="953" y="712"/>
                    <a:pt x="953" y="712"/>
                    <a:pt x="953" y="712"/>
                  </a:cubicBezTo>
                  <a:cubicBezTo>
                    <a:pt x="953" y="712"/>
                    <a:pt x="944" y="704"/>
                    <a:pt x="945" y="695"/>
                  </a:cubicBezTo>
                  <a:cubicBezTo>
                    <a:pt x="946" y="685"/>
                    <a:pt x="939" y="687"/>
                    <a:pt x="939" y="687"/>
                  </a:cubicBezTo>
                  <a:cubicBezTo>
                    <a:pt x="935" y="677"/>
                    <a:pt x="935" y="677"/>
                    <a:pt x="935" y="677"/>
                  </a:cubicBezTo>
                  <a:cubicBezTo>
                    <a:pt x="916" y="672"/>
                    <a:pt x="916" y="672"/>
                    <a:pt x="916" y="672"/>
                  </a:cubicBezTo>
                  <a:cubicBezTo>
                    <a:pt x="916" y="672"/>
                    <a:pt x="902" y="672"/>
                    <a:pt x="898" y="672"/>
                  </a:cubicBezTo>
                  <a:cubicBezTo>
                    <a:pt x="894" y="672"/>
                    <a:pt x="893" y="667"/>
                    <a:pt x="893" y="667"/>
                  </a:cubicBezTo>
                  <a:cubicBezTo>
                    <a:pt x="885" y="665"/>
                    <a:pt x="885" y="665"/>
                    <a:pt x="885" y="665"/>
                  </a:cubicBezTo>
                  <a:cubicBezTo>
                    <a:pt x="882" y="656"/>
                    <a:pt x="882" y="656"/>
                    <a:pt x="882" y="656"/>
                  </a:cubicBezTo>
                  <a:cubicBezTo>
                    <a:pt x="873" y="652"/>
                    <a:pt x="873" y="652"/>
                    <a:pt x="873" y="652"/>
                  </a:cubicBezTo>
                  <a:cubicBezTo>
                    <a:pt x="864" y="654"/>
                    <a:pt x="864" y="654"/>
                    <a:pt x="864" y="654"/>
                  </a:cubicBezTo>
                  <a:cubicBezTo>
                    <a:pt x="866" y="644"/>
                    <a:pt x="866" y="644"/>
                    <a:pt x="866" y="644"/>
                  </a:cubicBezTo>
                  <a:cubicBezTo>
                    <a:pt x="864" y="635"/>
                    <a:pt x="864" y="635"/>
                    <a:pt x="864" y="635"/>
                  </a:cubicBezTo>
                  <a:cubicBezTo>
                    <a:pt x="846" y="636"/>
                    <a:pt x="846" y="636"/>
                    <a:pt x="846" y="636"/>
                  </a:cubicBezTo>
                  <a:cubicBezTo>
                    <a:pt x="833" y="636"/>
                    <a:pt x="833" y="636"/>
                    <a:pt x="833" y="636"/>
                  </a:cubicBezTo>
                  <a:cubicBezTo>
                    <a:pt x="819" y="634"/>
                    <a:pt x="819" y="634"/>
                    <a:pt x="819" y="634"/>
                  </a:cubicBezTo>
                  <a:cubicBezTo>
                    <a:pt x="807" y="631"/>
                    <a:pt x="807" y="631"/>
                    <a:pt x="807" y="631"/>
                  </a:cubicBezTo>
                  <a:cubicBezTo>
                    <a:pt x="799" y="624"/>
                    <a:pt x="799" y="624"/>
                    <a:pt x="799" y="624"/>
                  </a:cubicBezTo>
                  <a:cubicBezTo>
                    <a:pt x="791" y="619"/>
                    <a:pt x="791" y="619"/>
                    <a:pt x="791" y="619"/>
                  </a:cubicBezTo>
                  <a:cubicBezTo>
                    <a:pt x="782" y="634"/>
                    <a:pt x="782" y="634"/>
                    <a:pt x="782" y="634"/>
                  </a:cubicBezTo>
                  <a:cubicBezTo>
                    <a:pt x="781" y="620"/>
                    <a:pt x="781" y="620"/>
                    <a:pt x="781" y="620"/>
                  </a:cubicBezTo>
                  <a:cubicBezTo>
                    <a:pt x="770" y="628"/>
                    <a:pt x="770" y="628"/>
                    <a:pt x="770" y="628"/>
                  </a:cubicBezTo>
                  <a:cubicBezTo>
                    <a:pt x="750" y="636"/>
                    <a:pt x="750" y="636"/>
                    <a:pt x="750" y="636"/>
                  </a:cubicBezTo>
                  <a:cubicBezTo>
                    <a:pt x="743" y="648"/>
                    <a:pt x="743" y="648"/>
                    <a:pt x="743" y="648"/>
                  </a:cubicBezTo>
                  <a:cubicBezTo>
                    <a:pt x="736" y="655"/>
                    <a:pt x="736" y="655"/>
                    <a:pt x="736" y="655"/>
                  </a:cubicBezTo>
                  <a:cubicBezTo>
                    <a:pt x="730" y="647"/>
                    <a:pt x="730" y="647"/>
                    <a:pt x="730" y="647"/>
                  </a:cubicBezTo>
                  <a:cubicBezTo>
                    <a:pt x="721" y="642"/>
                    <a:pt x="721" y="642"/>
                    <a:pt x="721" y="642"/>
                  </a:cubicBezTo>
                  <a:cubicBezTo>
                    <a:pt x="704" y="648"/>
                    <a:pt x="704" y="648"/>
                    <a:pt x="704" y="648"/>
                  </a:cubicBezTo>
                  <a:cubicBezTo>
                    <a:pt x="690" y="643"/>
                    <a:pt x="690" y="643"/>
                    <a:pt x="690" y="643"/>
                  </a:cubicBezTo>
                  <a:cubicBezTo>
                    <a:pt x="683" y="631"/>
                    <a:pt x="683" y="631"/>
                    <a:pt x="683" y="631"/>
                  </a:cubicBezTo>
                  <a:cubicBezTo>
                    <a:pt x="687" y="595"/>
                    <a:pt x="687" y="595"/>
                    <a:pt x="687" y="595"/>
                  </a:cubicBezTo>
                  <a:cubicBezTo>
                    <a:pt x="687" y="595"/>
                    <a:pt x="679" y="593"/>
                    <a:pt x="679" y="589"/>
                  </a:cubicBezTo>
                  <a:cubicBezTo>
                    <a:pt x="679" y="585"/>
                    <a:pt x="661" y="593"/>
                    <a:pt x="656" y="591"/>
                  </a:cubicBezTo>
                  <a:cubicBezTo>
                    <a:pt x="650" y="590"/>
                    <a:pt x="640" y="589"/>
                    <a:pt x="640" y="589"/>
                  </a:cubicBezTo>
                  <a:cubicBezTo>
                    <a:pt x="644" y="573"/>
                    <a:pt x="644" y="573"/>
                    <a:pt x="644" y="573"/>
                  </a:cubicBezTo>
                  <a:cubicBezTo>
                    <a:pt x="649" y="571"/>
                    <a:pt x="649" y="571"/>
                    <a:pt x="649" y="571"/>
                  </a:cubicBezTo>
                  <a:cubicBezTo>
                    <a:pt x="649" y="571"/>
                    <a:pt x="654" y="551"/>
                    <a:pt x="656" y="547"/>
                  </a:cubicBezTo>
                  <a:cubicBezTo>
                    <a:pt x="657" y="544"/>
                    <a:pt x="643" y="538"/>
                    <a:pt x="637" y="541"/>
                  </a:cubicBezTo>
                  <a:cubicBezTo>
                    <a:pt x="632" y="544"/>
                    <a:pt x="627" y="559"/>
                    <a:pt x="624" y="566"/>
                  </a:cubicBezTo>
                  <a:cubicBezTo>
                    <a:pt x="622" y="573"/>
                    <a:pt x="605" y="571"/>
                    <a:pt x="605" y="571"/>
                  </a:cubicBezTo>
                  <a:cubicBezTo>
                    <a:pt x="605" y="571"/>
                    <a:pt x="579" y="575"/>
                    <a:pt x="574" y="546"/>
                  </a:cubicBezTo>
                  <a:cubicBezTo>
                    <a:pt x="570" y="524"/>
                    <a:pt x="569" y="522"/>
                    <a:pt x="568" y="522"/>
                  </a:cubicBezTo>
                  <a:cubicBezTo>
                    <a:pt x="572" y="504"/>
                    <a:pt x="572" y="504"/>
                    <a:pt x="572" y="504"/>
                  </a:cubicBezTo>
                  <a:cubicBezTo>
                    <a:pt x="572" y="489"/>
                    <a:pt x="572" y="489"/>
                    <a:pt x="572" y="489"/>
                  </a:cubicBezTo>
                  <a:cubicBezTo>
                    <a:pt x="593" y="473"/>
                    <a:pt x="593" y="473"/>
                    <a:pt x="593" y="473"/>
                  </a:cubicBezTo>
                  <a:cubicBezTo>
                    <a:pt x="613" y="469"/>
                    <a:pt x="613" y="469"/>
                    <a:pt x="613" y="469"/>
                  </a:cubicBezTo>
                  <a:cubicBezTo>
                    <a:pt x="624" y="475"/>
                    <a:pt x="624" y="475"/>
                    <a:pt x="624" y="475"/>
                  </a:cubicBezTo>
                  <a:cubicBezTo>
                    <a:pt x="637" y="473"/>
                    <a:pt x="637" y="473"/>
                    <a:pt x="637" y="473"/>
                  </a:cubicBezTo>
                  <a:cubicBezTo>
                    <a:pt x="628" y="464"/>
                    <a:pt x="628" y="464"/>
                    <a:pt x="628" y="464"/>
                  </a:cubicBezTo>
                  <a:cubicBezTo>
                    <a:pt x="652" y="463"/>
                    <a:pt x="652" y="463"/>
                    <a:pt x="652" y="463"/>
                  </a:cubicBezTo>
                  <a:cubicBezTo>
                    <a:pt x="666" y="468"/>
                    <a:pt x="666" y="468"/>
                    <a:pt x="666" y="468"/>
                  </a:cubicBezTo>
                  <a:cubicBezTo>
                    <a:pt x="671" y="475"/>
                    <a:pt x="671" y="475"/>
                    <a:pt x="671" y="475"/>
                  </a:cubicBezTo>
                  <a:cubicBezTo>
                    <a:pt x="678" y="469"/>
                    <a:pt x="678" y="469"/>
                    <a:pt x="678" y="469"/>
                  </a:cubicBezTo>
                  <a:cubicBezTo>
                    <a:pt x="691" y="476"/>
                    <a:pt x="691" y="476"/>
                    <a:pt x="691" y="476"/>
                  </a:cubicBezTo>
                  <a:cubicBezTo>
                    <a:pt x="691" y="496"/>
                    <a:pt x="691" y="496"/>
                    <a:pt x="691" y="496"/>
                  </a:cubicBezTo>
                  <a:cubicBezTo>
                    <a:pt x="709" y="514"/>
                    <a:pt x="709" y="514"/>
                    <a:pt x="709" y="514"/>
                  </a:cubicBezTo>
                  <a:cubicBezTo>
                    <a:pt x="714" y="498"/>
                    <a:pt x="714" y="498"/>
                    <a:pt x="714" y="498"/>
                  </a:cubicBezTo>
                  <a:cubicBezTo>
                    <a:pt x="699" y="457"/>
                    <a:pt x="699" y="457"/>
                    <a:pt x="699" y="457"/>
                  </a:cubicBezTo>
                  <a:cubicBezTo>
                    <a:pt x="714" y="443"/>
                    <a:pt x="714" y="443"/>
                    <a:pt x="714" y="443"/>
                  </a:cubicBezTo>
                  <a:cubicBezTo>
                    <a:pt x="731" y="430"/>
                    <a:pt x="731" y="430"/>
                    <a:pt x="731" y="430"/>
                  </a:cubicBezTo>
                  <a:cubicBezTo>
                    <a:pt x="747" y="414"/>
                    <a:pt x="747" y="414"/>
                    <a:pt x="747" y="414"/>
                  </a:cubicBezTo>
                  <a:cubicBezTo>
                    <a:pt x="738" y="406"/>
                    <a:pt x="738" y="406"/>
                    <a:pt x="738" y="406"/>
                  </a:cubicBezTo>
                  <a:cubicBezTo>
                    <a:pt x="735" y="391"/>
                    <a:pt x="735" y="391"/>
                    <a:pt x="735" y="391"/>
                  </a:cubicBezTo>
                  <a:cubicBezTo>
                    <a:pt x="743" y="384"/>
                    <a:pt x="743" y="384"/>
                    <a:pt x="743" y="384"/>
                  </a:cubicBezTo>
                  <a:cubicBezTo>
                    <a:pt x="747" y="398"/>
                    <a:pt x="747" y="398"/>
                    <a:pt x="747" y="398"/>
                  </a:cubicBezTo>
                  <a:cubicBezTo>
                    <a:pt x="759" y="388"/>
                    <a:pt x="759" y="388"/>
                    <a:pt x="759" y="388"/>
                  </a:cubicBezTo>
                  <a:cubicBezTo>
                    <a:pt x="763" y="371"/>
                    <a:pt x="763" y="371"/>
                    <a:pt x="763" y="371"/>
                  </a:cubicBezTo>
                  <a:cubicBezTo>
                    <a:pt x="789" y="359"/>
                    <a:pt x="789" y="359"/>
                    <a:pt x="789" y="359"/>
                  </a:cubicBezTo>
                  <a:cubicBezTo>
                    <a:pt x="785" y="350"/>
                    <a:pt x="785" y="350"/>
                    <a:pt x="785" y="350"/>
                  </a:cubicBezTo>
                  <a:cubicBezTo>
                    <a:pt x="800" y="330"/>
                    <a:pt x="800" y="330"/>
                    <a:pt x="800" y="330"/>
                  </a:cubicBezTo>
                  <a:cubicBezTo>
                    <a:pt x="815" y="330"/>
                    <a:pt x="815" y="330"/>
                    <a:pt x="815" y="330"/>
                  </a:cubicBezTo>
                  <a:cubicBezTo>
                    <a:pt x="826" y="322"/>
                    <a:pt x="826" y="322"/>
                    <a:pt x="826" y="322"/>
                  </a:cubicBezTo>
                  <a:cubicBezTo>
                    <a:pt x="842" y="319"/>
                    <a:pt x="842" y="319"/>
                    <a:pt x="842" y="319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26" y="341"/>
                    <a:pt x="826" y="341"/>
                    <a:pt x="826" y="341"/>
                  </a:cubicBezTo>
                  <a:cubicBezTo>
                    <a:pt x="834" y="343"/>
                    <a:pt x="834" y="343"/>
                    <a:pt x="834" y="343"/>
                  </a:cubicBezTo>
                  <a:cubicBezTo>
                    <a:pt x="847" y="329"/>
                    <a:pt x="847" y="329"/>
                    <a:pt x="847" y="329"/>
                  </a:cubicBezTo>
                  <a:cubicBezTo>
                    <a:pt x="860" y="326"/>
                    <a:pt x="860" y="326"/>
                    <a:pt x="860" y="326"/>
                  </a:cubicBezTo>
                  <a:cubicBezTo>
                    <a:pt x="868" y="318"/>
                    <a:pt x="868" y="318"/>
                    <a:pt x="868" y="318"/>
                  </a:cubicBezTo>
                  <a:cubicBezTo>
                    <a:pt x="876" y="317"/>
                    <a:pt x="876" y="317"/>
                    <a:pt x="876" y="317"/>
                  </a:cubicBezTo>
                  <a:cubicBezTo>
                    <a:pt x="869" y="305"/>
                    <a:pt x="869" y="305"/>
                    <a:pt x="869" y="305"/>
                  </a:cubicBezTo>
                  <a:cubicBezTo>
                    <a:pt x="869" y="305"/>
                    <a:pt x="862" y="317"/>
                    <a:pt x="854" y="317"/>
                  </a:cubicBezTo>
                  <a:cubicBezTo>
                    <a:pt x="846" y="317"/>
                    <a:pt x="836" y="305"/>
                    <a:pt x="836" y="305"/>
                  </a:cubicBezTo>
                  <a:cubicBezTo>
                    <a:pt x="836" y="290"/>
                    <a:pt x="836" y="290"/>
                    <a:pt x="836" y="290"/>
                  </a:cubicBezTo>
                  <a:cubicBezTo>
                    <a:pt x="841" y="285"/>
                    <a:pt x="841" y="285"/>
                    <a:pt x="841" y="285"/>
                  </a:cubicBezTo>
                  <a:cubicBezTo>
                    <a:pt x="825" y="281"/>
                    <a:pt x="825" y="281"/>
                    <a:pt x="825" y="281"/>
                  </a:cubicBezTo>
                  <a:cubicBezTo>
                    <a:pt x="825" y="281"/>
                    <a:pt x="803" y="288"/>
                    <a:pt x="798" y="292"/>
                  </a:cubicBezTo>
                  <a:cubicBezTo>
                    <a:pt x="804" y="280"/>
                    <a:pt x="804" y="280"/>
                    <a:pt x="804" y="280"/>
                  </a:cubicBezTo>
                  <a:cubicBezTo>
                    <a:pt x="815" y="278"/>
                    <a:pt x="815" y="278"/>
                    <a:pt x="815" y="278"/>
                  </a:cubicBezTo>
                  <a:cubicBezTo>
                    <a:pt x="821" y="272"/>
                    <a:pt x="821" y="272"/>
                    <a:pt x="821" y="272"/>
                  </a:cubicBezTo>
                  <a:cubicBezTo>
                    <a:pt x="860" y="272"/>
                    <a:pt x="860" y="272"/>
                    <a:pt x="860" y="272"/>
                  </a:cubicBezTo>
                  <a:cubicBezTo>
                    <a:pt x="875" y="270"/>
                    <a:pt x="875" y="270"/>
                    <a:pt x="875" y="270"/>
                  </a:cubicBezTo>
                  <a:cubicBezTo>
                    <a:pt x="882" y="261"/>
                    <a:pt x="882" y="261"/>
                    <a:pt x="882" y="261"/>
                  </a:cubicBezTo>
                  <a:cubicBezTo>
                    <a:pt x="897" y="257"/>
                    <a:pt x="897" y="257"/>
                    <a:pt x="897" y="257"/>
                  </a:cubicBezTo>
                  <a:cubicBezTo>
                    <a:pt x="907" y="249"/>
                    <a:pt x="907" y="249"/>
                    <a:pt x="907" y="249"/>
                  </a:cubicBezTo>
                  <a:cubicBezTo>
                    <a:pt x="905" y="235"/>
                    <a:pt x="905" y="235"/>
                    <a:pt x="905" y="235"/>
                  </a:cubicBezTo>
                  <a:cubicBezTo>
                    <a:pt x="893" y="232"/>
                    <a:pt x="893" y="232"/>
                    <a:pt x="893" y="232"/>
                  </a:cubicBezTo>
                  <a:cubicBezTo>
                    <a:pt x="876" y="235"/>
                    <a:pt x="876" y="235"/>
                    <a:pt x="876" y="235"/>
                  </a:cubicBezTo>
                  <a:cubicBezTo>
                    <a:pt x="890" y="224"/>
                    <a:pt x="890" y="224"/>
                    <a:pt x="890" y="224"/>
                  </a:cubicBezTo>
                  <a:cubicBezTo>
                    <a:pt x="872" y="215"/>
                    <a:pt x="872" y="215"/>
                    <a:pt x="872" y="215"/>
                  </a:cubicBezTo>
                  <a:cubicBezTo>
                    <a:pt x="868" y="204"/>
                    <a:pt x="868" y="204"/>
                    <a:pt x="868" y="204"/>
                  </a:cubicBezTo>
                  <a:cubicBezTo>
                    <a:pt x="860" y="200"/>
                    <a:pt x="860" y="200"/>
                    <a:pt x="860" y="200"/>
                  </a:cubicBezTo>
                  <a:cubicBezTo>
                    <a:pt x="862" y="186"/>
                    <a:pt x="862" y="186"/>
                    <a:pt x="862" y="186"/>
                  </a:cubicBezTo>
                  <a:cubicBezTo>
                    <a:pt x="855" y="174"/>
                    <a:pt x="855" y="174"/>
                    <a:pt x="855" y="174"/>
                  </a:cubicBezTo>
                  <a:cubicBezTo>
                    <a:pt x="845" y="154"/>
                    <a:pt x="845" y="154"/>
                    <a:pt x="845" y="154"/>
                  </a:cubicBezTo>
                  <a:cubicBezTo>
                    <a:pt x="833" y="155"/>
                    <a:pt x="833" y="155"/>
                    <a:pt x="833" y="155"/>
                  </a:cubicBezTo>
                  <a:cubicBezTo>
                    <a:pt x="833" y="155"/>
                    <a:pt x="834" y="159"/>
                    <a:pt x="824" y="168"/>
                  </a:cubicBezTo>
                  <a:cubicBezTo>
                    <a:pt x="813" y="178"/>
                    <a:pt x="813" y="178"/>
                    <a:pt x="813" y="178"/>
                  </a:cubicBezTo>
                  <a:cubicBezTo>
                    <a:pt x="799" y="171"/>
                    <a:pt x="799" y="171"/>
                    <a:pt x="799" y="171"/>
                  </a:cubicBezTo>
                  <a:cubicBezTo>
                    <a:pt x="799" y="171"/>
                    <a:pt x="793" y="159"/>
                    <a:pt x="796" y="152"/>
                  </a:cubicBezTo>
                  <a:cubicBezTo>
                    <a:pt x="800" y="146"/>
                    <a:pt x="781" y="142"/>
                    <a:pt x="781" y="142"/>
                  </a:cubicBezTo>
                  <a:cubicBezTo>
                    <a:pt x="768" y="129"/>
                    <a:pt x="768" y="129"/>
                    <a:pt x="768" y="129"/>
                  </a:cubicBezTo>
                  <a:cubicBezTo>
                    <a:pt x="752" y="133"/>
                    <a:pt x="752" y="133"/>
                    <a:pt x="752" y="133"/>
                  </a:cubicBezTo>
                  <a:cubicBezTo>
                    <a:pt x="738" y="129"/>
                    <a:pt x="738" y="129"/>
                    <a:pt x="738" y="129"/>
                  </a:cubicBezTo>
                  <a:cubicBezTo>
                    <a:pt x="729" y="131"/>
                    <a:pt x="729" y="131"/>
                    <a:pt x="729" y="131"/>
                  </a:cubicBezTo>
                  <a:cubicBezTo>
                    <a:pt x="727" y="139"/>
                    <a:pt x="727" y="139"/>
                    <a:pt x="727" y="139"/>
                  </a:cubicBezTo>
                  <a:cubicBezTo>
                    <a:pt x="727" y="139"/>
                    <a:pt x="730" y="147"/>
                    <a:pt x="730" y="152"/>
                  </a:cubicBezTo>
                  <a:cubicBezTo>
                    <a:pt x="730" y="158"/>
                    <a:pt x="723" y="171"/>
                    <a:pt x="723" y="171"/>
                  </a:cubicBezTo>
                  <a:cubicBezTo>
                    <a:pt x="723" y="171"/>
                    <a:pt x="743" y="182"/>
                    <a:pt x="738" y="196"/>
                  </a:cubicBezTo>
                  <a:cubicBezTo>
                    <a:pt x="733" y="211"/>
                    <a:pt x="716" y="221"/>
                    <a:pt x="716" y="221"/>
                  </a:cubicBezTo>
                  <a:cubicBezTo>
                    <a:pt x="716" y="221"/>
                    <a:pt x="730" y="251"/>
                    <a:pt x="720" y="253"/>
                  </a:cubicBezTo>
                  <a:cubicBezTo>
                    <a:pt x="709" y="256"/>
                    <a:pt x="703" y="258"/>
                    <a:pt x="699" y="243"/>
                  </a:cubicBezTo>
                  <a:cubicBezTo>
                    <a:pt x="695" y="227"/>
                    <a:pt x="693" y="216"/>
                    <a:pt x="693" y="216"/>
                  </a:cubicBezTo>
                  <a:cubicBezTo>
                    <a:pt x="693" y="216"/>
                    <a:pt x="669" y="216"/>
                    <a:pt x="662" y="212"/>
                  </a:cubicBezTo>
                  <a:cubicBezTo>
                    <a:pt x="656" y="208"/>
                    <a:pt x="639" y="196"/>
                    <a:pt x="639" y="196"/>
                  </a:cubicBezTo>
                  <a:cubicBezTo>
                    <a:pt x="628" y="192"/>
                    <a:pt x="628" y="192"/>
                    <a:pt x="628" y="192"/>
                  </a:cubicBezTo>
                  <a:cubicBezTo>
                    <a:pt x="611" y="194"/>
                    <a:pt x="611" y="194"/>
                    <a:pt x="611" y="194"/>
                  </a:cubicBezTo>
                  <a:cubicBezTo>
                    <a:pt x="606" y="178"/>
                    <a:pt x="606" y="178"/>
                    <a:pt x="606" y="178"/>
                  </a:cubicBezTo>
                  <a:cubicBezTo>
                    <a:pt x="594" y="175"/>
                    <a:pt x="594" y="175"/>
                    <a:pt x="594" y="175"/>
                  </a:cubicBezTo>
                  <a:cubicBezTo>
                    <a:pt x="594" y="175"/>
                    <a:pt x="593" y="152"/>
                    <a:pt x="602" y="142"/>
                  </a:cubicBezTo>
                  <a:cubicBezTo>
                    <a:pt x="611" y="131"/>
                    <a:pt x="624" y="123"/>
                    <a:pt x="624" y="123"/>
                  </a:cubicBezTo>
                  <a:cubicBezTo>
                    <a:pt x="617" y="115"/>
                    <a:pt x="617" y="115"/>
                    <a:pt x="617" y="115"/>
                  </a:cubicBezTo>
                  <a:cubicBezTo>
                    <a:pt x="617" y="115"/>
                    <a:pt x="631" y="103"/>
                    <a:pt x="630" y="107"/>
                  </a:cubicBezTo>
                  <a:cubicBezTo>
                    <a:pt x="628" y="111"/>
                    <a:pt x="645" y="106"/>
                    <a:pt x="645" y="106"/>
                  </a:cubicBezTo>
                  <a:cubicBezTo>
                    <a:pt x="654" y="94"/>
                    <a:pt x="654" y="94"/>
                    <a:pt x="654" y="94"/>
                  </a:cubicBezTo>
                  <a:cubicBezTo>
                    <a:pt x="654" y="94"/>
                    <a:pt x="643" y="99"/>
                    <a:pt x="640" y="91"/>
                  </a:cubicBezTo>
                  <a:cubicBezTo>
                    <a:pt x="637" y="83"/>
                    <a:pt x="656" y="88"/>
                    <a:pt x="656" y="88"/>
                  </a:cubicBezTo>
                  <a:cubicBezTo>
                    <a:pt x="662" y="81"/>
                    <a:pt x="662" y="81"/>
                    <a:pt x="662" y="81"/>
                  </a:cubicBezTo>
                  <a:cubicBezTo>
                    <a:pt x="658" y="73"/>
                    <a:pt x="658" y="73"/>
                    <a:pt x="658" y="73"/>
                  </a:cubicBezTo>
                  <a:cubicBezTo>
                    <a:pt x="669" y="74"/>
                    <a:pt x="669" y="74"/>
                    <a:pt x="669" y="74"/>
                  </a:cubicBezTo>
                  <a:cubicBezTo>
                    <a:pt x="675" y="80"/>
                    <a:pt x="675" y="80"/>
                    <a:pt x="675" y="80"/>
                  </a:cubicBezTo>
                  <a:cubicBezTo>
                    <a:pt x="683" y="73"/>
                    <a:pt x="683" y="73"/>
                    <a:pt x="683" y="73"/>
                  </a:cubicBezTo>
                  <a:cubicBezTo>
                    <a:pt x="692" y="77"/>
                    <a:pt x="692" y="77"/>
                    <a:pt x="692" y="77"/>
                  </a:cubicBezTo>
                  <a:cubicBezTo>
                    <a:pt x="703" y="64"/>
                    <a:pt x="703" y="64"/>
                    <a:pt x="703" y="64"/>
                  </a:cubicBezTo>
                  <a:cubicBezTo>
                    <a:pt x="693" y="53"/>
                    <a:pt x="693" y="53"/>
                    <a:pt x="693" y="53"/>
                  </a:cubicBezTo>
                  <a:cubicBezTo>
                    <a:pt x="697" y="41"/>
                    <a:pt x="697" y="41"/>
                    <a:pt x="697" y="41"/>
                  </a:cubicBezTo>
                  <a:cubicBezTo>
                    <a:pt x="687" y="29"/>
                    <a:pt x="687" y="29"/>
                    <a:pt x="687" y="29"/>
                  </a:cubicBezTo>
                  <a:cubicBezTo>
                    <a:pt x="667" y="29"/>
                    <a:pt x="667" y="29"/>
                    <a:pt x="667" y="29"/>
                  </a:cubicBezTo>
                  <a:cubicBezTo>
                    <a:pt x="671" y="40"/>
                    <a:pt x="671" y="40"/>
                    <a:pt x="671" y="40"/>
                  </a:cubicBezTo>
                  <a:cubicBezTo>
                    <a:pt x="665" y="49"/>
                    <a:pt x="665" y="49"/>
                    <a:pt x="665" y="49"/>
                  </a:cubicBezTo>
                  <a:cubicBezTo>
                    <a:pt x="660" y="62"/>
                    <a:pt x="660" y="62"/>
                    <a:pt x="660" y="62"/>
                  </a:cubicBezTo>
                  <a:cubicBezTo>
                    <a:pt x="652" y="61"/>
                    <a:pt x="652" y="61"/>
                    <a:pt x="652" y="61"/>
                  </a:cubicBezTo>
                  <a:cubicBezTo>
                    <a:pt x="644" y="56"/>
                    <a:pt x="644" y="56"/>
                    <a:pt x="644" y="56"/>
                  </a:cubicBezTo>
                  <a:cubicBezTo>
                    <a:pt x="647" y="40"/>
                    <a:pt x="647" y="40"/>
                    <a:pt x="647" y="40"/>
                  </a:cubicBezTo>
                  <a:cubicBezTo>
                    <a:pt x="640" y="36"/>
                    <a:pt x="640" y="36"/>
                    <a:pt x="640" y="36"/>
                  </a:cubicBezTo>
                  <a:cubicBezTo>
                    <a:pt x="636" y="42"/>
                    <a:pt x="636" y="42"/>
                    <a:pt x="636" y="42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30" y="50"/>
                    <a:pt x="630" y="50"/>
                    <a:pt x="630" y="50"/>
                  </a:cubicBezTo>
                  <a:cubicBezTo>
                    <a:pt x="624" y="40"/>
                    <a:pt x="624" y="40"/>
                    <a:pt x="624" y="40"/>
                  </a:cubicBezTo>
                  <a:cubicBezTo>
                    <a:pt x="624" y="29"/>
                    <a:pt x="624" y="29"/>
                    <a:pt x="624" y="29"/>
                  </a:cubicBezTo>
                  <a:cubicBezTo>
                    <a:pt x="610" y="29"/>
                    <a:pt x="610" y="29"/>
                    <a:pt x="610" y="29"/>
                  </a:cubicBezTo>
                  <a:cubicBezTo>
                    <a:pt x="614" y="21"/>
                    <a:pt x="614" y="21"/>
                    <a:pt x="614" y="21"/>
                  </a:cubicBezTo>
                  <a:cubicBezTo>
                    <a:pt x="605" y="4"/>
                    <a:pt x="605" y="4"/>
                    <a:pt x="605" y="4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585" y="5"/>
                    <a:pt x="585" y="5"/>
                    <a:pt x="585" y="5"/>
                  </a:cubicBezTo>
                  <a:cubicBezTo>
                    <a:pt x="577" y="11"/>
                    <a:pt x="577" y="11"/>
                    <a:pt x="577" y="11"/>
                  </a:cubicBezTo>
                  <a:cubicBezTo>
                    <a:pt x="583" y="19"/>
                    <a:pt x="583" y="19"/>
                    <a:pt x="583" y="19"/>
                  </a:cubicBezTo>
                  <a:cubicBezTo>
                    <a:pt x="587" y="32"/>
                    <a:pt x="587" y="32"/>
                    <a:pt x="587" y="32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6" y="44"/>
                    <a:pt x="600" y="49"/>
                  </a:cubicBezTo>
                  <a:cubicBezTo>
                    <a:pt x="593" y="54"/>
                    <a:pt x="587" y="56"/>
                    <a:pt x="587" y="56"/>
                  </a:cubicBezTo>
                  <a:cubicBezTo>
                    <a:pt x="585" y="68"/>
                    <a:pt x="585" y="68"/>
                    <a:pt x="585" y="6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63" y="50"/>
                    <a:pt x="563" y="50"/>
                    <a:pt x="563" y="50"/>
                  </a:cubicBezTo>
                  <a:cubicBezTo>
                    <a:pt x="567" y="60"/>
                    <a:pt x="567" y="60"/>
                    <a:pt x="567" y="60"/>
                  </a:cubicBezTo>
                  <a:cubicBezTo>
                    <a:pt x="567" y="60"/>
                    <a:pt x="546" y="62"/>
                    <a:pt x="529" y="57"/>
                  </a:cubicBezTo>
                  <a:cubicBezTo>
                    <a:pt x="512" y="52"/>
                    <a:pt x="504" y="46"/>
                    <a:pt x="504" y="46"/>
                  </a:cubicBezTo>
                  <a:cubicBezTo>
                    <a:pt x="487" y="54"/>
                    <a:pt x="487" y="54"/>
                    <a:pt x="487" y="54"/>
                  </a:cubicBezTo>
                  <a:cubicBezTo>
                    <a:pt x="487" y="54"/>
                    <a:pt x="494" y="72"/>
                    <a:pt x="489" y="70"/>
                  </a:cubicBezTo>
                  <a:cubicBezTo>
                    <a:pt x="484" y="69"/>
                    <a:pt x="469" y="54"/>
                    <a:pt x="469" y="54"/>
                  </a:cubicBezTo>
                  <a:cubicBezTo>
                    <a:pt x="469" y="54"/>
                    <a:pt x="444" y="57"/>
                    <a:pt x="435" y="57"/>
                  </a:cubicBezTo>
                  <a:cubicBezTo>
                    <a:pt x="426" y="57"/>
                    <a:pt x="435" y="46"/>
                    <a:pt x="435" y="46"/>
                  </a:cubicBezTo>
                  <a:cubicBezTo>
                    <a:pt x="420" y="38"/>
                    <a:pt x="420" y="38"/>
                    <a:pt x="420" y="38"/>
                  </a:cubicBezTo>
                  <a:cubicBezTo>
                    <a:pt x="420" y="38"/>
                    <a:pt x="424" y="41"/>
                    <a:pt x="403" y="36"/>
                  </a:cubicBezTo>
                  <a:cubicBezTo>
                    <a:pt x="382" y="31"/>
                    <a:pt x="374" y="31"/>
                    <a:pt x="374" y="31"/>
                  </a:cubicBezTo>
                  <a:cubicBezTo>
                    <a:pt x="374" y="31"/>
                    <a:pt x="362" y="34"/>
                    <a:pt x="358" y="36"/>
                  </a:cubicBezTo>
                  <a:cubicBezTo>
                    <a:pt x="354" y="37"/>
                    <a:pt x="348" y="24"/>
                    <a:pt x="348" y="24"/>
                  </a:cubicBezTo>
                  <a:cubicBezTo>
                    <a:pt x="348" y="24"/>
                    <a:pt x="345" y="36"/>
                    <a:pt x="340" y="34"/>
                  </a:cubicBezTo>
                  <a:cubicBezTo>
                    <a:pt x="335" y="33"/>
                    <a:pt x="334" y="17"/>
                    <a:pt x="328" y="20"/>
                  </a:cubicBezTo>
                  <a:cubicBezTo>
                    <a:pt x="323" y="23"/>
                    <a:pt x="319" y="29"/>
                    <a:pt x="315" y="29"/>
                  </a:cubicBezTo>
                  <a:cubicBezTo>
                    <a:pt x="311" y="29"/>
                    <a:pt x="305" y="20"/>
                    <a:pt x="305" y="20"/>
                  </a:cubicBezTo>
                  <a:cubicBezTo>
                    <a:pt x="305" y="20"/>
                    <a:pt x="291" y="31"/>
                    <a:pt x="283" y="33"/>
                  </a:cubicBezTo>
                  <a:cubicBezTo>
                    <a:pt x="275" y="36"/>
                    <a:pt x="275" y="36"/>
                    <a:pt x="275" y="36"/>
                  </a:cubicBezTo>
                  <a:cubicBezTo>
                    <a:pt x="261" y="37"/>
                    <a:pt x="261" y="37"/>
                    <a:pt x="261" y="37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40" y="34"/>
                    <a:pt x="228" y="33"/>
                  </a:cubicBezTo>
                  <a:cubicBezTo>
                    <a:pt x="216" y="32"/>
                    <a:pt x="203" y="24"/>
                    <a:pt x="203" y="24"/>
                  </a:cubicBezTo>
                  <a:cubicBezTo>
                    <a:pt x="203" y="24"/>
                    <a:pt x="182" y="32"/>
                    <a:pt x="173" y="27"/>
                  </a:cubicBezTo>
                  <a:cubicBezTo>
                    <a:pt x="164" y="21"/>
                    <a:pt x="142" y="17"/>
                    <a:pt x="135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89" y="8"/>
                    <a:pt x="79" y="11"/>
                  </a:cubicBezTo>
                  <a:cubicBezTo>
                    <a:pt x="70" y="13"/>
                    <a:pt x="69" y="16"/>
                    <a:pt x="60" y="19"/>
                  </a:cubicBezTo>
                  <a:cubicBezTo>
                    <a:pt x="51" y="21"/>
                    <a:pt x="44" y="21"/>
                    <a:pt x="36" y="37"/>
                  </a:cubicBezTo>
                  <a:cubicBezTo>
                    <a:pt x="36" y="37"/>
                    <a:pt x="32" y="41"/>
                    <a:pt x="22" y="41"/>
                  </a:cubicBezTo>
                  <a:cubicBezTo>
                    <a:pt x="12" y="41"/>
                    <a:pt x="9" y="49"/>
                    <a:pt x="13" y="53"/>
                  </a:cubicBezTo>
                  <a:cubicBezTo>
                    <a:pt x="17" y="57"/>
                    <a:pt x="25" y="56"/>
                    <a:pt x="25" y="56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40" y="68"/>
                    <a:pt x="47" y="65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66" y="69"/>
                    <a:pt x="61" y="74"/>
                  </a:cubicBezTo>
                  <a:cubicBezTo>
                    <a:pt x="56" y="80"/>
                    <a:pt x="49" y="84"/>
                    <a:pt x="43" y="84"/>
                  </a:cubicBezTo>
                  <a:cubicBezTo>
                    <a:pt x="36" y="84"/>
                    <a:pt x="30" y="73"/>
                    <a:pt x="30" y="7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1"/>
                    <a:pt x="10" y="89"/>
                    <a:pt x="10" y="94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99"/>
                    <a:pt x="32" y="106"/>
                    <a:pt x="42" y="103"/>
                  </a:cubicBezTo>
                  <a:cubicBezTo>
                    <a:pt x="42" y="103"/>
                    <a:pt x="52" y="97"/>
                    <a:pt x="56" y="99"/>
                  </a:cubicBezTo>
                  <a:cubicBezTo>
                    <a:pt x="60" y="102"/>
                    <a:pt x="59" y="113"/>
                    <a:pt x="59" y="113"/>
                  </a:cubicBezTo>
                  <a:cubicBezTo>
                    <a:pt x="59" y="113"/>
                    <a:pt x="52" y="114"/>
                    <a:pt x="44" y="118"/>
                  </a:cubicBezTo>
                  <a:cubicBezTo>
                    <a:pt x="36" y="122"/>
                    <a:pt x="25" y="121"/>
                    <a:pt x="25" y="121"/>
                  </a:cubicBezTo>
                  <a:cubicBezTo>
                    <a:pt x="25" y="121"/>
                    <a:pt x="25" y="127"/>
                    <a:pt x="21" y="131"/>
                  </a:cubicBezTo>
                  <a:cubicBezTo>
                    <a:pt x="17" y="135"/>
                    <a:pt x="14" y="142"/>
                    <a:pt x="14" y="142"/>
                  </a:cubicBezTo>
                  <a:cubicBezTo>
                    <a:pt x="14" y="142"/>
                    <a:pt x="26" y="139"/>
                    <a:pt x="25" y="146"/>
                  </a:cubicBezTo>
                  <a:cubicBezTo>
                    <a:pt x="23" y="152"/>
                    <a:pt x="30" y="160"/>
                    <a:pt x="30" y="160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49" y="179"/>
                    <a:pt x="57" y="174"/>
                    <a:pt x="62" y="175"/>
                  </a:cubicBezTo>
                  <a:cubicBezTo>
                    <a:pt x="68" y="176"/>
                    <a:pt x="73" y="176"/>
                    <a:pt x="73" y="176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9" y="175"/>
                    <a:pt x="89" y="175"/>
                    <a:pt x="89" y="175"/>
                  </a:cubicBezTo>
                  <a:cubicBezTo>
                    <a:pt x="86" y="183"/>
                    <a:pt x="86" y="183"/>
                    <a:pt x="86" y="183"/>
                  </a:cubicBezTo>
                  <a:cubicBezTo>
                    <a:pt x="86" y="183"/>
                    <a:pt x="91" y="187"/>
                    <a:pt x="79" y="194"/>
                  </a:cubicBezTo>
                  <a:cubicBezTo>
                    <a:pt x="68" y="200"/>
                    <a:pt x="65" y="202"/>
                    <a:pt x="57" y="204"/>
                  </a:cubicBezTo>
                  <a:cubicBezTo>
                    <a:pt x="49" y="207"/>
                    <a:pt x="40" y="215"/>
                    <a:pt x="40" y="215"/>
                  </a:cubicBezTo>
                  <a:cubicBezTo>
                    <a:pt x="32" y="217"/>
                    <a:pt x="32" y="217"/>
                    <a:pt x="32" y="217"/>
                  </a:cubicBezTo>
                  <a:cubicBezTo>
                    <a:pt x="32" y="217"/>
                    <a:pt x="21" y="221"/>
                    <a:pt x="23" y="225"/>
                  </a:cubicBezTo>
                  <a:cubicBezTo>
                    <a:pt x="26" y="229"/>
                    <a:pt x="34" y="224"/>
                    <a:pt x="40" y="221"/>
                  </a:cubicBezTo>
                  <a:cubicBezTo>
                    <a:pt x="47" y="219"/>
                    <a:pt x="55" y="212"/>
                    <a:pt x="55" y="212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6" y="203"/>
                    <a:pt x="83" y="199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17" y="179"/>
                    <a:pt x="116" y="175"/>
                    <a:pt x="115" y="171"/>
                  </a:cubicBezTo>
                  <a:cubicBezTo>
                    <a:pt x="113" y="167"/>
                    <a:pt x="119" y="163"/>
                    <a:pt x="119" y="163"/>
                  </a:cubicBezTo>
                  <a:cubicBezTo>
                    <a:pt x="119" y="163"/>
                    <a:pt x="122" y="163"/>
                    <a:pt x="125" y="158"/>
                  </a:cubicBezTo>
                  <a:cubicBezTo>
                    <a:pt x="128" y="152"/>
                    <a:pt x="139" y="141"/>
                    <a:pt x="150" y="141"/>
                  </a:cubicBezTo>
                  <a:cubicBezTo>
                    <a:pt x="147" y="149"/>
                    <a:pt x="147" y="149"/>
                    <a:pt x="147" y="149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7" y="171"/>
                    <a:pt x="137" y="171"/>
                    <a:pt x="137" y="171"/>
                  </a:cubicBezTo>
                  <a:cubicBezTo>
                    <a:pt x="137" y="171"/>
                    <a:pt x="146" y="162"/>
                    <a:pt x="151" y="162"/>
                  </a:cubicBezTo>
                  <a:cubicBezTo>
                    <a:pt x="156" y="162"/>
                    <a:pt x="164" y="160"/>
                    <a:pt x="164" y="160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59" y="147"/>
                    <a:pt x="168" y="146"/>
                    <a:pt x="172" y="149"/>
                  </a:cubicBezTo>
                  <a:cubicBezTo>
                    <a:pt x="176" y="151"/>
                    <a:pt x="176" y="151"/>
                    <a:pt x="176" y="151"/>
                  </a:cubicBezTo>
                  <a:cubicBezTo>
                    <a:pt x="189" y="158"/>
                    <a:pt x="189" y="158"/>
                    <a:pt x="189" y="158"/>
                  </a:cubicBezTo>
                  <a:cubicBezTo>
                    <a:pt x="194" y="160"/>
                    <a:pt x="194" y="160"/>
                    <a:pt x="194" y="160"/>
                  </a:cubicBezTo>
                  <a:cubicBezTo>
                    <a:pt x="194" y="160"/>
                    <a:pt x="206" y="162"/>
                    <a:pt x="215" y="163"/>
                  </a:cubicBezTo>
                  <a:cubicBezTo>
                    <a:pt x="224" y="164"/>
                    <a:pt x="250" y="180"/>
                    <a:pt x="250" y="180"/>
                  </a:cubicBezTo>
                  <a:cubicBezTo>
                    <a:pt x="250" y="180"/>
                    <a:pt x="261" y="182"/>
                    <a:pt x="263" y="176"/>
                  </a:cubicBezTo>
                  <a:cubicBezTo>
                    <a:pt x="266" y="171"/>
                    <a:pt x="276" y="183"/>
                    <a:pt x="276" y="183"/>
                  </a:cubicBezTo>
                  <a:cubicBezTo>
                    <a:pt x="276" y="183"/>
                    <a:pt x="283" y="191"/>
                    <a:pt x="288" y="198"/>
                  </a:cubicBezTo>
                  <a:cubicBezTo>
                    <a:pt x="293" y="204"/>
                    <a:pt x="300" y="224"/>
                    <a:pt x="304" y="221"/>
                  </a:cubicBezTo>
                  <a:cubicBezTo>
                    <a:pt x="308" y="219"/>
                    <a:pt x="310" y="224"/>
                    <a:pt x="310" y="224"/>
                  </a:cubicBezTo>
                  <a:cubicBezTo>
                    <a:pt x="310" y="224"/>
                    <a:pt x="304" y="237"/>
                    <a:pt x="308" y="237"/>
                  </a:cubicBezTo>
                  <a:cubicBezTo>
                    <a:pt x="311" y="237"/>
                    <a:pt x="319" y="245"/>
                    <a:pt x="319" y="245"/>
                  </a:cubicBezTo>
                  <a:cubicBezTo>
                    <a:pt x="319" y="245"/>
                    <a:pt x="331" y="253"/>
                    <a:pt x="330" y="258"/>
                  </a:cubicBezTo>
                  <a:cubicBezTo>
                    <a:pt x="328" y="264"/>
                    <a:pt x="345" y="269"/>
                    <a:pt x="345" y="269"/>
                  </a:cubicBezTo>
                  <a:cubicBezTo>
                    <a:pt x="345" y="269"/>
                    <a:pt x="353" y="272"/>
                    <a:pt x="356" y="274"/>
                  </a:cubicBezTo>
                  <a:cubicBezTo>
                    <a:pt x="358" y="277"/>
                    <a:pt x="370" y="285"/>
                    <a:pt x="369" y="297"/>
                  </a:cubicBezTo>
                  <a:cubicBezTo>
                    <a:pt x="368" y="309"/>
                    <a:pt x="368" y="309"/>
                    <a:pt x="368" y="309"/>
                  </a:cubicBezTo>
                  <a:cubicBezTo>
                    <a:pt x="362" y="296"/>
                    <a:pt x="362" y="296"/>
                    <a:pt x="362" y="296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3" y="297"/>
                    <a:pt x="360" y="304"/>
                    <a:pt x="357" y="316"/>
                  </a:cubicBezTo>
                  <a:cubicBezTo>
                    <a:pt x="354" y="327"/>
                    <a:pt x="352" y="349"/>
                    <a:pt x="352" y="361"/>
                  </a:cubicBezTo>
                  <a:cubicBezTo>
                    <a:pt x="352" y="373"/>
                    <a:pt x="365" y="378"/>
                    <a:pt x="366" y="388"/>
                  </a:cubicBezTo>
                  <a:cubicBezTo>
                    <a:pt x="368" y="399"/>
                    <a:pt x="373" y="415"/>
                    <a:pt x="378" y="422"/>
                  </a:cubicBezTo>
                  <a:cubicBezTo>
                    <a:pt x="383" y="428"/>
                    <a:pt x="392" y="426"/>
                    <a:pt x="401" y="435"/>
                  </a:cubicBezTo>
                  <a:cubicBezTo>
                    <a:pt x="411" y="444"/>
                    <a:pt x="417" y="448"/>
                    <a:pt x="418" y="457"/>
                  </a:cubicBezTo>
                  <a:cubicBezTo>
                    <a:pt x="420" y="467"/>
                    <a:pt x="433" y="480"/>
                    <a:pt x="433" y="480"/>
                  </a:cubicBezTo>
                  <a:cubicBezTo>
                    <a:pt x="434" y="492"/>
                    <a:pt x="434" y="492"/>
                    <a:pt x="434" y="492"/>
                  </a:cubicBezTo>
                  <a:cubicBezTo>
                    <a:pt x="434" y="492"/>
                    <a:pt x="438" y="496"/>
                    <a:pt x="446" y="501"/>
                  </a:cubicBezTo>
                  <a:cubicBezTo>
                    <a:pt x="454" y="506"/>
                    <a:pt x="454" y="517"/>
                    <a:pt x="454" y="517"/>
                  </a:cubicBezTo>
                  <a:cubicBezTo>
                    <a:pt x="454" y="517"/>
                    <a:pt x="468" y="532"/>
                    <a:pt x="469" y="533"/>
                  </a:cubicBezTo>
                  <a:cubicBezTo>
                    <a:pt x="471" y="534"/>
                    <a:pt x="477" y="532"/>
                    <a:pt x="477" y="532"/>
                  </a:cubicBezTo>
                  <a:cubicBezTo>
                    <a:pt x="472" y="522"/>
                    <a:pt x="472" y="522"/>
                    <a:pt x="472" y="522"/>
                  </a:cubicBezTo>
                  <a:cubicBezTo>
                    <a:pt x="465" y="517"/>
                    <a:pt x="465" y="517"/>
                    <a:pt x="465" y="517"/>
                  </a:cubicBezTo>
                  <a:cubicBezTo>
                    <a:pt x="465" y="517"/>
                    <a:pt x="465" y="508"/>
                    <a:pt x="460" y="501"/>
                  </a:cubicBezTo>
                  <a:cubicBezTo>
                    <a:pt x="455" y="494"/>
                    <a:pt x="433" y="471"/>
                    <a:pt x="430" y="457"/>
                  </a:cubicBezTo>
                  <a:cubicBezTo>
                    <a:pt x="430" y="457"/>
                    <a:pt x="438" y="452"/>
                    <a:pt x="442" y="460"/>
                  </a:cubicBezTo>
                  <a:cubicBezTo>
                    <a:pt x="446" y="468"/>
                    <a:pt x="459" y="487"/>
                    <a:pt x="459" y="487"/>
                  </a:cubicBezTo>
                  <a:cubicBezTo>
                    <a:pt x="473" y="500"/>
                    <a:pt x="473" y="500"/>
                    <a:pt x="473" y="500"/>
                  </a:cubicBezTo>
                  <a:cubicBezTo>
                    <a:pt x="477" y="508"/>
                    <a:pt x="477" y="508"/>
                    <a:pt x="477" y="508"/>
                  </a:cubicBezTo>
                  <a:cubicBezTo>
                    <a:pt x="477" y="508"/>
                    <a:pt x="507" y="536"/>
                    <a:pt x="507" y="541"/>
                  </a:cubicBezTo>
                  <a:cubicBezTo>
                    <a:pt x="507" y="546"/>
                    <a:pt x="507" y="555"/>
                    <a:pt x="507" y="555"/>
                  </a:cubicBezTo>
                  <a:cubicBezTo>
                    <a:pt x="523" y="569"/>
                    <a:pt x="523" y="569"/>
                    <a:pt x="523" y="569"/>
                  </a:cubicBezTo>
                  <a:cubicBezTo>
                    <a:pt x="523" y="569"/>
                    <a:pt x="538" y="574"/>
                    <a:pt x="544" y="579"/>
                  </a:cubicBezTo>
                  <a:cubicBezTo>
                    <a:pt x="549" y="585"/>
                    <a:pt x="575" y="594"/>
                    <a:pt x="575" y="594"/>
                  </a:cubicBezTo>
                  <a:cubicBezTo>
                    <a:pt x="575" y="594"/>
                    <a:pt x="585" y="582"/>
                    <a:pt x="594" y="590"/>
                  </a:cubicBezTo>
                  <a:cubicBezTo>
                    <a:pt x="604" y="598"/>
                    <a:pt x="619" y="607"/>
                    <a:pt x="619" y="607"/>
                  </a:cubicBezTo>
                  <a:cubicBezTo>
                    <a:pt x="631" y="610"/>
                    <a:pt x="631" y="610"/>
                    <a:pt x="631" y="610"/>
                  </a:cubicBezTo>
                  <a:cubicBezTo>
                    <a:pt x="644" y="615"/>
                    <a:pt x="644" y="615"/>
                    <a:pt x="644" y="615"/>
                  </a:cubicBezTo>
                  <a:cubicBezTo>
                    <a:pt x="650" y="611"/>
                    <a:pt x="650" y="611"/>
                    <a:pt x="650" y="611"/>
                  </a:cubicBezTo>
                  <a:cubicBezTo>
                    <a:pt x="658" y="624"/>
                    <a:pt x="658" y="624"/>
                    <a:pt x="658" y="624"/>
                  </a:cubicBezTo>
                  <a:cubicBezTo>
                    <a:pt x="665" y="632"/>
                    <a:pt x="665" y="632"/>
                    <a:pt x="665" y="632"/>
                  </a:cubicBezTo>
                  <a:cubicBezTo>
                    <a:pt x="666" y="640"/>
                    <a:pt x="666" y="640"/>
                    <a:pt x="666" y="640"/>
                  </a:cubicBezTo>
                  <a:cubicBezTo>
                    <a:pt x="671" y="647"/>
                    <a:pt x="671" y="647"/>
                    <a:pt x="671" y="647"/>
                  </a:cubicBezTo>
                  <a:cubicBezTo>
                    <a:pt x="678" y="646"/>
                    <a:pt x="678" y="646"/>
                    <a:pt x="678" y="646"/>
                  </a:cubicBezTo>
                  <a:cubicBezTo>
                    <a:pt x="684" y="654"/>
                    <a:pt x="684" y="654"/>
                    <a:pt x="684" y="654"/>
                  </a:cubicBezTo>
                  <a:cubicBezTo>
                    <a:pt x="697" y="659"/>
                    <a:pt x="697" y="659"/>
                    <a:pt x="697" y="659"/>
                  </a:cubicBezTo>
                  <a:cubicBezTo>
                    <a:pt x="706" y="667"/>
                    <a:pt x="706" y="667"/>
                    <a:pt x="706" y="667"/>
                  </a:cubicBezTo>
                  <a:cubicBezTo>
                    <a:pt x="713" y="665"/>
                    <a:pt x="713" y="665"/>
                    <a:pt x="713" y="665"/>
                  </a:cubicBezTo>
                  <a:cubicBezTo>
                    <a:pt x="710" y="654"/>
                    <a:pt x="710" y="654"/>
                    <a:pt x="710" y="654"/>
                  </a:cubicBezTo>
                  <a:cubicBezTo>
                    <a:pt x="722" y="651"/>
                    <a:pt x="722" y="651"/>
                    <a:pt x="722" y="651"/>
                  </a:cubicBezTo>
                  <a:cubicBezTo>
                    <a:pt x="725" y="664"/>
                    <a:pt x="725" y="664"/>
                    <a:pt x="725" y="664"/>
                  </a:cubicBezTo>
                  <a:cubicBezTo>
                    <a:pt x="731" y="668"/>
                    <a:pt x="731" y="668"/>
                    <a:pt x="731" y="668"/>
                  </a:cubicBezTo>
                  <a:cubicBezTo>
                    <a:pt x="731" y="668"/>
                    <a:pt x="735" y="691"/>
                    <a:pt x="731" y="697"/>
                  </a:cubicBezTo>
                  <a:cubicBezTo>
                    <a:pt x="727" y="704"/>
                    <a:pt x="727" y="704"/>
                    <a:pt x="727" y="704"/>
                  </a:cubicBezTo>
                  <a:cubicBezTo>
                    <a:pt x="722" y="704"/>
                    <a:pt x="722" y="704"/>
                    <a:pt x="722" y="704"/>
                  </a:cubicBezTo>
                  <a:cubicBezTo>
                    <a:pt x="720" y="712"/>
                    <a:pt x="720" y="712"/>
                    <a:pt x="720" y="712"/>
                  </a:cubicBezTo>
                  <a:cubicBezTo>
                    <a:pt x="720" y="712"/>
                    <a:pt x="713" y="713"/>
                    <a:pt x="709" y="717"/>
                  </a:cubicBezTo>
                  <a:cubicBezTo>
                    <a:pt x="705" y="721"/>
                    <a:pt x="705" y="742"/>
                    <a:pt x="705" y="742"/>
                  </a:cubicBezTo>
                  <a:cubicBezTo>
                    <a:pt x="713" y="744"/>
                    <a:pt x="713" y="744"/>
                    <a:pt x="713" y="744"/>
                  </a:cubicBezTo>
                  <a:cubicBezTo>
                    <a:pt x="710" y="753"/>
                    <a:pt x="710" y="753"/>
                    <a:pt x="710" y="753"/>
                  </a:cubicBezTo>
                  <a:cubicBezTo>
                    <a:pt x="710" y="753"/>
                    <a:pt x="701" y="754"/>
                    <a:pt x="701" y="761"/>
                  </a:cubicBezTo>
                  <a:cubicBezTo>
                    <a:pt x="701" y="768"/>
                    <a:pt x="701" y="775"/>
                    <a:pt x="701" y="775"/>
                  </a:cubicBezTo>
                  <a:cubicBezTo>
                    <a:pt x="701" y="775"/>
                    <a:pt x="709" y="774"/>
                    <a:pt x="713" y="782"/>
                  </a:cubicBezTo>
                  <a:cubicBezTo>
                    <a:pt x="717" y="790"/>
                    <a:pt x="739" y="835"/>
                    <a:pt x="739" y="835"/>
                  </a:cubicBezTo>
                  <a:cubicBezTo>
                    <a:pt x="739" y="835"/>
                    <a:pt x="739" y="843"/>
                    <a:pt x="746" y="848"/>
                  </a:cubicBezTo>
                  <a:cubicBezTo>
                    <a:pt x="752" y="854"/>
                    <a:pt x="776" y="864"/>
                    <a:pt x="782" y="871"/>
                  </a:cubicBezTo>
                  <a:cubicBezTo>
                    <a:pt x="789" y="878"/>
                    <a:pt x="789" y="878"/>
                    <a:pt x="789" y="878"/>
                  </a:cubicBezTo>
                  <a:cubicBezTo>
                    <a:pt x="789" y="878"/>
                    <a:pt x="789" y="909"/>
                    <a:pt x="786" y="936"/>
                  </a:cubicBezTo>
                  <a:cubicBezTo>
                    <a:pt x="783" y="962"/>
                    <a:pt x="781" y="977"/>
                    <a:pt x="781" y="977"/>
                  </a:cubicBezTo>
                  <a:cubicBezTo>
                    <a:pt x="777" y="982"/>
                    <a:pt x="777" y="982"/>
                    <a:pt x="777" y="982"/>
                  </a:cubicBezTo>
                  <a:cubicBezTo>
                    <a:pt x="777" y="982"/>
                    <a:pt x="781" y="1001"/>
                    <a:pt x="777" y="1011"/>
                  </a:cubicBezTo>
                  <a:cubicBezTo>
                    <a:pt x="773" y="1022"/>
                    <a:pt x="764" y="1045"/>
                    <a:pt x="764" y="1045"/>
                  </a:cubicBezTo>
                  <a:cubicBezTo>
                    <a:pt x="765" y="1062"/>
                    <a:pt x="765" y="1062"/>
                    <a:pt x="765" y="1062"/>
                  </a:cubicBezTo>
                  <a:cubicBezTo>
                    <a:pt x="761" y="1068"/>
                    <a:pt x="761" y="1068"/>
                    <a:pt x="761" y="1068"/>
                  </a:cubicBezTo>
                  <a:cubicBezTo>
                    <a:pt x="761" y="1068"/>
                    <a:pt x="764" y="1083"/>
                    <a:pt x="760" y="1087"/>
                  </a:cubicBezTo>
                  <a:cubicBezTo>
                    <a:pt x="756" y="1091"/>
                    <a:pt x="759" y="1104"/>
                    <a:pt x="759" y="1104"/>
                  </a:cubicBezTo>
                  <a:cubicBezTo>
                    <a:pt x="765" y="1090"/>
                    <a:pt x="765" y="1090"/>
                    <a:pt x="765" y="1090"/>
                  </a:cubicBezTo>
                  <a:cubicBezTo>
                    <a:pt x="772" y="1088"/>
                    <a:pt x="772" y="1088"/>
                    <a:pt x="772" y="1088"/>
                  </a:cubicBezTo>
                  <a:cubicBezTo>
                    <a:pt x="772" y="1088"/>
                    <a:pt x="772" y="1103"/>
                    <a:pt x="769" y="1108"/>
                  </a:cubicBezTo>
                  <a:cubicBezTo>
                    <a:pt x="766" y="1114"/>
                    <a:pt x="764" y="1129"/>
                    <a:pt x="764" y="1129"/>
                  </a:cubicBezTo>
                  <a:cubicBezTo>
                    <a:pt x="756" y="1127"/>
                    <a:pt x="756" y="1127"/>
                    <a:pt x="756" y="1127"/>
                  </a:cubicBezTo>
                  <a:cubicBezTo>
                    <a:pt x="747" y="1139"/>
                    <a:pt x="747" y="1139"/>
                    <a:pt x="747" y="1139"/>
                  </a:cubicBezTo>
                  <a:cubicBezTo>
                    <a:pt x="756" y="1141"/>
                    <a:pt x="756" y="1141"/>
                    <a:pt x="756" y="1141"/>
                  </a:cubicBezTo>
                  <a:cubicBezTo>
                    <a:pt x="759" y="1151"/>
                    <a:pt x="759" y="1151"/>
                    <a:pt x="759" y="1151"/>
                  </a:cubicBezTo>
                  <a:cubicBezTo>
                    <a:pt x="764" y="1151"/>
                    <a:pt x="764" y="1151"/>
                    <a:pt x="764" y="1151"/>
                  </a:cubicBezTo>
                  <a:cubicBezTo>
                    <a:pt x="757" y="1161"/>
                    <a:pt x="757" y="1161"/>
                    <a:pt x="757" y="1161"/>
                  </a:cubicBezTo>
                  <a:cubicBezTo>
                    <a:pt x="750" y="1153"/>
                    <a:pt x="750" y="1153"/>
                    <a:pt x="750" y="1153"/>
                  </a:cubicBezTo>
                  <a:cubicBezTo>
                    <a:pt x="747" y="1163"/>
                    <a:pt x="747" y="1163"/>
                    <a:pt x="747" y="1163"/>
                  </a:cubicBezTo>
                  <a:cubicBezTo>
                    <a:pt x="757" y="1172"/>
                    <a:pt x="757" y="1172"/>
                    <a:pt x="757" y="1172"/>
                  </a:cubicBezTo>
                  <a:cubicBezTo>
                    <a:pt x="759" y="1188"/>
                    <a:pt x="759" y="1188"/>
                    <a:pt x="759" y="1188"/>
                  </a:cubicBezTo>
                  <a:cubicBezTo>
                    <a:pt x="764" y="1192"/>
                    <a:pt x="764" y="1192"/>
                    <a:pt x="764" y="1192"/>
                  </a:cubicBezTo>
                  <a:cubicBezTo>
                    <a:pt x="763" y="1200"/>
                    <a:pt x="763" y="1200"/>
                    <a:pt x="763" y="1200"/>
                  </a:cubicBezTo>
                  <a:cubicBezTo>
                    <a:pt x="772" y="1202"/>
                    <a:pt x="772" y="1202"/>
                    <a:pt x="772" y="1202"/>
                  </a:cubicBezTo>
                  <a:cubicBezTo>
                    <a:pt x="777" y="1208"/>
                    <a:pt x="777" y="1208"/>
                    <a:pt x="777" y="1208"/>
                  </a:cubicBezTo>
                  <a:cubicBezTo>
                    <a:pt x="789" y="1206"/>
                    <a:pt x="789" y="1206"/>
                    <a:pt x="789" y="1206"/>
                  </a:cubicBezTo>
                  <a:cubicBezTo>
                    <a:pt x="791" y="1218"/>
                    <a:pt x="791" y="1218"/>
                    <a:pt x="791" y="1218"/>
                  </a:cubicBezTo>
                  <a:cubicBezTo>
                    <a:pt x="783" y="1222"/>
                    <a:pt x="783" y="1222"/>
                    <a:pt x="783" y="1222"/>
                  </a:cubicBezTo>
                  <a:cubicBezTo>
                    <a:pt x="786" y="1230"/>
                    <a:pt x="786" y="1230"/>
                    <a:pt x="786" y="1230"/>
                  </a:cubicBezTo>
                  <a:cubicBezTo>
                    <a:pt x="802" y="1233"/>
                    <a:pt x="802" y="1233"/>
                    <a:pt x="802" y="1233"/>
                  </a:cubicBezTo>
                  <a:cubicBezTo>
                    <a:pt x="834" y="1226"/>
                    <a:pt x="834" y="1226"/>
                    <a:pt x="834" y="1226"/>
                  </a:cubicBezTo>
                  <a:cubicBezTo>
                    <a:pt x="806" y="1206"/>
                    <a:pt x="806" y="1206"/>
                    <a:pt x="806" y="1206"/>
                  </a:cubicBezTo>
                  <a:cubicBezTo>
                    <a:pt x="794" y="1194"/>
                    <a:pt x="794" y="1194"/>
                    <a:pt x="794" y="1194"/>
                  </a:cubicBezTo>
                  <a:cubicBezTo>
                    <a:pt x="802" y="1176"/>
                    <a:pt x="802" y="1176"/>
                    <a:pt x="802" y="1176"/>
                  </a:cubicBezTo>
                  <a:cubicBezTo>
                    <a:pt x="811" y="1172"/>
                    <a:pt x="811" y="1172"/>
                    <a:pt x="811" y="1172"/>
                  </a:cubicBezTo>
                  <a:cubicBezTo>
                    <a:pt x="819" y="1156"/>
                    <a:pt x="819" y="1156"/>
                    <a:pt x="819" y="1156"/>
                  </a:cubicBezTo>
                  <a:cubicBezTo>
                    <a:pt x="829" y="1148"/>
                    <a:pt x="829" y="1148"/>
                    <a:pt x="829" y="1148"/>
                  </a:cubicBezTo>
                  <a:cubicBezTo>
                    <a:pt x="829" y="1141"/>
                    <a:pt x="829" y="1141"/>
                    <a:pt x="829" y="1141"/>
                  </a:cubicBezTo>
                  <a:cubicBezTo>
                    <a:pt x="829" y="1141"/>
                    <a:pt x="803" y="1129"/>
                    <a:pt x="812" y="1128"/>
                  </a:cubicBezTo>
                  <a:cubicBezTo>
                    <a:pt x="821" y="1127"/>
                    <a:pt x="832" y="1110"/>
                    <a:pt x="832" y="1110"/>
                  </a:cubicBezTo>
                  <a:cubicBezTo>
                    <a:pt x="837" y="1092"/>
                    <a:pt x="837" y="1092"/>
                    <a:pt x="837" y="1092"/>
                  </a:cubicBezTo>
                  <a:cubicBezTo>
                    <a:pt x="834" y="1076"/>
                    <a:pt x="834" y="1076"/>
                    <a:pt x="834" y="1076"/>
                  </a:cubicBezTo>
                  <a:cubicBezTo>
                    <a:pt x="849" y="1080"/>
                    <a:pt x="849" y="1080"/>
                    <a:pt x="849" y="1080"/>
                  </a:cubicBezTo>
                  <a:cubicBezTo>
                    <a:pt x="858" y="1064"/>
                    <a:pt x="858" y="1064"/>
                    <a:pt x="858" y="1064"/>
                  </a:cubicBezTo>
                  <a:cubicBezTo>
                    <a:pt x="858" y="1064"/>
                    <a:pt x="880" y="1058"/>
                    <a:pt x="888" y="1058"/>
                  </a:cubicBezTo>
                  <a:cubicBezTo>
                    <a:pt x="896" y="1058"/>
                    <a:pt x="902" y="1043"/>
                    <a:pt x="902" y="1043"/>
                  </a:cubicBezTo>
                  <a:cubicBezTo>
                    <a:pt x="897" y="1033"/>
                    <a:pt x="897" y="1033"/>
                    <a:pt x="897" y="1033"/>
                  </a:cubicBezTo>
                  <a:cubicBezTo>
                    <a:pt x="894" y="1025"/>
                    <a:pt x="894" y="1025"/>
                    <a:pt x="894" y="1025"/>
                  </a:cubicBezTo>
                  <a:cubicBezTo>
                    <a:pt x="885" y="1019"/>
                    <a:pt x="885" y="1019"/>
                    <a:pt x="885" y="1019"/>
                  </a:cubicBezTo>
                  <a:cubicBezTo>
                    <a:pt x="890" y="1015"/>
                    <a:pt x="890" y="1015"/>
                    <a:pt x="890" y="1015"/>
                  </a:cubicBezTo>
                  <a:cubicBezTo>
                    <a:pt x="909" y="1025"/>
                    <a:pt x="909" y="1025"/>
                    <a:pt x="909" y="1025"/>
                  </a:cubicBezTo>
                  <a:cubicBezTo>
                    <a:pt x="909" y="1025"/>
                    <a:pt x="926" y="1013"/>
                    <a:pt x="937" y="1002"/>
                  </a:cubicBezTo>
                  <a:cubicBezTo>
                    <a:pt x="949" y="992"/>
                    <a:pt x="942" y="988"/>
                    <a:pt x="942" y="988"/>
                  </a:cubicBezTo>
                  <a:cubicBezTo>
                    <a:pt x="950" y="978"/>
                    <a:pt x="950" y="978"/>
                    <a:pt x="950" y="978"/>
                  </a:cubicBezTo>
                  <a:cubicBezTo>
                    <a:pt x="967" y="960"/>
                    <a:pt x="967" y="960"/>
                    <a:pt x="967" y="960"/>
                  </a:cubicBezTo>
                  <a:cubicBezTo>
                    <a:pt x="967" y="935"/>
                    <a:pt x="967" y="935"/>
                    <a:pt x="967" y="935"/>
                  </a:cubicBezTo>
                  <a:cubicBezTo>
                    <a:pt x="984" y="925"/>
                    <a:pt x="984" y="925"/>
                    <a:pt x="984" y="925"/>
                  </a:cubicBezTo>
                  <a:cubicBezTo>
                    <a:pt x="995" y="917"/>
                    <a:pt x="995" y="917"/>
                    <a:pt x="995" y="917"/>
                  </a:cubicBezTo>
                  <a:cubicBezTo>
                    <a:pt x="1019" y="913"/>
                    <a:pt x="1019" y="913"/>
                    <a:pt x="1019" y="913"/>
                  </a:cubicBezTo>
                  <a:cubicBezTo>
                    <a:pt x="1019" y="913"/>
                    <a:pt x="1044" y="878"/>
                    <a:pt x="1044" y="867"/>
                  </a:cubicBezTo>
                  <a:cubicBezTo>
                    <a:pt x="1044" y="856"/>
                    <a:pt x="1044" y="832"/>
                    <a:pt x="1044" y="832"/>
                  </a:cubicBezTo>
                  <a:cubicBezTo>
                    <a:pt x="1056" y="825"/>
                    <a:pt x="1056" y="825"/>
                    <a:pt x="1056" y="825"/>
                  </a:cubicBezTo>
                  <a:cubicBezTo>
                    <a:pt x="1061" y="814"/>
                    <a:pt x="1061" y="814"/>
                    <a:pt x="1061" y="814"/>
                  </a:cubicBezTo>
                  <a:cubicBezTo>
                    <a:pt x="1061" y="814"/>
                    <a:pt x="1070" y="795"/>
                    <a:pt x="1074" y="790"/>
                  </a:cubicBezTo>
                  <a:cubicBezTo>
                    <a:pt x="1078" y="785"/>
                    <a:pt x="1074" y="765"/>
                    <a:pt x="1074" y="765"/>
                  </a:cubicBezTo>
                  <a:cubicBezTo>
                    <a:pt x="1074" y="765"/>
                    <a:pt x="1062" y="765"/>
                    <a:pt x="1059" y="761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6229350" y="2959100"/>
              <a:ext cx="138112" cy="90487"/>
            </a:xfrm>
            <a:custGeom>
              <a:avLst/>
              <a:gdLst>
                <a:gd name="T0" fmla="*/ 85 w 87"/>
                <a:gd name="T1" fmla="*/ 42 h 57"/>
                <a:gd name="T2" fmla="*/ 87 w 87"/>
                <a:gd name="T3" fmla="*/ 33 h 57"/>
                <a:gd name="T4" fmla="*/ 70 w 87"/>
                <a:gd name="T5" fmla="*/ 32 h 57"/>
                <a:gd name="T6" fmla="*/ 67 w 87"/>
                <a:gd name="T7" fmla="*/ 24 h 57"/>
                <a:gd name="T8" fmla="*/ 36 w 87"/>
                <a:gd name="T9" fmla="*/ 9 h 57"/>
                <a:gd name="T10" fmla="*/ 33 w 87"/>
                <a:gd name="T11" fmla="*/ 0 h 57"/>
                <a:gd name="T12" fmla="*/ 21 w 87"/>
                <a:gd name="T13" fmla="*/ 5 h 57"/>
                <a:gd name="T14" fmla="*/ 15 w 87"/>
                <a:gd name="T15" fmla="*/ 27 h 57"/>
                <a:gd name="T16" fmla="*/ 0 w 87"/>
                <a:gd name="T17" fmla="*/ 44 h 57"/>
                <a:gd name="T18" fmla="*/ 7 w 87"/>
                <a:gd name="T19" fmla="*/ 51 h 57"/>
                <a:gd name="T20" fmla="*/ 21 w 87"/>
                <a:gd name="T21" fmla="*/ 45 h 57"/>
                <a:gd name="T22" fmla="*/ 25 w 87"/>
                <a:gd name="T23" fmla="*/ 57 h 57"/>
                <a:gd name="T24" fmla="*/ 40 w 87"/>
                <a:gd name="T25" fmla="*/ 50 h 57"/>
                <a:gd name="T26" fmla="*/ 46 w 87"/>
                <a:gd name="T27" fmla="*/ 32 h 57"/>
                <a:gd name="T28" fmla="*/ 67 w 87"/>
                <a:gd name="T29" fmla="*/ 44 h 57"/>
                <a:gd name="T30" fmla="*/ 85 w 87"/>
                <a:gd name="T31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7" h="57">
                  <a:moveTo>
                    <a:pt x="85" y="42"/>
                  </a:moveTo>
                  <a:lnTo>
                    <a:pt x="87" y="33"/>
                  </a:lnTo>
                  <a:lnTo>
                    <a:pt x="70" y="32"/>
                  </a:lnTo>
                  <a:lnTo>
                    <a:pt x="67" y="24"/>
                  </a:lnTo>
                  <a:lnTo>
                    <a:pt x="36" y="9"/>
                  </a:lnTo>
                  <a:lnTo>
                    <a:pt x="33" y="0"/>
                  </a:lnTo>
                  <a:lnTo>
                    <a:pt x="21" y="5"/>
                  </a:lnTo>
                  <a:lnTo>
                    <a:pt x="15" y="27"/>
                  </a:lnTo>
                  <a:lnTo>
                    <a:pt x="0" y="44"/>
                  </a:lnTo>
                  <a:lnTo>
                    <a:pt x="7" y="51"/>
                  </a:lnTo>
                  <a:lnTo>
                    <a:pt x="21" y="45"/>
                  </a:lnTo>
                  <a:lnTo>
                    <a:pt x="25" y="57"/>
                  </a:lnTo>
                  <a:lnTo>
                    <a:pt x="40" y="50"/>
                  </a:lnTo>
                  <a:lnTo>
                    <a:pt x="46" y="32"/>
                  </a:lnTo>
                  <a:lnTo>
                    <a:pt x="67" y="44"/>
                  </a:lnTo>
                  <a:lnTo>
                    <a:pt x="85" y="4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6291263" y="3044825"/>
              <a:ext cx="39687" cy="38100"/>
            </a:xfrm>
            <a:custGeom>
              <a:avLst/>
              <a:gdLst>
                <a:gd name="T0" fmla="*/ 9 w 25"/>
                <a:gd name="T1" fmla="*/ 24 h 24"/>
                <a:gd name="T2" fmla="*/ 25 w 25"/>
                <a:gd name="T3" fmla="*/ 14 h 24"/>
                <a:gd name="T4" fmla="*/ 25 w 25"/>
                <a:gd name="T5" fmla="*/ 0 h 24"/>
                <a:gd name="T6" fmla="*/ 9 w 25"/>
                <a:gd name="T7" fmla="*/ 2 h 24"/>
                <a:gd name="T8" fmla="*/ 0 w 25"/>
                <a:gd name="T9" fmla="*/ 14 h 24"/>
                <a:gd name="T10" fmla="*/ 9 w 25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9" y="24"/>
                  </a:moveTo>
                  <a:lnTo>
                    <a:pt x="25" y="14"/>
                  </a:lnTo>
                  <a:lnTo>
                    <a:pt x="25" y="0"/>
                  </a:lnTo>
                  <a:lnTo>
                    <a:pt x="9" y="2"/>
                  </a:lnTo>
                  <a:lnTo>
                    <a:pt x="0" y="14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6362700" y="3059113"/>
              <a:ext cx="23812" cy="36512"/>
            </a:xfrm>
            <a:custGeom>
              <a:avLst/>
              <a:gdLst>
                <a:gd name="T0" fmla="*/ 15 w 15"/>
                <a:gd name="T1" fmla="*/ 11 h 23"/>
                <a:gd name="T2" fmla="*/ 3 w 15"/>
                <a:gd name="T3" fmla="*/ 0 h 23"/>
                <a:gd name="T4" fmla="*/ 0 w 15"/>
                <a:gd name="T5" fmla="*/ 15 h 23"/>
                <a:gd name="T6" fmla="*/ 9 w 15"/>
                <a:gd name="T7" fmla="*/ 23 h 23"/>
                <a:gd name="T8" fmla="*/ 15 w 1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5" y="11"/>
                  </a:moveTo>
                  <a:lnTo>
                    <a:pt x="3" y="0"/>
                  </a:lnTo>
                  <a:lnTo>
                    <a:pt x="0" y="15"/>
                  </a:lnTo>
                  <a:lnTo>
                    <a:pt x="9" y="23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6759575" y="3371850"/>
              <a:ext cx="134937" cy="127000"/>
            </a:xfrm>
            <a:custGeom>
              <a:avLst/>
              <a:gdLst>
                <a:gd name="T0" fmla="*/ 19 w 57"/>
                <a:gd name="T1" fmla="*/ 14 h 54"/>
                <a:gd name="T2" fmla="*/ 10 w 57"/>
                <a:gd name="T3" fmla="*/ 27 h 54"/>
                <a:gd name="T4" fmla="*/ 0 w 57"/>
                <a:gd name="T5" fmla="*/ 36 h 54"/>
                <a:gd name="T6" fmla="*/ 2 w 57"/>
                <a:gd name="T7" fmla="*/ 44 h 54"/>
                <a:gd name="T8" fmla="*/ 32 w 57"/>
                <a:gd name="T9" fmla="*/ 42 h 54"/>
                <a:gd name="T10" fmla="*/ 32 w 57"/>
                <a:gd name="T11" fmla="*/ 50 h 54"/>
                <a:gd name="T12" fmla="*/ 44 w 57"/>
                <a:gd name="T13" fmla="*/ 44 h 54"/>
                <a:gd name="T14" fmla="*/ 48 w 57"/>
                <a:gd name="T15" fmla="*/ 54 h 54"/>
                <a:gd name="T16" fmla="*/ 57 w 57"/>
                <a:gd name="T17" fmla="*/ 47 h 54"/>
                <a:gd name="T18" fmla="*/ 56 w 57"/>
                <a:gd name="T19" fmla="*/ 35 h 54"/>
                <a:gd name="T20" fmla="*/ 48 w 57"/>
                <a:gd name="T21" fmla="*/ 30 h 54"/>
                <a:gd name="T22" fmla="*/ 48 w 57"/>
                <a:gd name="T23" fmla="*/ 24 h 54"/>
                <a:gd name="T24" fmla="*/ 35 w 57"/>
                <a:gd name="T25" fmla="*/ 20 h 54"/>
                <a:gd name="T26" fmla="*/ 36 w 57"/>
                <a:gd name="T27" fmla="*/ 0 h 54"/>
                <a:gd name="T28" fmla="*/ 19 w 57"/>
                <a:gd name="T2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54">
                  <a:moveTo>
                    <a:pt x="19" y="14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0" y="8"/>
                    <a:pt x="36" y="0"/>
                  </a:cubicBezTo>
                  <a:lnTo>
                    <a:pt x="19" y="14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6278563" y="4016375"/>
              <a:ext cx="200025" cy="71437"/>
            </a:xfrm>
            <a:custGeom>
              <a:avLst/>
              <a:gdLst>
                <a:gd name="T0" fmla="*/ 84 w 84"/>
                <a:gd name="T1" fmla="*/ 22 h 30"/>
                <a:gd name="T2" fmla="*/ 60 w 84"/>
                <a:gd name="T3" fmla="*/ 11 h 30"/>
                <a:gd name="T4" fmla="*/ 30 w 84"/>
                <a:gd name="T5" fmla="*/ 0 h 30"/>
                <a:gd name="T6" fmla="*/ 9 w 84"/>
                <a:gd name="T7" fmla="*/ 3 h 30"/>
                <a:gd name="T8" fmla="*/ 0 w 84"/>
                <a:gd name="T9" fmla="*/ 12 h 30"/>
                <a:gd name="T10" fmla="*/ 18 w 84"/>
                <a:gd name="T11" fmla="*/ 7 h 30"/>
                <a:gd name="T12" fmla="*/ 26 w 84"/>
                <a:gd name="T13" fmla="*/ 12 h 30"/>
                <a:gd name="T14" fmla="*/ 37 w 84"/>
                <a:gd name="T15" fmla="*/ 11 h 30"/>
                <a:gd name="T16" fmla="*/ 49 w 84"/>
                <a:gd name="T17" fmla="*/ 21 h 30"/>
                <a:gd name="T18" fmla="*/ 60 w 84"/>
                <a:gd name="T19" fmla="*/ 21 h 30"/>
                <a:gd name="T20" fmla="*/ 61 w 84"/>
                <a:gd name="T21" fmla="*/ 29 h 30"/>
                <a:gd name="T22" fmla="*/ 67 w 84"/>
                <a:gd name="T23" fmla="*/ 28 h 30"/>
                <a:gd name="T24" fmla="*/ 78 w 84"/>
                <a:gd name="T25" fmla="*/ 30 h 30"/>
                <a:gd name="T26" fmla="*/ 84 w 84"/>
                <a:gd name="T27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30">
                  <a:moveTo>
                    <a:pt x="84" y="22"/>
                  </a:moveTo>
                  <a:cubicBezTo>
                    <a:pt x="84" y="22"/>
                    <a:pt x="63" y="13"/>
                    <a:pt x="60" y="11"/>
                  </a:cubicBezTo>
                  <a:cubicBezTo>
                    <a:pt x="56" y="8"/>
                    <a:pt x="30" y="0"/>
                    <a:pt x="30" y="0"/>
                  </a:cubicBezTo>
                  <a:cubicBezTo>
                    <a:pt x="30" y="0"/>
                    <a:pt x="17" y="1"/>
                    <a:pt x="9" y="3"/>
                  </a:cubicBezTo>
                  <a:cubicBezTo>
                    <a:pt x="1" y="4"/>
                    <a:pt x="0" y="12"/>
                    <a:pt x="0" y="1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1" y="29"/>
                    <a:pt x="61" y="29"/>
                    <a:pt x="67" y="28"/>
                  </a:cubicBezTo>
                  <a:cubicBezTo>
                    <a:pt x="74" y="26"/>
                    <a:pt x="78" y="30"/>
                    <a:pt x="78" y="30"/>
                  </a:cubicBezTo>
                  <a:lnTo>
                    <a:pt x="84" y="2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6477000" y="4078288"/>
              <a:ext cx="120650" cy="57150"/>
            </a:xfrm>
            <a:custGeom>
              <a:avLst/>
              <a:gdLst>
                <a:gd name="T0" fmla="*/ 21 w 51"/>
                <a:gd name="T1" fmla="*/ 19 h 24"/>
                <a:gd name="T2" fmla="*/ 25 w 51"/>
                <a:gd name="T3" fmla="*/ 24 h 24"/>
                <a:gd name="T4" fmla="*/ 31 w 51"/>
                <a:gd name="T5" fmla="*/ 16 h 24"/>
                <a:gd name="T6" fmla="*/ 42 w 51"/>
                <a:gd name="T7" fmla="*/ 15 h 24"/>
                <a:gd name="T8" fmla="*/ 51 w 51"/>
                <a:gd name="T9" fmla="*/ 12 h 24"/>
                <a:gd name="T10" fmla="*/ 47 w 51"/>
                <a:gd name="T11" fmla="*/ 6 h 24"/>
                <a:gd name="T12" fmla="*/ 10 w 51"/>
                <a:gd name="T13" fmla="*/ 0 h 24"/>
                <a:gd name="T14" fmla="*/ 14 w 51"/>
                <a:gd name="T15" fmla="*/ 11 h 24"/>
                <a:gd name="T16" fmla="*/ 1 w 51"/>
                <a:gd name="T17" fmla="*/ 11 h 24"/>
                <a:gd name="T18" fmla="*/ 21 w 51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4">
                  <a:moveTo>
                    <a:pt x="21" y="19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12" y="0"/>
                    <a:pt x="10" y="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20"/>
                    <a:pt x="21" y="19"/>
                    <a:pt x="21" y="19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6396038" y="4106863"/>
              <a:ext cx="52387" cy="33337"/>
            </a:xfrm>
            <a:custGeom>
              <a:avLst/>
              <a:gdLst>
                <a:gd name="T0" fmla="*/ 12 w 33"/>
                <a:gd name="T1" fmla="*/ 0 h 21"/>
                <a:gd name="T2" fmla="*/ 0 w 33"/>
                <a:gd name="T3" fmla="*/ 4 h 21"/>
                <a:gd name="T4" fmla="*/ 13 w 33"/>
                <a:gd name="T5" fmla="*/ 21 h 21"/>
                <a:gd name="T6" fmla="*/ 33 w 33"/>
                <a:gd name="T7" fmla="*/ 16 h 21"/>
                <a:gd name="T8" fmla="*/ 25 w 33"/>
                <a:gd name="T9" fmla="*/ 3 h 21"/>
                <a:gd name="T10" fmla="*/ 12 w 3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2" y="0"/>
                  </a:moveTo>
                  <a:lnTo>
                    <a:pt x="0" y="4"/>
                  </a:lnTo>
                  <a:lnTo>
                    <a:pt x="13" y="21"/>
                  </a:lnTo>
                  <a:lnTo>
                    <a:pt x="33" y="16"/>
                  </a:lnTo>
                  <a:lnTo>
                    <a:pt x="25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6618288" y="4103688"/>
              <a:ext cx="38100" cy="26987"/>
            </a:xfrm>
            <a:custGeom>
              <a:avLst/>
              <a:gdLst>
                <a:gd name="T0" fmla="*/ 0 w 24"/>
                <a:gd name="T1" fmla="*/ 14 h 17"/>
                <a:gd name="T2" fmla="*/ 15 w 24"/>
                <a:gd name="T3" fmla="*/ 17 h 17"/>
                <a:gd name="T4" fmla="*/ 24 w 24"/>
                <a:gd name="T5" fmla="*/ 8 h 17"/>
                <a:gd name="T6" fmla="*/ 2 w 24"/>
                <a:gd name="T7" fmla="*/ 0 h 17"/>
                <a:gd name="T8" fmla="*/ 0 w 24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7">
                  <a:moveTo>
                    <a:pt x="0" y="14"/>
                  </a:moveTo>
                  <a:lnTo>
                    <a:pt x="15" y="17"/>
                  </a:lnTo>
                  <a:lnTo>
                    <a:pt x="24" y="8"/>
                  </a:lnTo>
                  <a:lnTo>
                    <a:pt x="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6397625" y="3975100"/>
              <a:ext cx="28575" cy="33337"/>
            </a:xfrm>
            <a:custGeom>
              <a:avLst/>
              <a:gdLst>
                <a:gd name="T0" fmla="*/ 18 w 18"/>
                <a:gd name="T1" fmla="*/ 9 h 21"/>
                <a:gd name="T2" fmla="*/ 3 w 18"/>
                <a:gd name="T3" fmla="*/ 0 h 21"/>
                <a:gd name="T4" fmla="*/ 0 w 18"/>
                <a:gd name="T5" fmla="*/ 14 h 21"/>
                <a:gd name="T6" fmla="*/ 15 w 18"/>
                <a:gd name="T7" fmla="*/ 21 h 21"/>
                <a:gd name="T8" fmla="*/ 18 w 18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8" y="9"/>
                  </a:moveTo>
                  <a:lnTo>
                    <a:pt x="3" y="0"/>
                  </a:lnTo>
                  <a:lnTo>
                    <a:pt x="0" y="14"/>
                  </a:lnTo>
                  <a:lnTo>
                    <a:pt x="15" y="21"/>
                  </a:lnTo>
                  <a:lnTo>
                    <a:pt x="18" y="9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6651625" y="3816350"/>
              <a:ext cx="28575" cy="23812"/>
            </a:xfrm>
            <a:custGeom>
              <a:avLst/>
              <a:gdLst>
                <a:gd name="T0" fmla="*/ 17 w 18"/>
                <a:gd name="T1" fmla="*/ 4 h 15"/>
                <a:gd name="T2" fmla="*/ 5 w 18"/>
                <a:gd name="T3" fmla="*/ 0 h 15"/>
                <a:gd name="T4" fmla="*/ 0 w 18"/>
                <a:gd name="T5" fmla="*/ 15 h 15"/>
                <a:gd name="T6" fmla="*/ 18 w 18"/>
                <a:gd name="T7" fmla="*/ 12 h 15"/>
                <a:gd name="T8" fmla="*/ 17 w 18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7" y="4"/>
                  </a:moveTo>
                  <a:lnTo>
                    <a:pt x="5" y="0"/>
                  </a:lnTo>
                  <a:lnTo>
                    <a:pt x="0" y="15"/>
                  </a:lnTo>
                  <a:lnTo>
                    <a:pt x="18" y="12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6732588" y="5568950"/>
              <a:ext cx="41275" cy="39687"/>
            </a:xfrm>
            <a:custGeom>
              <a:avLst/>
              <a:gdLst>
                <a:gd name="T0" fmla="*/ 0 w 17"/>
                <a:gd name="T1" fmla="*/ 13 h 17"/>
                <a:gd name="T2" fmla="*/ 13 w 17"/>
                <a:gd name="T3" fmla="*/ 17 h 17"/>
                <a:gd name="T4" fmla="*/ 17 w 17"/>
                <a:gd name="T5" fmla="*/ 9 h 17"/>
                <a:gd name="T6" fmla="*/ 12 w 17"/>
                <a:gd name="T7" fmla="*/ 0 h 17"/>
                <a:gd name="T8" fmla="*/ 0 w 17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0" y="13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4"/>
                    <a:pt x="0" y="13"/>
                    <a:pt x="0" y="13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6783388" y="5588000"/>
              <a:ext cx="28575" cy="19050"/>
            </a:xfrm>
            <a:custGeom>
              <a:avLst/>
              <a:gdLst>
                <a:gd name="T0" fmla="*/ 0 w 18"/>
                <a:gd name="T1" fmla="*/ 12 h 12"/>
                <a:gd name="T2" fmla="*/ 18 w 18"/>
                <a:gd name="T3" fmla="*/ 7 h 12"/>
                <a:gd name="T4" fmla="*/ 12 w 18"/>
                <a:gd name="T5" fmla="*/ 0 h 12"/>
                <a:gd name="T6" fmla="*/ 0 w 18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2">
                  <a:moveTo>
                    <a:pt x="0" y="12"/>
                  </a:moveTo>
                  <a:lnTo>
                    <a:pt x="18" y="7"/>
                  </a:lnTo>
                  <a:lnTo>
                    <a:pt x="12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8"/>
            <p:cNvSpPr>
              <a:spLocks/>
            </p:cNvSpPr>
            <p:nvPr/>
          </p:nvSpPr>
          <p:spPr bwMode="auto">
            <a:xfrm>
              <a:off x="5346700" y="3297238"/>
              <a:ext cx="44450" cy="50800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2 h 21"/>
                <a:gd name="T4" fmla="*/ 14 w 19"/>
                <a:gd name="T5" fmla="*/ 21 h 21"/>
                <a:gd name="T6" fmla="*/ 15 w 19"/>
                <a:gd name="T7" fmla="*/ 6 h 21"/>
                <a:gd name="T8" fmla="*/ 2 w 1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21"/>
                    <a:pt x="14" y="21"/>
                  </a:cubicBezTo>
                  <a:cubicBezTo>
                    <a:pt x="19" y="21"/>
                    <a:pt x="15" y="6"/>
                    <a:pt x="15" y="6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9"/>
            <p:cNvSpPr>
              <a:spLocks/>
            </p:cNvSpPr>
            <p:nvPr/>
          </p:nvSpPr>
          <p:spPr bwMode="auto">
            <a:xfrm>
              <a:off x="5299075" y="3201988"/>
              <a:ext cx="30162" cy="66675"/>
            </a:xfrm>
            <a:custGeom>
              <a:avLst/>
              <a:gdLst>
                <a:gd name="T0" fmla="*/ 0 w 13"/>
                <a:gd name="T1" fmla="*/ 0 h 28"/>
                <a:gd name="T2" fmla="*/ 4 w 13"/>
                <a:gd name="T3" fmla="*/ 11 h 28"/>
                <a:gd name="T4" fmla="*/ 13 w 13"/>
                <a:gd name="T5" fmla="*/ 22 h 28"/>
                <a:gd name="T6" fmla="*/ 0 w 13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8">
                  <a:moveTo>
                    <a:pt x="0" y="0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13" y="28"/>
                    <a:pt x="13" y="22"/>
                  </a:cubicBezTo>
                  <a:cubicBezTo>
                    <a:pt x="13" y="17"/>
                    <a:pt x="6" y="0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0"/>
            <p:cNvSpPr>
              <a:spLocks/>
            </p:cNvSpPr>
            <p:nvPr/>
          </p:nvSpPr>
          <p:spPr bwMode="auto">
            <a:xfrm>
              <a:off x="4660901" y="3114675"/>
              <a:ext cx="61912" cy="39687"/>
            </a:xfrm>
            <a:custGeom>
              <a:avLst/>
              <a:gdLst>
                <a:gd name="T0" fmla="*/ 13 w 26"/>
                <a:gd name="T1" fmla="*/ 6 h 17"/>
                <a:gd name="T2" fmla="*/ 26 w 26"/>
                <a:gd name="T3" fmla="*/ 14 h 17"/>
                <a:gd name="T4" fmla="*/ 13 w 26"/>
                <a:gd name="T5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7">
                  <a:moveTo>
                    <a:pt x="13" y="6"/>
                  </a:moveTo>
                  <a:cubicBezTo>
                    <a:pt x="0" y="13"/>
                    <a:pt x="20" y="17"/>
                    <a:pt x="26" y="14"/>
                  </a:cubicBezTo>
                  <a:cubicBezTo>
                    <a:pt x="26" y="14"/>
                    <a:pt x="26" y="0"/>
                    <a:pt x="13" y="6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1"/>
            <p:cNvSpPr>
              <a:spLocks/>
            </p:cNvSpPr>
            <p:nvPr/>
          </p:nvSpPr>
          <p:spPr bwMode="auto">
            <a:xfrm>
              <a:off x="4932363" y="3190875"/>
              <a:ext cx="58737" cy="49212"/>
            </a:xfrm>
            <a:custGeom>
              <a:avLst/>
              <a:gdLst>
                <a:gd name="T0" fmla="*/ 12 w 25"/>
                <a:gd name="T1" fmla="*/ 5 h 21"/>
                <a:gd name="T2" fmla="*/ 9 w 25"/>
                <a:gd name="T3" fmla="*/ 10 h 21"/>
                <a:gd name="T4" fmla="*/ 1 w 25"/>
                <a:gd name="T5" fmla="*/ 8 h 21"/>
                <a:gd name="T6" fmla="*/ 0 w 25"/>
                <a:gd name="T7" fmla="*/ 13 h 21"/>
                <a:gd name="T8" fmla="*/ 10 w 25"/>
                <a:gd name="T9" fmla="*/ 18 h 21"/>
                <a:gd name="T10" fmla="*/ 25 w 25"/>
                <a:gd name="T11" fmla="*/ 9 h 21"/>
                <a:gd name="T12" fmla="*/ 23 w 25"/>
                <a:gd name="T13" fmla="*/ 0 h 21"/>
                <a:gd name="T14" fmla="*/ 12 w 25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1">
                  <a:moveTo>
                    <a:pt x="12" y="5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2" y="21"/>
                    <a:pt x="10" y="18"/>
                  </a:cubicBezTo>
                  <a:cubicBezTo>
                    <a:pt x="18" y="16"/>
                    <a:pt x="25" y="9"/>
                    <a:pt x="25" y="9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"/>
            <p:cNvSpPr>
              <a:spLocks/>
            </p:cNvSpPr>
            <p:nvPr/>
          </p:nvSpPr>
          <p:spPr bwMode="auto">
            <a:xfrm>
              <a:off x="5437188" y="3389313"/>
              <a:ext cx="90487" cy="55562"/>
            </a:xfrm>
            <a:custGeom>
              <a:avLst/>
              <a:gdLst>
                <a:gd name="T0" fmla="*/ 38 w 38"/>
                <a:gd name="T1" fmla="*/ 18 h 23"/>
                <a:gd name="T2" fmla="*/ 33 w 38"/>
                <a:gd name="T3" fmla="*/ 14 h 23"/>
                <a:gd name="T4" fmla="*/ 21 w 38"/>
                <a:gd name="T5" fmla="*/ 4 h 23"/>
                <a:gd name="T6" fmla="*/ 5 w 38"/>
                <a:gd name="T7" fmla="*/ 0 h 23"/>
                <a:gd name="T8" fmla="*/ 0 w 38"/>
                <a:gd name="T9" fmla="*/ 8 h 23"/>
                <a:gd name="T10" fmla="*/ 20 w 38"/>
                <a:gd name="T11" fmla="*/ 14 h 23"/>
                <a:gd name="T12" fmla="*/ 30 w 38"/>
                <a:gd name="T13" fmla="*/ 23 h 23"/>
                <a:gd name="T14" fmla="*/ 38 w 38"/>
                <a:gd name="T15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23">
                  <a:moveTo>
                    <a:pt x="38" y="18"/>
                  </a:moveTo>
                  <a:cubicBezTo>
                    <a:pt x="38" y="18"/>
                    <a:pt x="38" y="18"/>
                    <a:pt x="33" y="14"/>
                  </a:cubicBezTo>
                  <a:cubicBezTo>
                    <a:pt x="28" y="10"/>
                    <a:pt x="25" y="7"/>
                    <a:pt x="21" y="4"/>
                  </a:cubicBezTo>
                  <a:cubicBezTo>
                    <a:pt x="17" y="2"/>
                    <a:pt x="5" y="0"/>
                    <a:pt x="5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6"/>
                    <a:pt x="20" y="14"/>
                    <a:pt x="20" y="14"/>
                  </a:cubicBezTo>
                  <a:cubicBezTo>
                    <a:pt x="20" y="14"/>
                    <a:pt x="26" y="23"/>
                    <a:pt x="30" y="23"/>
                  </a:cubicBezTo>
                  <a:cubicBezTo>
                    <a:pt x="34" y="23"/>
                    <a:pt x="38" y="18"/>
                    <a:pt x="38" y="18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3"/>
            <p:cNvSpPr>
              <a:spLocks/>
            </p:cNvSpPr>
            <p:nvPr/>
          </p:nvSpPr>
          <p:spPr bwMode="auto">
            <a:xfrm>
              <a:off x="5494338" y="2647950"/>
              <a:ext cx="196850" cy="138112"/>
            </a:xfrm>
            <a:custGeom>
              <a:avLst/>
              <a:gdLst>
                <a:gd name="T0" fmla="*/ 19 w 83"/>
                <a:gd name="T1" fmla="*/ 54 h 58"/>
                <a:gd name="T2" fmla="*/ 30 w 83"/>
                <a:gd name="T3" fmla="*/ 49 h 58"/>
                <a:gd name="T4" fmla="*/ 40 w 83"/>
                <a:gd name="T5" fmla="*/ 49 h 58"/>
                <a:gd name="T6" fmla="*/ 43 w 83"/>
                <a:gd name="T7" fmla="*/ 39 h 58"/>
                <a:gd name="T8" fmla="*/ 50 w 83"/>
                <a:gd name="T9" fmla="*/ 37 h 58"/>
                <a:gd name="T10" fmla="*/ 53 w 83"/>
                <a:gd name="T11" fmla="*/ 29 h 58"/>
                <a:gd name="T12" fmla="*/ 83 w 83"/>
                <a:gd name="T13" fmla="*/ 16 h 58"/>
                <a:gd name="T14" fmla="*/ 69 w 83"/>
                <a:gd name="T15" fmla="*/ 6 h 58"/>
                <a:gd name="T16" fmla="*/ 56 w 83"/>
                <a:gd name="T17" fmla="*/ 4 h 58"/>
                <a:gd name="T18" fmla="*/ 51 w 83"/>
                <a:gd name="T19" fmla="*/ 8 h 58"/>
                <a:gd name="T20" fmla="*/ 44 w 83"/>
                <a:gd name="T21" fmla="*/ 8 h 58"/>
                <a:gd name="T22" fmla="*/ 39 w 83"/>
                <a:gd name="T23" fmla="*/ 0 h 58"/>
                <a:gd name="T24" fmla="*/ 28 w 83"/>
                <a:gd name="T25" fmla="*/ 0 h 58"/>
                <a:gd name="T26" fmla="*/ 25 w 83"/>
                <a:gd name="T27" fmla="*/ 3 h 58"/>
                <a:gd name="T28" fmla="*/ 9 w 83"/>
                <a:gd name="T29" fmla="*/ 2 h 58"/>
                <a:gd name="T30" fmla="*/ 10 w 83"/>
                <a:gd name="T31" fmla="*/ 10 h 58"/>
                <a:gd name="T32" fmla="*/ 14 w 83"/>
                <a:gd name="T33" fmla="*/ 16 h 58"/>
                <a:gd name="T34" fmla="*/ 11 w 83"/>
                <a:gd name="T35" fmla="*/ 18 h 58"/>
                <a:gd name="T36" fmla="*/ 3 w 83"/>
                <a:gd name="T37" fmla="*/ 29 h 58"/>
                <a:gd name="T38" fmla="*/ 0 w 83"/>
                <a:gd name="T39" fmla="*/ 40 h 58"/>
                <a:gd name="T40" fmla="*/ 10 w 83"/>
                <a:gd name="T41" fmla="*/ 43 h 58"/>
                <a:gd name="T42" fmla="*/ 19 w 83"/>
                <a:gd name="T43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58">
                  <a:moveTo>
                    <a:pt x="19" y="54"/>
                  </a:moveTo>
                  <a:cubicBezTo>
                    <a:pt x="23" y="58"/>
                    <a:pt x="24" y="54"/>
                    <a:pt x="30" y="49"/>
                  </a:cubicBezTo>
                  <a:cubicBezTo>
                    <a:pt x="37" y="45"/>
                    <a:pt x="36" y="50"/>
                    <a:pt x="40" y="49"/>
                  </a:cubicBezTo>
                  <a:cubicBezTo>
                    <a:pt x="44" y="49"/>
                    <a:pt x="43" y="39"/>
                    <a:pt x="43" y="39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5" y="50"/>
                    <a:pt x="19" y="54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4"/>
            <p:cNvSpPr>
              <a:spLocks/>
            </p:cNvSpPr>
            <p:nvPr/>
          </p:nvSpPr>
          <p:spPr bwMode="auto">
            <a:xfrm>
              <a:off x="5624513" y="2700338"/>
              <a:ext cx="347662" cy="166687"/>
            </a:xfrm>
            <a:custGeom>
              <a:avLst/>
              <a:gdLst>
                <a:gd name="T0" fmla="*/ 145 w 146"/>
                <a:gd name="T1" fmla="*/ 52 h 70"/>
                <a:gd name="T2" fmla="*/ 134 w 146"/>
                <a:gd name="T3" fmla="*/ 43 h 70"/>
                <a:gd name="T4" fmla="*/ 125 w 146"/>
                <a:gd name="T5" fmla="*/ 41 h 70"/>
                <a:gd name="T6" fmla="*/ 117 w 146"/>
                <a:gd name="T7" fmla="*/ 33 h 70"/>
                <a:gd name="T8" fmla="*/ 117 w 146"/>
                <a:gd name="T9" fmla="*/ 23 h 70"/>
                <a:gd name="T10" fmla="*/ 108 w 146"/>
                <a:gd name="T11" fmla="*/ 10 h 70"/>
                <a:gd name="T12" fmla="*/ 87 w 146"/>
                <a:gd name="T13" fmla="*/ 0 h 70"/>
                <a:gd name="T14" fmla="*/ 88 w 146"/>
                <a:gd name="T15" fmla="*/ 11 h 70"/>
                <a:gd name="T16" fmla="*/ 92 w 146"/>
                <a:gd name="T17" fmla="*/ 22 h 70"/>
                <a:gd name="T18" fmla="*/ 86 w 146"/>
                <a:gd name="T19" fmla="*/ 25 h 70"/>
                <a:gd name="T20" fmla="*/ 83 w 146"/>
                <a:gd name="T21" fmla="*/ 13 h 70"/>
                <a:gd name="T22" fmla="*/ 76 w 146"/>
                <a:gd name="T23" fmla="*/ 6 h 70"/>
                <a:gd name="T24" fmla="*/ 70 w 146"/>
                <a:gd name="T25" fmla="*/ 4 h 70"/>
                <a:gd name="T26" fmla="*/ 73 w 146"/>
                <a:gd name="T27" fmla="*/ 12 h 70"/>
                <a:gd name="T28" fmla="*/ 66 w 146"/>
                <a:gd name="T29" fmla="*/ 13 h 70"/>
                <a:gd name="T30" fmla="*/ 59 w 146"/>
                <a:gd name="T31" fmla="*/ 15 h 70"/>
                <a:gd name="T32" fmla="*/ 61 w 146"/>
                <a:gd name="T33" fmla="*/ 8 h 70"/>
                <a:gd name="T34" fmla="*/ 47 w 146"/>
                <a:gd name="T35" fmla="*/ 3 h 70"/>
                <a:gd name="T36" fmla="*/ 44 w 146"/>
                <a:gd name="T37" fmla="*/ 11 h 70"/>
                <a:gd name="T38" fmla="*/ 37 w 146"/>
                <a:gd name="T39" fmla="*/ 12 h 70"/>
                <a:gd name="T40" fmla="*/ 39 w 146"/>
                <a:gd name="T41" fmla="*/ 1 h 70"/>
                <a:gd name="T42" fmla="*/ 28 w 146"/>
                <a:gd name="T43" fmla="*/ 0 h 70"/>
                <a:gd name="T44" fmla="*/ 9 w 146"/>
                <a:gd name="T45" fmla="*/ 7 h 70"/>
                <a:gd name="T46" fmla="*/ 7 w 146"/>
                <a:gd name="T47" fmla="*/ 13 h 70"/>
                <a:gd name="T48" fmla="*/ 2 w 146"/>
                <a:gd name="T49" fmla="*/ 17 h 70"/>
                <a:gd name="T50" fmla="*/ 0 w 146"/>
                <a:gd name="T51" fmla="*/ 24 h 70"/>
                <a:gd name="T52" fmla="*/ 5 w 146"/>
                <a:gd name="T53" fmla="*/ 25 h 70"/>
                <a:gd name="T54" fmla="*/ 13 w 146"/>
                <a:gd name="T55" fmla="*/ 27 h 70"/>
                <a:gd name="T56" fmla="*/ 22 w 146"/>
                <a:gd name="T57" fmla="*/ 24 h 70"/>
                <a:gd name="T58" fmla="*/ 29 w 146"/>
                <a:gd name="T59" fmla="*/ 27 h 70"/>
                <a:gd name="T60" fmla="*/ 23 w 146"/>
                <a:gd name="T61" fmla="*/ 31 h 70"/>
                <a:gd name="T62" fmla="*/ 9 w 146"/>
                <a:gd name="T63" fmla="*/ 31 h 70"/>
                <a:gd name="T64" fmla="*/ 5 w 146"/>
                <a:gd name="T65" fmla="*/ 35 h 70"/>
                <a:gd name="T66" fmla="*/ 11 w 146"/>
                <a:gd name="T67" fmla="*/ 39 h 70"/>
                <a:gd name="T68" fmla="*/ 35 w 146"/>
                <a:gd name="T69" fmla="*/ 40 h 70"/>
                <a:gd name="T70" fmla="*/ 50 w 146"/>
                <a:gd name="T71" fmla="*/ 39 h 70"/>
                <a:gd name="T72" fmla="*/ 55 w 146"/>
                <a:gd name="T73" fmla="*/ 44 h 70"/>
                <a:gd name="T74" fmla="*/ 23 w 146"/>
                <a:gd name="T75" fmla="*/ 45 h 70"/>
                <a:gd name="T76" fmla="*/ 13 w 146"/>
                <a:gd name="T77" fmla="*/ 49 h 70"/>
                <a:gd name="T78" fmla="*/ 17 w 146"/>
                <a:gd name="T79" fmla="*/ 58 h 70"/>
                <a:gd name="T80" fmla="*/ 41 w 146"/>
                <a:gd name="T81" fmla="*/ 60 h 70"/>
                <a:gd name="T82" fmla="*/ 47 w 146"/>
                <a:gd name="T83" fmla="*/ 68 h 70"/>
                <a:gd name="T84" fmla="*/ 75 w 146"/>
                <a:gd name="T85" fmla="*/ 67 h 70"/>
                <a:gd name="T86" fmla="*/ 98 w 146"/>
                <a:gd name="T87" fmla="*/ 55 h 70"/>
                <a:gd name="T88" fmla="*/ 101 w 146"/>
                <a:gd name="T89" fmla="*/ 58 h 70"/>
                <a:gd name="T90" fmla="*/ 114 w 146"/>
                <a:gd name="T91" fmla="*/ 66 h 70"/>
                <a:gd name="T92" fmla="*/ 138 w 146"/>
                <a:gd name="T93" fmla="*/ 63 h 70"/>
                <a:gd name="T94" fmla="*/ 131 w 146"/>
                <a:gd name="T95" fmla="*/ 55 h 70"/>
                <a:gd name="T96" fmla="*/ 145 w 146"/>
                <a:gd name="T9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70">
                  <a:moveTo>
                    <a:pt x="145" y="52"/>
                  </a:moveTo>
                  <a:cubicBezTo>
                    <a:pt x="146" y="51"/>
                    <a:pt x="134" y="43"/>
                    <a:pt x="134" y="43"/>
                  </a:cubicBezTo>
                  <a:cubicBezTo>
                    <a:pt x="134" y="43"/>
                    <a:pt x="129" y="42"/>
                    <a:pt x="125" y="41"/>
                  </a:cubicBezTo>
                  <a:cubicBezTo>
                    <a:pt x="121" y="39"/>
                    <a:pt x="117" y="33"/>
                    <a:pt x="117" y="3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3"/>
                    <a:pt x="114" y="17"/>
                    <a:pt x="108" y="10"/>
                  </a:cubicBezTo>
                  <a:cubicBezTo>
                    <a:pt x="103" y="3"/>
                    <a:pt x="87" y="0"/>
                    <a:pt x="87" y="0"/>
                  </a:cubicBezTo>
                  <a:cubicBezTo>
                    <a:pt x="87" y="0"/>
                    <a:pt x="86" y="3"/>
                    <a:pt x="88" y="11"/>
                  </a:cubicBezTo>
                  <a:cubicBezTo>
                    <a:pt x="89" y="18"/>
                    <a:pt x="92" y="22"/>
                    <a:pt x="92" y="22"/>
                  </a:cubicBezTo>
                  <a:cubicBezTo>
                    <a:pt x="92" y="22"/>
                    <a:pt x="89" y="25"/>
                    <a:pt x="86" y="25"/>
                  </a:cubicBezTo>
                  <a:cubicBezTo>
                    <a:pt x="83" y="25"/>
                    <a:pt x="84" y="19"/>
                    <a:pt x="83" y="13"/>
                  </a:cubicBezTo>
                  <a:cubicBezTo>
                    <a:pt x="82" y="8"/>
                    <a:pt x="78" y="9"/>
                    <a:pt x="76" y="6"/>
                  </a:cubicBezTo>
                  <a:cubicBezTo>
                    <a:pt x="74" y="3"/>
                    <a:pt x="70" y="4"/>
                    <a:pt x="70" y="4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69" y="12"/>
                    <a:pt x="66" y="13"/>
                  </a:cubicBezTo>
                  <a:cubicBezTo>
                    <a:pt x="63" y="13"/>
                    <a:pt x="59" y="15"/>
                    <a:pt x="59" y="15"/>
                  </a:cubicBezTo>
                  <a:cubicBezTo>
                    <a:pt x="59" y="15"/>
                    <a:pt x="59" y="12"/>
                    <a:pt x="61" y="8"/>
                  </a:cubicBezTo>
                  <a:cubicBezTo>
                    <a:pt x="62" y="4"/>
                    <a:pt x="47" y="3"/>
                    <a:pt x="47" y="3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8" y="28"/>
                    <a:pt x="13" y="27"/>
                  </a:cubicBezTo>
                  <a:cubicBezTo>
                    <a:pt x="18" y="27"/>
                    <a:pt x="22" y="24"/>
                    <a:pt x="22" y="24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6" y="29"/>
                    <a:pt x="23" y="31"/>
                  </a:cubicBezTo>
                  <a:cubicBezTo>
                    <a:pt x="20" y="32"/>
                    <a:pt x="9" y="31"/>
                    <a:pt x="9" y="31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25" y="41"/>
                    <a:pt x="35" y="40"/>
                  </a:cubicBezTo>
                  <a:cubicBezTo>
                    <a:pt x="46" y="39"/>
                    <a:pt x="50" y="39"/>
                    <a:pt x="50" y="39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44"/>
                    <a:pt x="31" y="46"/>
                    <a:pt x="23" y="45"/>
                  </a:cubicBezTo>
                  <a:cubicBezTo>
                    <a:pt x="14" y="45"/>
                    <a:pt x="13" y="49"/>
                    <a:pt x="13" y="49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7" y="68"/>
                    <a:pt x="67" y="70"/>
                    <a:pt x="75" y="67"/>
                  </a:cubicBezTo>
                  <a:cubicBezTo>
                    <a:pt x="84" y="64"/>
                    <a:pt x="98" y="55"/>
                    <a:pt x="98" y="55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1" y="58"/>
                    <a:pt x="108" y="65"/>
                    <a:pt x="114" y="66"/>
                  </a:cubicBezTo>
                  <a:cubicBezTo>
                    <a:pt x="120" y="66"/>
                    <a:pt x="137" y="64"/>
                    <a:pt x="138" y="63"/>
                  </a:cubicBezTo>
                  <a:cubicBezTo>
                    <a:pt x="138" y="62"/>
                    <a:pt x="132" y="56"/>
                    <a:pt x="131" y="55"/>
                  </a:cubicBezTo>
                  <a:cubicBezTo>
                    <a:pt x="130" y="52"/>
                    <a:pt x="144" y="53"/>
                    <a:pt x="145" y="52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5"/>
            <p:cNvSpPr>
              <a:spLocks/>
            </p:cNvSpPr>
            <p:nvPr/>
          </p:nvSpPr>
          <p:spPr bwMode="auto">
            <a:xfrm>
              <a:off x="5853113" y="2676525"/>
              <a:ext cx="53975" cy="38100"/>
            </a:xfrm>
            <a:custGeom>
              <a:avLst/>
              <a:gdLst>
                <a:gd name="T0" fmla="*/ 0 w 23"/>
                <a:gd name="T1" fmla="*/ 4 h 16"/>
                <a:gd name="T2" fmla="*/ 4 w 23"/>
                <a:gd name="T3" fmla="*/ 7 h 16"/>
                <a:gd name="T4" fmla="*/ 10 w 23"/>
                <a:gd name="T5" fmla="*/ 8 h 16"/>
                <a:gd name="T6" fmla="*/ 16 w 23"/>
                <a:gd name="T7" fmla="*/ 15 h 16"/>
                <a:gd name="T8" fmla="*/ 19 w 23"/>
                <a:gd name="T9" fmla="*/ 16 h 16"/>
                <a:gd name="T10" fmla="*/ 23 w 23"/>
                <a:gd name="T11" fmla="*/ 4 h 16"/>
                <a:gd name="T12" fmla="*/ 0 w 23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0" y="4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2" y="15"/>
                    <a:pt x="16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0" y="0"/>
                    <a:pt x="0" y="4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6"/>
            <p:cNvSpPr>
              <a:spLocks/>
            </p:cNvSpPr>
            <p:nvPr/>
          </p:nvSpPr>
          <p:spPr bwMode="auto">
            <a:xfrm>
              <a:off x="5934075" y="2671763"/>
              <a:ext cx="123825" cy="96837"/>
            </a:xfrm>
            <a:custGeom>
              <a:avLst/>
              <a:gdLst>
                <a:gd name="T0" fmla="*/ 47 w 52"/>
                <a:gd name="T1" fmla="*/ 19 h 41"/>
                <a:gd name="T2" fmla="*/ 42 w 52"/>
                <a:gd name="T3" fmla="*/ 16 h 41"/>
                <a:gd name="T4" fmla="*/ 34 w 52"/>
                <a:gd name="T5" fmla="*/ 15 h 41"/>
                <a:gd name="T6" fmla="*/ 39 w 52"/>
                <a:gd name="T7" fmla="*/ 9 h 41"/>
                <a:gd name="T8" fmla="*/ 47 w 52"/>
                <a:gd name="T9" fmla="*/ 4 h 41"/>
                <a:gd name="T10" fmla="*/ 36 w 52"/>
                <a:gd name="T11" fmla="*/ 2 h 41"/>
                <a:gd name="T12" fmla="*/ 25 w 52"/>
                <a:gd name="T13" fmla="*/ 4 h 41"/>
                <a:gd name="T14" fmla="*/ 11 w 52"/>
                <a:gd name="T15" fmla="*/ 9 h 41"/>
                <a:gd name="T16" fmla="*/ 21 w 52"/>
                <a:gd name="T17" fmla="*/ 15 h 41"/>
                <a:gd name="T18" fmla="*/ 12 w 52"/>
                <a:gd name="T19" fmla="*/ 17 h 41"/>
                <a:gd name="T20" fmla="*/ 8 w 52"/>
                <a:gd name="T21" fmla="*/ 14 h 41"/>
                <a:gd name="T22" fmla="*/ 2 w 52"/>
                <a:gd name="T23" fmla="*/ 21 h 41"/>
                <a:gd name="T24" fmla="*/ 8 w 52"/>
                <a:gd name="T25" fmla="*/ 28 h 41"/>
                <a:gd name="T26" fmla="*/ 18 w 52"/>
                <a:gd name="T27" fmla="*/ 29 h 41"/>
                <a:gd name="T28" fmla="*/ 32 w 52"/>
                <a:gd name="T29" fmla="*/ 41 h 41"/>
                <a:gd name="T30" fmla="*/ 37 w 52"/>
                <a:gd name="T31" fmla="*/ 37 h 41"/>
                <a:gd name="T32" fmla="*/ 46 w 52"/>
                <a:gd name="T33" fmla="*/ 37 h 41"/>
                <a:gd name="T34" fmla="*/ 52 w 52"/>
                <a:gd name="T35" fmla="*/ 18 h 41"/>
                <a:gd name="T36" fmla="*/ 47 w 52"/>
                <a:gd name="T37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41">
                  <a:moveTo>
                    <a:pt x="47" y="19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5" y="11"/>
                    <a:pt x="39" y="9"/>
                  </a:cubicBezTo>
                  <a:cubicBezTo>
                    <a:pt x="43" y="8"/>
                    <a:pt x="47" y="4"/>
                    <a:pt x="47" y="4"/>
                  </a:cubicBezTo>
                  <a:cubicBezTo>
                    <a:pt x="47" y="4"/>
                    <a:pt x="42" y="0"/>
                    <a:pt x="36" y="2"/>
                  </a:cubicBezTo>
                  <a:cubicBezTo>
                    <a:pt x="31" y="4"/>
                    <a:pt x="29" y="5"/>
                    <a:pt x="25" y="4"/>
                  </a:cubicBezTo>
                  <a:cubicBezTo>
                    <a:pt x="22" y="2"/>
                    <a:pt x="15" y="3"/>
                    <a:pt x="11" y="9"/>
                  </a:cubicBezTo>
                  <a:cubicBezTo>
                    <a:pt x="7" y="15"/>
                    <a:pt x="21" y="7"/>
                    <a:pt x="21" y="15"/>
                  </a:cubicBezTo>
                  <a:cubicBezTo>
                    <a:pt x="22" y="22"/>
                    <a:pt x="12" y="17"/>
                    <a:pt x="12" y="17"/>
                  </a:cubicBezTo>
                  <a:cubicBezTo>
                    <a:pt x="12" y="17"/>
                    <a:pt x="11" y="13"/>
                    <a:pt x="8" y="14"/>
                  </a:cubicBezTo>
                  <a:cubicBezTo>
                    <a:pt x="4" y="15"/>
                    <a:pt x="0" y="17"/>
                    <a:pt x="2" y="21"/>
                  </a:cubicBezTo>
                  <a:cubicBezTo>
                    <a:pt x="4" y="25"/>
                    <a:pt x="8" y="28"/>
                    <a:pt x="8" y="28"/>
                  </a:cubicBezTo>
                  <a:cubicBezTo>
                    <a:pt x="8" y="28"/>
                    <a:pt x="16" y="26"/>
                    <a:pt x="18" y="29"/>
                  </a:cubicBezTo>
                  <a:cubicBezTo>
                    <a:pt x="21" y="31"/>
                    <a:pt x="30" y="41"/>
                    <a:pt x="32" y="41"/>
                  </a:cubicBezTo>
                  <a:cubicBezTo>
                    <a:pt x="35" y="41"/>
                    <a:pt x="34" y="37"/>
                    <a:pt x="37" y="37"/>
                  </a:cubicBezTo>
                  <a:cubicBezTo>
                    <a:pt x="40" y="37"/>
                    <a:pt x="44" y="40"/>
                    <a:pt x="46" y="37"/>
                  </a:cubicBezTo>
                  <a:cubicBezTo>
                    <a:pt x="47" y="33"/>
                    <a:pt x="52" y="18"/>
                    <a:pt x="52" y="18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7"/>
            <p:cNvSpPr>
              <a:spLocks/>
            </p:cNvSpPr>
            <p:nvPr/>
          </p:nvSpPr>
          <p:spPr bwMode="auto">
            <a:xfrm>
              <a:off x="6000750" y="2820988"/>
              <a:ext cx="85725" cy="47625"/>
            </a:xfrm>
            <a:custGeom>
              <a:avLst/>
              <a:gdLst>
                <a:gd name="T0" fmla="*/ 10 w 36"/>
                <a:gd name="T1" fmla="*/ 3 h 20"/>
                <a:gd name="T2" fmla="*/ 1 w 36"/>
                <a:gd name="T3" fmla="*/ 13 h 20"/>
                <a:gd name="T4" fmla="*/ 10 w 36"/>
                <a:gd name="T5" fmla="*/ 17 h 20"/>
                <a:gd name="T6" fmla="*/ 19 w 36"/>
                <a:gd name="T7" fmla="*/ 20 h 20"/>
                <a:gd name="T8" fmla="*/ 33 w 36"/>
                <a:gd name="T9" fmla="*/ 18 h 20"/>
                <a:gd name="T10" fmla="*/ 34 w 36"/>
                <a:gd name="T11" fmla="*/ 11 h 20"/>
                <a:gd name="T12" fmla="*/ 21 w 36"/>
                <a:gd name="T13" fmla="*/ 8 h 20"/>
                <a:gd name="T14" fmla="*/ 16 w 36"/>
                <a:gd name="T15" fmla="*/ 4 h 20"/>
                <a:gd name="T16" fmla="*/ 10 w 36"/>
                <a:gd name="T17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0">
                  <a:moveTo>
                    <a:pt x="10" y="3"/>
                  </a:moveTo>
                  <a:cubicBezTo>
                    <a:pt x="8" y="6"/>
                    <a:pt x="1" y="11"/>
                    <a:pt x="1" y="13"/>
                  </a:cubicBezTo>
                  <a:cubicBezTo>
                    <a:pt x="0" y="15"/>
                    <a:pt x="8" y="15"/>
                    <a:pt x="10" y="17"/>
                  </a:cubicBezTo>
                  <a:cubicBezTo>
                    <a:pt x="12" y="19"/>
                    <a:pt x="19" y="20"/>
                    <a:pt x="19" y="20"/>
                  </a:cubicBezTo>
                  <a:cubicBezTo>
                    <a:pt x="19" y="20"/>
                    <a:pt x="31" y="19"/>
                    <a:pt x="33" y="18"/>
                  </a:cubicBezTo>
                  <a:cubicBezTo>
                    <a:pt x="36" y="17"/>
                    <a:pt x="34" y="11"/>
                    <a:pt x="34" y="11"/>
                  </a:cubicBezTo>
                  <a:cubicBezTo>
                    <a:pt x="34" y="11"/>
                    <a:pt x="23" y="7"/>
                    <a:pt x="21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2" y="0"/>
                    <a:pt x="10" y="3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8"/>
            <p:cNvSpPr>
              <a:spLocks/>
            </p:cNvSpPr>
            <p:nvPr/>
          </p:nvSpPr>
          <p:spPr bwMode="auto">
            <a:xfrm>
              <a:off x="6064250" y="2671763"/>
              <a:ext cx="112712" cy="73025"/>
            </a:xfrm>
            <a:custGeom>
              <a:avLst/>
              <a:gdLst>
                <a:gd name="T0" fmla="*/ 32 w 47"/>
                <a:gd name="T1" fmla="*/ 20 h 31"/>
                <a:gd name="T2" fmla="*/ 42 w 47"/>
                <a:gd name="T3" fmla="*/ 10 h 31"/>
                <a:gd name="T4" fmla="*/ 47 w 47"/>
                <a:gd name="T5" fmla="*/ 1 h 31"/>
                <a:gd name="T6" fmla="*/ 32 w 47"/>
                <a:gd name="T7" fmla="*/ 1 h 31"/>
                <a:gd name="T8" fmla="*/ 9 w 47"/>
                <a:gd name="T9" fmla="*/ 0 h 31"/>
                <a:gd name="T10" fmla="*/ 0 w 47"/>
                <a:gd name="T11" fmla="*/ 8 h 31"/>
                <a:gd name="T12" fmla="*/ 8 w 47"/>
                <a:gd name="T13" fmla="*/ 30 h 31"/>
                <a:gd name="T14" fmla="*/ 16 w 47"/>
                <a:gd name="T15" fmla="*/ 31 h 31"/>
                <a:gd name="T16" fmla="*/ 22 w 47"/>
                <a:gd name="T17" fmla="*/ 27 h 31"/>
                <a:gd name="T18" fmla="*/ 20 w 47"/>
                <a:gd name="T19" fmla="*/ 21 h 31"/>
                <a:gd name="T20" fmla="*/ 32 w 47"/>
                <a:gd name="T21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31">
                  <a:moveTo>
                    <a:pt x="32" y="20"/>
                  </a:moveTo>
                  <a:cubicBezTo>
                    <a:pt x="35" y="18"/>
                    <a:pt x="39" y="15"/>
                    <a:pt x="42" y="10"/>
                  </a:cubicBezTo>
                  <a:cubicBezTo>
                    <a:pt x="45" y="5"/>
                    <a:pt x="47" y="1"/>
                    <a:pt x="47" y="1"/>
                  </a:cubicBezTo>
                  <a:cubicBezTo>
                    <a:pt x="47" y="1"/>
                    <a:pt x="40" y="2"/>
                    <a:pt x="32" y="1"/>
                  </a:cubicBezTo>
                  <a:cubicBezTo>
                    <a:pt x="23" y="0"/>
                    <a:pt x="9" y="0"/>
                    <a:pt x="9" y="0"/>
                  </a:cubicBezTo>
                  <a:cubicBezTo>
                    <a:pt x="9" y="0"/>
                    <a:pt x="0" y="2"/>
                    <a:pt x="0" y="8"/>
                  </a:cubicBezTo>
                  <a:cubicBezTo>
                    <a:pt x="1" y="15"/>
                    <a:pt x="7" y="27"/>
                    <a:pt x="8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24" y="29"/>
                    <a:pt x="22" y="27"/>
                  </a:cubicBezTo>
                  <a:cubicBezTo>
                    <a:pt x="20" y="25"/>
                    <a:pt x="20" y="21"/>
                    <a:pt x="20" y="21"/>
                  </a:cubicBezTo>
                  <a:cubicBezTo>
                    <a:pt x="20" y="21"/>
                    <a:pt x="28" y="22"/>
                    <a:pt x="32" y="2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9"/>
            <p:cNvSpPr>
              <a:spLocks/>
            </p:cNvSpPr>
            <p:nvPr/>
          </p:nvSpPr>
          <p:spPr bwMode="auto">
            <a:xfrm>
              <a:off x="6176963" y="2671763"/>
              <a:ext cx="573087" cy="411162"/>
            </a:xfrm>
            <a:custGeom>
              <a:avLst/>
              <a:gdLst>
                <a:gd name="T0" fmla="*/ 136 w 241"/>
                <a:gd name="T1" fmla="*/ 39 h 173"/>
                <a:gd name="T2" fmla="*/ 127 w 241"/>
                <a:gd name="T3" fmla="*/ 34 h 173"/>
                <a:gd name="T4" fmla="*/ 121 w 241"/>
                <a:gd name="T5" fmla="*/ 23 h 173"/>
                <a:gd name="T6" fmla="*/ 93 w 241"/>
                <a:gd name="T7" fmla="*/ 28 h 173"/>
                <a:gd name="T8" fmla="*/ 84 w 241"/>
                <a:gd name="T9" fmla="*/ 24 h 173"/>
                <a:gd name="T10" fmla="*/ 75 w 241"/>
                <a:gd name="T11" fmla="*/ 26 h 173"/>
                <a:gd name="T12" fmla="*/ 65 w 241"/>
                <a:gd name="T13" fmla="*/ 6 h 173"/>
                <a:gd name="T14" fmla="*/ 38 w 241"/>
                <a:gd name="T15" fmla="*/ 18 h 173"/>
                <a:gd name="T16" fmla="*/ 43 w 241"/>
                <a:gd name="T17" fmla="*/ 27 h 173"/>
                <a:gd name="T18" fmla="*/ 43 w 241"/>
                <a:gd name="T19" fmla="*/ 39 h 173"/>
                <a:gd name="T20" fmla="*/ 29 w 241"/>
                <a:gd name="T21" fmla="*/ 28 h 173"/>
                <a:gd name="T22" fmla="*/ 37 w 241"/>
                <a:gd name="T23" fmla="*/ 7 h 173"/>
                <a:gd name="T24" fmla="*/ 22 w 241"/>
                <a:gd name="T25" fmla="*/ 2 h 173"/>
                <a:gd name="T26" fmla="*/ 2 w 241"/>
                <a:gd name="T27" fmla="*/ 42 h 173"/>
                <a:gd name="T28" fmla="*/ 20 w 241"/>
                <a:gd name="T29" fmla="*/ 42 h 173"/>
                <a:gd name="T30" fmla="*/ 7 w 241"/>
                <a:gd name="T31" fmla="*/ 47 h 173"/>
                <a:gd name="T32" fmla="*/ 18 w 241"/>
                <a:gd name="T33" fmla="*/ 59 h 173"/>
                <a:gd name="T34" fmla="*/ 32 w 241"/>
                <a:gd name="T35" fmla="*/ 61 h 173"/>
                <a:gd name="T36" fmla="*/ 65 w 241"/>
                <a:gd name="T37" fmla="*/ 62 h 173"/>
                <a:gd name="T38" fmla="*/ 85 w 241"/>
                <a:gd name="T39" fmla="*/ 63 h 173"/>
                <a:gd name="T40" fmla="*/ 93 w 241"/>
                <a:gd name="T41" fmla="*/ 55 h 173"/>
                <a:gd name="T42" fmla="*/ 108 w 241"/>
                <a:gd name="T43" fmla="*/ 64 h 173"/>
                <a:gd name="T44" fmla="*/ 110 w 241"/>
                <a:gd name="T45" fmla="*/ 74 h 173"/>
                <a:gd name="T46" fmla="*/ 119 w 241"/>
                <a:gd name="T47" fmla="*/ 74 h 173"/>
                <a:gd name="T48" fmla="*/ 127 w 241"/>
                <a:gd name="T49" fmla="*/ 80 h 173"/>
                <a:gd name="T50" fmla="*/ 134 w 241"/>
                <a:gd name="T51" fmla="*/ 86 h 173"/>
                <a:gd name="T52" fmla="*/ 140 w 241"/>
                <a:gd name="T53" fmla="*/ 106 h 173"/>
                <a:gd name="T54" fmla="*/ 127 w 241"/>
                <a:gd name="T55" fmla="*/ 117 h 173"/>
                <a:gd name="T56" fmla="*/ 124 w 241"/>
                <a:gd name="T57" fmla="*/ 126 h 173"/>
                <a:gd name="T58" fmla="*/ 106 w 241"/>
                <a:gd name="T59" fmla="*/ 125 h 173"/>
                <a:gd name="T60" fmla="*/ 105 w 241"/>
                <a:gd name="T61" fmla="*/ 144 h 173"/>
                <a:gd name="T62" fmla="*/ 123 w 241"/>
                <a:gd name="T63" fmla="*/ 138 h 173"/>
                <a:gd name="T64" fmla="*/ 135 w 241"/>
                <a:gd name="T65" fmla="*/ 139 h 173"/>
                <a:gd name="T66" fmla="*/ 151 w 241"/>
                <a:gd name="T67" fmla="*/ 149 h 173"/>
                <a:gd name="T68" fmla="*/ 159 w 241"/>
                <a:gd name="T69" fmla="*/ 165 h 173"/>
                <a:gd name="T70" fmla="*/ 173 w 241"/>
                <a:gd name="T71" fmla="*/ 166 h 173"/>
                <a:gd name="T72" fmla="*/ 193 w 241"/>
                <a:gd name="T73" fmla="*/ 165 h 173"/>
                <a:gd name="T74" fmla="*/ 176 w 241"/>
                <a:gd name="T75" fmla="*/ 147 h 173"/>
                <a:gd name="T76" fmla="*/ 204 w 241"/>
                <a:gd name="T77" fmla="*/ 161 h 173"/>
                <a:gd name="T78" fmla="*/ 209 w 241"/>
                <a:gd name="T79" fmla="*/ 152 h 173"/>
                <a:gd name="T80" fmla="*/ 187 w 241"/>
                <a:gd name="T81" fmla="*/ 125 h 173"/>
                <a:gd name="T82" fmla="*/ 196 w 241"/>
                <a:gd name="T83" fmla="*/ 113 h 173"/>
                <a:gd name="T84" fmla="*/ 216 w 241"/>
                <a:gd name="T85" fmla="*/ 129 h 173"/>
                <a:gd name="T86" fmla="*/ 226 w 241"/>
                <a:gd name="T87" fmla="*/ 122 h 173"/>
                <a:gd name="T88" fmla="*/ 238 w 241"/>
                <a:gd name="T89" fmla="*/ 114 h 173"/>
                <a:gd name="T90" fmla="*/ 224 w 241"/>
                <a:gd name="T91" fmla="*/ 98 h 173"/>
                <a:gd name="T92" fmla="*/ 198 w 241"/>
                <a:gd name="T93" fmla="*/ 89 h 173"/>
                <a:gd name="T94" fmla="*/ 178 w 241"/>
                <a:gd name="T95" fmla="*/ 77 h 173"/>
                <a:gd name="T96" fmla="*/ 189 w 241"/>
                <a:gd name="T97" fmla="*/ 67 h 173"/>
                <a:gd name="T98" fmla="*/ 184 w 241"/>
                <a:gd name="T99" fmla="*/ 58 h 173"/>
                <a:gd name="T100" fmla="*/ 176 w 241"/>
                <a:gd name="T101" fmla="*/ 52 h 173"/>
                <a:gd name="T102" fmla="*/ 159 w 241"/>
                <a:gd name="T103" fmla="*/ 45 h 173"/>
                <a:gd name="T104" fmla="*/ 152 w 241"/>
                <a:gd name="T105" fmla="*/ 3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1" h="173">
                  <a:moveTo>
                    <a:pt x="152" y="39"/>
                  </a:moveTo>
                  <a:cubicBezTo>
                    <a:pt x="148" y="37"/>
                    <a:pt x="141" y="37"/>
                    <a:pt x="136" y="39"/>
                  </a:cubicBezTo>
                  <a:cubicBezTo>
                    <a:pt x="131" y="40"/>
                    <a:pt x="133" y="33"/>
                    <a:pt x="133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31" y="29"/>
                    <a:pt x="128" y="29"/>
                  </a:cubicBezTo>
                  <a:cubicBezTo>
                    <a:pt x="125" y="28"/>
                    <a:pt x="121" y="23"/>
                    <a:pt x="121" y="23"/>
                  </a:cubicBezTo>
                  <a:cubicBezTo>
                    <a:pt x="121" y="23"/>
                    <a:pt x="101" y="15"/>
                    <a:pt x="97" y="19"/>
                  </a:cubicBezTo>
                  <a:cubicBezTo>
                    <a:pt x="94" y="24"/>
                    <a:pt x="96" y="29"/>
                    <a:pt x="93" y="28"/>
                  </a:cubicBezTo>
                  <a:cubicBezTo>
                    <a:pt x="91" y="27"/>
                    <a:pt x="92" y="24"/>
                    <a:pt x="88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3" y="31"/>
                    <a:pt x="80" y="31"/>
                  </a:cubicBezTo>
                  <a:cubicBezTo>
                    <a:pt x="78" y="30"/>
                    <a:pt x="73" y="32"/>
                    <a:pt x="75" y="26"/>
                  </a:cubicBezTo>
                  <a:cubicBezTo>
                    <a:pt x="78" y="20"/>
                    <a:pt x="82" y="19"/>
                    <a:pt x="78" y="13"/>
                  </a:cubicBezTo>
                  <a:cubicBezTo>
                    <a:pt x="74" y="8"/>
                    <a:pt x="73" y="6"/>
                    <a:pt x="65" y="6"/>
                  </a:cubicBezTo>
                  <a:cubicBezTo>
                    <a:pt x="57" y="7"/>
                    <a:pt x="54" y="5"/>
                    <a:pt x="46" y="10"/>
                  </a:cubicBezTo>
                  <a:cubicBezTo>
                    <a:pt x="39" y="15"/>
                    <a:pt x="38" y="18"/>
                    <a:pt x="38" y="18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45" y="25"/>
                    <a:pt x="43" y="27"/>
                  </a:cubicBezTo>
                  <a:cubicBezTo>
                    <a:pt x="40" y="29"/>
                    <a:pt x="35" y="28"/>
                    <a:pt x="35" y="28"/>
                  </a:cubicBezTo>
                  <a:cubicBezTo>
                    <a:pt x="35" y="28"/>
                    <a:pt x="48" y="37"/>
                    <a:pt x="43" y="39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0" y="33"/>
                    <a:pt x="29" y="28"/>
                  </a:cubicBezTo>
                  <a:cubicBezTo>
                    <a:pt x="28" y="23"/>
                    <a:pt x="30" y="15"/>
                    <a:pt x="30" y="15"/>
                  </a:cubicBezTo>
                  <a:cubicBezTo>
                    <a:pt x="30" y="15"/>
                    <a:pt x="33" y="10"/>
                    <a:pt x="37" y="7"/>
                  </a:cubicBezTo>
                  <a:cubicBezTo>
                    <a:pt x="41" y="5"/>
                    <a:pt x="45" y="3"/>
                    <a:pt x="45" y="3"/>
                  </a:cubicBezTo>
                  <a:cubicBezTo>
                    <a:pt x="45" y="3"/>
                    <a:pt x="30" y="0"/>
                    <a:pt x="22" y="2"/>
                  </a:cubicBezTo>
                  <a:cubicBezTo>
                    <a:pt x="13" y="4"/>
                    <a:pt x="6" y="13"/>
                    <a:pt x="3" y="23"/>
                  </a:cubicBezTo>
                  <a:cubicBezTo>
                    <a:pt x="0" y="33"/>
                    <a:pt x="2" y="42"/>
                    <a:pt x="2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20" y="39"/>
                    <a:pt x="20" y="42"/>
                  </a:cubicBezTo>
                  <a:cubicBezTo>
                    <a:pt x="20" y="45"/>
                    <a:pt x="19" y="46"/>
                    <a:pt x="15" y="47"/>
                  </a:cubicBezTo>
                  <a:cubicBezTo>
                    <a:pt x="10" y="47"/>
                    <a:pt x="7" y="47"/>
                    <a:pt x="7" y="47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23" y="55"/>
                    <a:pt x="26" y="57"/>
                  </a:cubicBezTo>
                  <a:cubicBezTo>
                    <a:pt x="28" y="59"/>
                    <a:pt x="32" y="61"/>
                    <a:pt x="32" y="61"/>
                  </a:cubicBezTo>
                  <a:cubicBezTo>
                    <a:pt x="32" y="61"/>
                    <a:pt x="45" y="60"/>
                    <a:pt x="53" y="61"/>
                  </a:cubicBezTo>
                  <a:cubicBezTo>
                    <a:pt x="61" y="63"/>
                    <a:pt x="63" y="63"/>
                    <a:pt x="65" y="62"/>
                  </a:cubicBezTo>
                  <a:cubicBezTo>
                    <a:pt x="68" y="61"/>
                    <a:pt x="73" y="59"/>
                    <a:pt x="73" y="59"/>
                  </a:cubicBezTo>
                  <a:cubicBezTo>
                    <a:pt x="73" y="59"/>
                    <a:pt x="82" y="63"/>
                    <a:pt x="85" y="63"/>
                  </a:cubicBezTo>
                  <a:cubicBezTo>
                    <a:pt x="88" y="63"/>
                    <a:pt x="93" y="63"/>
                    <a:pt x="93" y="61"/>
                  </a:cubicBezTo>
                  <a:cubicBezTo>
                    <a:pt x="93" y="59"/>
                    <a:pt x="93" y="55"/>
                    <a:pt x="93" y="55"/>
                  </a:cubicBezTo>
                  <a:cubicBezTo>
                    <a:pt x="93" y="55"/>
                    <a:pt x="99" y="58"/>
                    <a:pt x="103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4"/>
                    <a:pt x="118" y="70"/>
                    <a:pt x="116" y="72"/>
                  </a:cubicBezTo>
                  <a:cubicBezTo>
                    <a:pt x="114" y="73"/>
                    <a:pt x="110" y="74"/>
                    <a:pt x="110" y="74"/>
                  </a:cubicBezTo>
                  <a:cubicBezTo>
                    <a:pt x="114" y="80"/>
                    <a:pt x="114" y="80"/>
                    <a:pt x="114" y="80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25" y="76"/>
                    <a:pt x="125" y="76"/>
                    <a:pt x="125" y="76"/>
                  </a:cubicBezTo>
                  <a:cubicBezTo>
                    <a:pt x="125" y="76"/>
                    <a:pt x="123" y="78"/>
                    <a:pt x="127" y="80"/>
                  </a:cubicBezTo>
                  <a:cubicBezTo>
                    <a:pt x="131" y="83"/>
                    <a:pt x="131" y="83"/>
                    <a:pt x="131" y="83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4" y="86"/>
                    <a:pt x="138" y="85"/>
                    <a:pt x="140" y="89"/>
                  </a:cubicBezTo>
                  <a:cubicBezTo>
                    <a:pt x="142" y="93"/>
                    <a:pt x="149" y="100"/>
                    <a:pt x="140" y="106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132" y="112"/>
                    <a:pt x="123" y="115"/>
                    <a:pt x="127" y="117"/>
                  </a:cubicBezTo>
                  <a:cubicBezTo>
                    <a:pt x="130" y="119"/>
                    <a:pt x="133" y="122"/>
                    <a:pt x="133" y="122"/>
                  </a:cubicBezTo>
                  <a:cubicBezTo>
                    <a:pt x="133" y="122"/>
                    <a:pt x="128" y="123"/>
                    <a:pt x="124" y="126"/>
                  </a:cubicBezTo>
                  <a:cubicBezTo>
                    <a:pt x="120" y="128"/>
                    <a:pt x="129" y="130"/>
                    <a:pt x="120" y="128"/>
                  </a:cubicBezTo>
                  <a:cubicBezTo>
                    <a:pt x="112" y="126"/>
                    <a:pt x="106" y="125"/>
                    <a:pt x="106" y="125"/>
                  </a:cubicBezTo>
                  <a:cubicBezTo>
                    <a:pt x="106" y="125"/>
                    <a:pt x="97" y="127"/>
                    <a:pt x="97" y="133"/>
                  </a:cubicBezTo>
                  <a:cubicBezTo>
                    <a:pt x="96" y="139"/>
                    <a:pt x="105" y="144"/>
                    <a:pt x="105" y="144"/>
                  </a:cubicBezTo>
                  <a:cubicBezTo>
                    <a:pt x="105" y="144"/>
                    <a:pt x="110" y="145"/>
                    <a:pt x="114" y="142"/>
                  </a:cubicBezTo>
                  <a:cubicBezTo>
                    <a:pt x="119" y="139"/>
                    <a:pt x="123" y="138"/>
                    <a:pt x="123" y="138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9" y="133"/>
                    <a:pt x="135" y="139"/>
                  </a:cubicBezTo>
                  <a:cubicBezTo>
                    <a:pt x="141" y="145"/>
                    <a:pt x="144" y="148"/>
                    <a:pt x="144" y="148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2" y="155"/>
                    <a:pt x="152" y="155"/>
                    <a:pt x="152" y="15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62" y="159"/>
                    <a:pt x="165" y="159"/>
                  </a:cubicBezTo>
                  <a:cubicBezTo>
                    <a:pt x="167" y="160"/>
                    <a:pt x="168" y="165"/>
                    <a:pt x="173" y="166"/>
                  </a:cubicBezTo>
                  <a:cubicBezTo>
                    <a:pt x="178" y="167"/>
                    <a:pt x="194" y="173"/>
                    <a:pt x="194" y="173"/>
                  </a:cubicBezTo>
                  <a:cubicBezTo>
                    <a:pt x="194" y="173"/>
                    <a:pt x="196" y="166"/>
                    <a:pt x="193" y="165"/>
                  </a:cubicBezTo>
                  <a:cubicBezTo>
                    <a:pt x="189" y="163"/>
                    <a:pt x="173" y="151"/>
                    <a:pt x="174" y="149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86" y="154"/>
                    <a:pt x="191" y="156"/>
                  </a:cubicBezTo>
                  <a:cubicBezTo>
                    <a:pt x="196" y="158"/>
                    <a:pt x="204" y="161"/>
                    <a:pt x="204" y="161"/>
                  </a:cubicBezTo>
                  <a:cubicBezTo>
                    <a:pt x="204" y="161"/>
                    <a:pt x="205" y="152"/>
                    <a:pt x="207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09" y="152"/>
                    <a:pt x="200" y="143"/>
                    <a:pt x="194" y="134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2" y="115"/>
                    <a:pt x="186" y="113"/>
                  </a:cubicBezTo>
                  <a:cubicBezTo>
                    <a:pt x="190" y="111"/>
                    <a:pt x="192" y="109"/>
                    <a:pt x="196" y="113"/>
                  </a:cubicBezTo>
                  <a:cubicBezTo>
                    <a:pt x="200" y="117"/>
                    <a:pt x="206" y="126"/>
                    <a:pt x="206" y="126"/>
                  </a:cubicBezTo>
                  <a:cubicBezTo>
                    <a:pt x="216" y="129"/>
                    <a:pt x="216" y="129"/>
                    <a:pt x="216" y="129"/>
                  </a:cubicBezTo>
                  <a:cubicBezTo>
                    <a:pt x="217" y="123"/>
                    <a:pt x="217" y="123"/>
                    <a:pt x="217" y="123"/>
                  </a:cubicBezTo>
                  <a:cubicBezTo>
                    <a:pt x="226" y="122"/>
                    <a:pt x="226" y="122"/>
                    <a:pt x="226" y="122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8" y="114"/>
                    <a:pt x="238" y="114"/>
                    <a:pt x="238" y="114"/>
                  </a:cubicBezTo>
                  <a:cubicBezTo>
                    <a:pt x="238" y="114"/>
                    <a:pt x="241" y="107"/>
                    <a:pt x="237" y="106"/>
                  </a:cubicBezTo>
                  <a:cubicBezTo>
                    <a:pt x="234" y="104"/>
                    <a:pt x="228" y="102"/>
                    <a:pt x="224" y="98"/>
                  </a:cubicBezTo>
                  <a:cubicBezTo>
                    <a:pt x="221" y="95"/>
                    <a:pt x="221" y="96"/>
                    <a:pt x="213" y="94"/>
                  </a:cubicBezTo>
                  <a:cubicBezTo>
                    <a:pt x="206" y="93"/>
                    <a:pt x="203" y="92"/>
                    <a:pt x="198" y="89"/>
                  </a:cubicBezTo>
                  <a:cubicBezTo>
                    <a:pt x="194" y="86"/>
                    <a:pt x="193" y="81"/>
                    <a:pt x="187" y="82"/>
                  </a:cubicBezTo>
                  <a:cubicBezTo>
                    <a:pt x="182" y="84"/>
                    <a:pt x="176" y="79"/>
                    <a:pt x="178" y="77"/>
                  </a:cubicBezTo>
                  <a:cubicBezTo>
                    <a:pt x="179" y="75"/>
                    <a:pt x="192" y="73"/>
                    <a:pt x="192" y="73"/>
                  </a:cubicBezTo>
                  <a:cubicBezTo>
                    <a:pt x="192" y="73"/>
                    <a:pt x="194" y="66"/>
                    <a:pt x="189" y="67"/>
                  </a:cubicBezTo>
                  <a:cubicBezTo>
                    <a:pt x="184" y="68"/>
                    <a:pt x="181" y="66"/>
                    <a:pt x="183" y="64"/>
                  </a:cubicBezTo>
                  <a:cubicBezTo>
                    <a:pt x="185" y="63"/>
                    <a:pt x="189" y="59"/>
                    <a:pt x="184" y="58"/>
                  </a:cubicBezTo>
                  <a:cubicBezTo>
                    <a:pt x="179" y="57"/>
                    <a:pt x="174" y="60"/>
                    <a:pt x="174" y="60"/>
                  </a:cubicBezTo>
                  <a:cubicBezTo>
                    <a:pt x="174" y="60"/>
                    <a:pt x="178" y="53"/>
                    <a:pt x="176" y="52"/>
                  </a:cubicBezTo>
                  <a:cubicBezTo>
                    <a:pt x="174" y="51"/>
                    <a:pt x="163" y="50"/>
                    <a:pt x="160" y="50"/>
                  </a:cubicBezTo>
                  <a:cubicBezTo>
                    <a:pt x="157" y="50"/>
                    <a:pt x="159" y="45"/>
                    <a:pt x="15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57" y="40"/>
                    <a:pt x="152" y="39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30"/>
            <p:cNvSpPr>
              <a:spLocks/>
            </p:cNvSpPr>
            <p:nvPr/>
          </p:nvSpPr>
          <p:spPr bwMode="auto">
            <a:xfrm>
              <a:off x="6416675" y="2867025"/>
              <a:ext cx="52387" cy="44450"/>
            </a:xfrm>
            <a:custGeom>
              <a:avLst/>
              <a:gdLst>
                <a:gd name="T0" fmla="*/ 12 w 22"/>
                <a:gd name="T1" fmla="*/ 18 h 19"/>
                <a:gd name="T2" fmla="*/ 22 w 22"/>
                <a:gd name="T3" fmla="*/ 13 h 19"/>
                <a:gd name="T4" fmla="*/ 22 w 22"/>
                <a:gd name="T5" fmla="*/ 4 h 19"/>
                <a:gd name="T6" fmla="*/ 5 w 22"/>
                <a:gd name="T7" fmla="*/ 4 h 19"/>
                <a:gd name="T8" fmla="*/ 4 w 22"/>
                <a:gd name="T9" fmla="*/ 11 h 19"/>
                <a:gd name="T10" fmla="*/ 3 w 22"/>
                <a:gd name="T11" fmla="*/ 19 h 19"/>
                <a:gd name="T12" fmla="*/ 12 w 22"/>
                <a:gd name="T1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9">
                  <a:moveTo>
                    <a:pt x="12" y="18"/>
                  </a:moveTo>
                  <a:cubicBezTo>
                    <a:pt x="16" y="18"/>
                    <a:pt x="22" y="16"/>
                    <a:pt x="22" y="13"/>
                  </a:cubicBezTo>
                  <a:cubicBezTo>
                    <a:pt x="22" y="10"/>
                    <a:pt x="22" y="4"/>
                    <a:pt x="22" y="4"/>
                  </a:cubicBezTo>
                  <a:cubicBezTo>
                    <a:pt x="22" y="4"/>
                    <a:pt x="10" y="0"/>
                    <a:pt x="5" y="4"/>
                  </a:cubicBezTo>
                  <a:cubicBezTo>
                    <a:pt x="5" y="4"/>
                    <a:pt x="4" y="8"/>
                    <a:pt x="4" y="11"/>
                  </a:cubicBezTo>
                  <a:cubicBezTo>
                    <a:pt x="4" y="14"/>
                    <a:pt x="0" y="19"/>
                    <a:pt x="3" y="19"/>
                  </a:cubicBezTo>
                  <a:cubicBezTo>
                    <a:pt x="5" y="19"/>
                    <a:pt x="8" y="18"/>
                    <a:pt x="12" y="18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31"/>
            <p:cNvSpPr>
              <a:spLocks/>
            </p:cNvSpPr>
            <p:nvPr/>
          </p:nvSpPr>
          <p:spPr bwMode="auto">
            <a:xfrm>
              <a:off x="6472238" y="2876550"/>
              <a:ext cx="30162" cy="25400"/>
            </a:xfrm>
            <a:custGeom>
              <a:avLst/>
              <a:gdLst>
                <a:gd name="T0" fmla="*/ 12 w 13"/>
                <a:gd name="T1" fmla="*/ 9 h 11"/>
                <a:gd name="T2" fmla="*/ 4 w 13"/>
                <a:gd name="T3" fmla="*/ 1 h 11"/>
                <a:gd name="T4" fmla="*/ 3 w 13"/>
                <a:gd name="T5" fmla="*/ 6 h 11"/>
                <a:gd name="T6" fmla="*/ 12 w 13"/>
                <a:gd name="T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2" y="9"/>
                  </a:moveTo>
                  <a:cubicBezTo>
                    <a:pt x="13" y="7"/>
                    <a:pt x="10" y="0"/>
                    <a:pt x="4" y="1"/>
                  </a:cubicBezTo>
                  <a:cubicBezTo>
                    <a:pt x="4" y="1"/>
                    <a:pt x="0" y="3"/>
                    <a:pt x="3" y="6"/>
                  </a:cubicBezTo>
                  <a:cubicBezTo>
                    <a:pt x="7" y="10"/>
                    <a:pt x="11" y="11"/>
                    <a:pt x="12" y="9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2"/>
            <p:cNvSpPr>
              <a:spLocks/>
            </p:cNvSpPr>
            <p:nvPr/>
          </p:nvSpPr>
          <p:spPr bwMode="auto">
            <a:xfrm>
              <a:off x="5537200" y="2525713"/>
              <a:ext cx="149225" cy="74612"/>
            </a:xfrm>
            <a:custGeom>
              <a:avLst/>
              <a:gdLst>
                <a:gd name="T0" fmla="*/ 4 w 63"/>
                <a:gd name="T1" fmla="*/ 27 h 31"/>
                <a:gd name="T2" fmla="*/ 14 w 63"/>
                <a:gd name="T3" fmla="*/ 31 h 31"/>
                <a:gd name="T4" fmla="*/ 22 w 63"/>
                <a:gd name="T5" fmla="*/ 26 h 31"/>
                <a:gd name="T6" fmla="*/ 23 w 63"/>
                <a:gd name="T7" fmla="*/ 29 h 31"/>
                <a:gd name="T8" fmla="*/ 32 w 63"/>
                <a:gd name="T9" fmla="*/ 26 h 31"/>
                <a:gd name="T10" fmla="*/ 40 w 63"/>
                <a:gd name="T11" fmla="*/ 25 h 31"/>
                <a:gd name="T12" fmla="*/ 42 w 63"/>
                <a:gd name="T13" fmla="*/ 15 h 31"/>
                <a:gd name="T14" fmla="*/ 49 w 63"/>
                <a:gd name="T15" fmla="*/ 23 h 31"/>
                <a:gd name="T16" fmla="*/ 59 w 63"/>
                <a:gd name="T17" fmla="*/ 15 h 31"/>
                <a:gd name="T18" fmla="*/ 63 w 63"/>
                <a:gd name="T19" fmla="*/ 6 h 31"/>
                <a:gd name="T20" fmla="*/ 57 w 63"/>
                <a:gd name="T21" fmla="*/ 2 h 31"/>
                <a:gd name="T22" fmla="*/ 54 w 63"/>
                <a:gd name="T23" fmla="*/ 8 h 31"/>
                <a:gd name="T24" fmla="*/ 43 w 63"/>
                <a:gd name="T25" fmla="*/ 5 h 31"/>
                <a:gd name="T26" fmla="*/ 18 w 63"/>
                <a:gd name="T27" fmla="*/ 16 h 31"/>
                <a:gd name="T28" fmla="*/ 7 w 63"/>
                <a:gd name="T29" fmla="*/ 21 h 31"/>
                <a:gd name="T30" fmla="*/ 4 w 63"/>
                <a:gd name="T31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31">
                  <a:moveTo>
                    <a:pt x="4" y="27"/>
                  </a:moveTo>
                  <a:cubicBezTo>
                    <a:pt x="8" y="29"/>
                    <a:pt x="14" y="31"/>
                    <a:pt x="14" y="31"/>
                  </a:cubicBezTo>
                  <a:cubicBezTo>
                    <a:pt x="14" y="31"/>
                    <a:pt x="20" y="23"/>
                    <a:pt x="22" y="26"/>
                  </a:cubicBezTo>
                  <a:cubicBezTo>
                    <a:pt x="23" y="29"/>
                    <a:pt x="18" y="28"/>
                    <a:pt x="23" y="29"/>
                  </a:cubicBezTo>
                  <a:cubicBezTo>
                    <a:pt x="29" y="29"/>
                    <a:pt x="32" y="26"/>
                    <a:pt x="32" y="2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9"/>
                    <a:pt x="42" y="15"/>
                  </a:cubicBezTo>
                  <a:cubicBezTo>
                    <a:pt x="44" y="22"/>
                    <a:pt x="44" y="26"/>
                    <a:pt x="49" y="23"/>
                  </a:cubicBezTo>
                  <a:cubicBezTo>
                    <a:pt x="53" y="21"/>
                    <a:pt x="59" y="19"/>
                    <a:pt x="59" y="15"/>
                  </a:cubicBezTo>
                  <a:cubicBezTo>
                    <a:pt x="59" y="10"/>
                    <a:pt x="63" y="9"/>
                    <a:pt x="63" y="6"/>
                  </a:cubicBezTo>
                  <a:cubicBezTo>
                    <a:pt x="63" y="4"/>
                    <a:pt x="60" y="0"/>
                    <a:pt x="57" y="2"/>
                  </a:cubicBezTo>
                  <a:cubicBezTo>
                    <a:pt x="55" y="4"/>
                    <a:pt x="56" y="10"/>
                    <a:pt x="54" y="8"/>
                  </a:cubicBezTo>
                  <a:cubicBezTo>
                    <a:pt x="52" y="6"/>
                    <a:pt x="55" y="0"/>
                    <a:pt x="43" y="5"/>
                  </a:cubicBezTo>
                  <a:cubicBezTo>
                    <a:pt x="31" y="10"/>
                    <a:pt x="29" y="11"/>
                    <a:pt x="18" y="16"/>
                  </a:cubicBezTo>
                  <a:cubicBezTo>
                    <a:pt x="8" y="21"/>
                    <a:pt x="7" y="21"/>
                    <a:pt x="7" y="21"/>
                  </a:cubicBezTo>
                  <a:cubicBezTo>
                    <a:pt x="7" y="21"/>
                    <a:pt x="0" y="24"/>
                    <a:pt x="4" y="27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3"/>
            <p:cNvSpPr>
              <a:spLocks/>
            </p:cNvSpPr>
            <p:nvPr/>
          </p:nvSpPr>
          <p:spPr bwMode="auto">
            <a:xfrm>
              <a:off x="5614988" y="2590800"/>
              <a:ext cx="39687" cy="34925"/>
            </a:xfrm>
            <a:custGeom>
              <a:avLst/>
              <a:gdLst>
                <a:gd name="T0" fmla="*/ 2 w 17"/>
                <a:gd name="T1" fmla="*/ 8 h 15"/>
                <a:gd name="T2" fmla="*/ 10 w 17"/>
                <a:gd name="T3" fmla="*/ 8 h 15"/>
                <a:gd name="T4" fmla="*/ 15 w 17"/>
                <a:gd name="T5" fmla="*/ 2 h 15"/>
                <a:gd name="T6" fmla="*/ 2 w 17"/>
                <a:gd name="T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5">
                  <a:moveTo>
                    <a:pt x="2" y="8"/>
                  </a:moveTo>
                  <a:cubicBezTo>
                    <a:pt x="0" y="15"/>
                    <a:pt x="10" y="8"/>
                    <a:pt x="10" y="8"/>
                  </a:cubicBezTo>
                  <a:cubicBezTo>
                    <a:pt x="10" y="8"/>
                    <a:pt x="17" y="3"/>
                    <a:pt x="15" y="2"/>
                  </a:cubicBezTo>
                  <a:cubicBezTo>
                    <a:pt x="12" y="0"/>
                    <a:pt x="3" y="0"/>
                    <a:pt x="2" y="8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4"/>
            <p:cNvSpPr>
              <a:spLocks/>
            </p:cNvSpPr>
            <p:nvPr/>
          </p:nvSpPr>
          <p:spPr bwMode="auto">
            <a:xfrm>
              <a:off x="5649913" y="2557463"/>
              <a:ext cx="233362" cy="101600"/>
            </a:xfrm>
            <a:custGeom>
              <a:avLst/>
              <a:gdLst>
                <a:gd name="T0" fmla="*/ 58 w 98"/>
                <a:gd name="T1" fmla="*/ 9 h 43"/>
                <a:gd name="T2" fmla="*/ 65 w 98"/>
                <a:gd name="T3" fmla="*/ 12 h 43"/>
                <a:gd name="T4" fmla="*/ 62 w 98"/>
                <a:gd name="T5" fmla="*/ 19 h 43"/>
                <a:gd name="T6" fmla="*/ 67 w 98"/>
                <a:gd name="T7" fmla="*/ 21 h 43"/>
                <a:gd name="T8" fmla="*/ 51 w 98"/>
                <a:gd name="T9" fmla="*/ 24 h 43"/>
                <a:gd name="T10" fmla="*/ 38 w 98"/>
                <a:gd name="T11" fmla="*/ 11 h 43"/>
                <a:gd name="T12" fmla="*/ 27 w 98"/>
                <a:gd name="T13" fmla="*/ 6 h 43"/>
                <a:gd name="T14" fmla="*/ 15 w 98"/>
                <a:gd name="T15" fmla="*/ 10 h 43"/>
                <a:gd name="T16" fmla="*/ 16 w 98"/>
                <a:gd name="T17" fmla="*/ 17 h 43"/>
                <a:gd name="T18" fmla="*/ 5 w 98"/>
                <a:gd name="T19" fmla="*/ 18 h 43"/>
                <a:gd name="T20" fmla="*/ 9 w 98"/>
                <a:gd name="T21" fmla="*/ 24 h 43"/>
                <a:gd name="T22" fmla="*/ 1 w 98"/>
                <a:gd name="T23" fmla="*/ 28 h 43"/>
                <a:gd name="T24" fmla="*/ 22 w 98"/>
                <a:gd name="T25" fmla="*/ 28 h 43"/>
                <a:gd name="T26" fmla="*/ 32 w 98"/>
                <a:gd name="T27" fmla="*/ 26 h 43"/>
                <a:gd name="T28" fmla="*/ 35 w 98"/>
                <a:gd name="T29" fmla="*/ 29 h 43"/>
                <a:gd name="T30" fmla="*/ 49 w 98"/>
                <a:gd name="T31" fmla="*/ 32 h 43"/>
                <a:gd name="T32" fmla="*/ 34 w 98"/>
                <a:gd name="T33" fmla="*/ 34 h 43"/>
                <a:gd name="T34" fmla="*/ 24 w 98"/>
                <a:gd name="T35" fmla="*/ 38 h 43"/>
                <a:gd name="T36" fmla="*/ 42 w 98"/>
                <a:gd name="T37" fmla="*/ 40 h 43"/>
                <a:gd name="T38" fmla="*/ 56 w 98"/>
                <a:gd name="T39" fmla="*/ 34 h 43"/>
                <a:gd name="T40" fmla="*/ 73 w 98"/>
                <a:gd name="T41" fmla="*/ 30 h 43"/>
                <a:gd name="T42" fmla="*/ 91 w 98"/>
                <a:gd name="T43" fmla="*/ 30 h 43"/>
                <a:gd name="T44" fmla="*/ 97 w 98"/>
                <a:gd name="T45" fmla="*/ 15 h 43"/>
                <a:gd name="T46" fmla="*/ 88 w 98"/>
                <a:gd name="T47" fmla="*/ 14 h 43"/>
                <a:gd name="T48" fmla="*/ 85 w 98"/>
                <a:gd name="T49" fmla="*/ 18 h 43"/>
                <a:gd name="T50" fmla="*/ 77 w 98"/>
                <a:gd name="T51" fmla="*/ 18 h 43"/>
                <a:gd name="T52" fmla="*/ 75 w 98"/>
                <a:gd name="T53" fmla="*/ 3 h 43"/>
                <a:gd name="T54" fmla="*/ 67 w 98"/>
                <a:gd name="T55" fmla="*/ 1 h 43"/>
                <a:gd name="T56" fmla="*/ 58 w 98"/>
                <a:gd name="T57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8" h="43">
                  <a:moveTo>
                    <a:pt x="58" y="9"/>
                  </a:moveTo>
                  <a:cubicBezTo>
                    <a:pt x="65" y="12"/>
                    <a:pt x="65" y="12"/>
                    <a:pt x="65" y="12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7" y="21"/>
                  </a:cubicBezTo>
                  <a:cubicBezTo>
                    <a:pt x="73" y="23"/>
                    <a:pt x="55" y="23"/>
                    <a:pt x="51" y="24"/>
                  </a:cubicBezTo>
                  <a:cubicBezTo>
                    <a:pt x="47" y="24"/>
                    <a:pt x="43" y="12"/>
                    <a:pt x="38" y="11"/>
                  </a:cubicBezTo>
                  <a:cubicBezTo>
                    <a:pt x="33" y="10"/>
                    <a:pt x="30" y="8"/>
                    <a:pt x="27" y="6"/>
                  </a:cubicBezTo>
                  <a:cubicBezTo>
                    <a:pt x="24" y="4"/>
                    <a:pt x="20" y="7"/>
                    <a:pt x="15" y="10"/>
                  </a:cubicBezTo>
                  <a:cubicBezTo>
                    <a:pt x="9" y="12"/>
                    <a:pt x="16" y="17"/>
                    <a:pt x="16" y="17"/>
                  </a:cubicBezTo>
                  <a:cubicBezTo>
                    <a:pt x="16" y="17"/>
                    <a:pt x="11" y="17"/>
                    <a:pt x="5" y="18"/>
                  </a:cubicBezTo>
                  <a:cubicBezTo>
                    <a:pt x="0" y="18"/>
                    <a:pt x="7" y="24"/>
                    <a:pt x="9" y="24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6" y="30"/>
                    <a:pt x="16" y="31"/>
                    <a:pt x="22" y="28"/>
                  </a:cubicBezTo>
                  <a:cubicBezTo>
                    <a:pt x="29" y="24"/>
                    <a:pt x="32" y="26"/>
                    <a:pt x="32" y="26"/>
                  </a:cubicBezTo>
                  <a:cubicBezTo>
                    <a:pt x="32" y="26"/>
                    <a:pt x="31" y="29"/>
                    <a:pt x="35" y="29"/>
                  </a:cubicBezTo>
                  <a:cubicBezTo>
                    <a:pt x="40" y="29"/>
                    <a:pt x="50" y="29"/>
                    <a:pt x="49" y="32"/>
                  </a:cubicBezTo>
                  <a:cubicBezTo>
                    <a:pt x="48" y="34"/>
                    <a:pt x="34" y="34"/>
                    <a:pt x="34" y="34"/>
                  </a:cubicBezTo>
                  <a:cubicBezTo>
                    <a:pt x="34" y="34"/>
                    <a:pt x="27" y="35"/>
                    <a:pt x="24" y="38"/>
                  </a:cubicBezTo>
                  <a:cubicBezTo>
                    <a:pt x="22" y="42"/>
                    <a:pt x="33" y="43"/>
                    <a:pt x="42" y="40"/>
                  </a:cubicBezTo>
                  <a:cubicBezTo>
                    <a:pt x="50" y="36"/>
                    <a:pt x="56" y="34"/>
                    <a:pt x="56" y="34"/>
                  </a:cubicBezTo>
                  <a:cubicBezTo>
                    <a:pt x="56" y="34"/>
                    <a:pt x="64" y="32"/>
                    <a:pt x="73" y="30"/>
                  </a:cubicBezTo>
                  <a:cubicBezTo>
                    <a:pt x="82" y="28"/>
                    <a:pt x="84" y="32"/>
                    <a:pt x="91" y="30"/>
                  </a:cubicBezTo>
                  <a:cubicBezTo>
                    <a:pt x="98" y="27"/>
                    <a:pt x="98" y="20"/>
                    <a:pt x="97" y="15"/>
                  </a:cubicBezTo>
                  <a:cubicBezTo>
                    <a:pt x="95" y="10"/>
                    <a:pt x="88" y="14"/>
                    <a:pt x="88" y="14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8"/>
                    <a:pt x="76" y="6"/>
                    <a:pt x="75" y="3"/>
                  </a:cubicBezTo>
                  <a:cubicBezTo>
                    <a:pt x="73" y="0"/>
                    <a:pt x="71" y="0"/>
                    <a:pt x="67" y="1"/>
                  </a:cubicBezTo>
                  <a:cubicBezTo>
                    <a:pt x="63" y="2"/>
                    <a:pt x="58" y="9"/>
                    <a:pt x="58" y="9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5"/>
            <p:cNvSpPr>
              <a:spLocks/>
            </p:cNvSpPr>
            <p:nvPr/>
          </p:nvSpPr>
          <p:spPr bwMode="auto">
            <a:xfrm>
              <a:off x="5700713" y="2501900"/>
              <a:ext cx="25400" cy="26987"/>
            </a:xfrm>
            <a:custGeom>
              <a:avLst/>
              <a:gdLst>
                <a:gd name="T0" fmla="*/ 11 w 11"/>
                <a:gd name="T1" fmla="*/ 6 h 11"/>
                <a:gd name="T2" fmla="*/ 4 w 11"/>
                <a:gd name="T3" fmla="*/ 2 h 11"/>
                <a:gd name="T4" fmla="*/ 0 w 11"/>
                <a:gd name="T5" fmla="*/ 3 h 11"/>
                <a:gd name="T6" fmla="*/ 8 w 11"/>
                <a:gd name="T7" fmla="*/ 11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6"/>
                    <a:pt x="8" y="0"/>
                    <a:pt x="4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11" y="6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6"/>
            <p:cNvSpPr>
              <a:spLocks/>
            </p:cNvSpPr>
            <p:nvPr/>
          </p:nvSpPr>
          <p:spPr bwMode="auto">
            <a:xfrm>
              <a:off x="5734050" y="2509838"/>
              <a:ext cx="63500" cy="33337"/>
            </a:xfrm>
            <a:custGeom>
              <a:avLst/>
              <a:gdLst>
                <a:gd name="T0" fmla="*/ 21 w 27"/>
                <a:gd name="T1" fmla="*/ 1 h 14"/>
                <a:gd name="T2" fmla="*/ 3 w 27"/>
                <a:gd name="T3" fmla="*/ 2 h 14"/>
                <a:gd name="T4" fmla="*/ 2 w 27"/>
                <a:gd name="T5" fmla="*/ 9 h 14"/>
                <a:gd name="T6" fmla="*/ 8 w 27"/>
                <a:gd name="T7" fmla="*/ 14 h 14"/>
                <a:gd name="T8" fmla="*/ 15 w 27"/>
                <a:gd name="T9" fmla="*/ 12 h 14"/>
                <a:gd name="T10" fmla="*/ 25 w 27"/>
                <a:gd name="T11" fmla="*/ 11 h 14"/>
                <a:gd name="T12" fmla="*/ 24 w 27"/>
                <a:gd name="T13" fmla="*/ 7 h 14"/>
                <a:gd name="T14" fmla="*/ 27 w 27"/>
                <a:gd name="T15" fmla="*/ 1 h 14"/>
                <a:gd name="T16" fmla="*/ 21 w 27"/>
                <a:gd name="T1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4">
                  <a:moveTo>
                    <a:pt x="21" y="1"/>
                  </a:moveTo>
                  <a:cubicBezTo>
                    <a:pt x="18" y="1"/>
                    <a:pt x="3" y="2"/>
                    <a:pt x="3" y="2"/>
                  </a:cubicBezTo>
                  <a:cubicBezTo>
                    <a:pt x="2" y="4"/>
                    <a:pt x="0" y="6"/>
                    <a:pt x="2" y="9"/>
                  </a:cubicBezTo>
                  <a:cubicBezTo>
                    <a:pt x="3" y="11"/>
                    <a:pt x="8" y="14"/>
                    <a:pt x="8" y="14"/>
                  </a:cubicBezTo>
                  <a:cubicBezTo>
                    <a:pt x="8" y="14"/>
                    <a:pt x="11" y="13"/>
                    <a:pt x="15" y="12"/>
                  </a:cubicBezTo>
                  <a:cubicBezTo>
                    <a:pt x="20" y="11"/>
                    <a:pt x="25" y="11"/>
                    <a:pt x="25" y="11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5" y="0"/>
                    <a:pt x="21" y="1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7"/>
            <p:cNvSpPr>
              <a:spLocks/>
            </p:cNvSpPr>
            <p:nvPr/>
          </p:nvSpPr>
          <p:spPr bwMode="auto">
            <a:xfrm>
              <a:off x="5729288" y="2473325"/>
              <a:ext cx="80962" cy="33337"/>
            </a:xfrm>
            <a:custGeom>
              <a:avLst/>
              <a:gdLst>
                <a:gd name="T0" fmla="*/ 18 w 34"/>
                <a:gd name="T1" fmla="*/ 10 h 14"/>
                <a:gd name="T2" fmla="*/ 32 w 34"/>
                <a:gd name="T3" fmla="*/ 12 h 14"/>
                <a:gd name="T4" fmla="*/ 34 w 34"/>
                <a:gd name="T5" fmla="*/ 5 h 14"/>
                <a:gd name="T6" fmla="*/ 29 w 34"/>
                <a:gd name="T7" fmla="*/ 1 h 14"/>
                <a:gd name="T8" fmla="*/ 19 w 34"/>
                <a:gd name="T9" fmla="*/ 2 h 14"/>
                <a:gd name="T10" fmla="*/ 0 w 34"/>
                <a:gd name="T11" fmla="*/ 9 h 14"/>
                <a:gd name="T12" fmla="*/ 9 w 34"/>
                <a:gd name="T13" fmla="*/ 12 h 14"/>
                <a:gd name="T14" fmla="*/ 18 w 34"/>
                <a:gd name="T1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18" y="10"/>
                  </a:moveTo>
                  <a:cubicBezTo>
                    <a:pt x="22" y="10"/>
                    <a:pt x="30" y="14"/>
                    <a:pt x="32" y="12"/>
                  </a:cubicBezTo>
                  <a:cubicBezTo>
                    <a:pt x="34" y="10"/>
                    <a:pt x="34" y="5"/>
                    <a:pt x="34" y="5"/>
                  </a:cubicBezTo>
                  <a:cubicBezTo>
                    <a:pt x="34" y="5"/>
                    <a:pt x="34" y="0"/>
                    <a:pt x="29" y="1"/>
                  </a:cubicBezTo>
                  <a:cubicBezTo>
                    <a:pt x="23" y="2"/>
                    <a:pt x="19" y="2"/>
                    <a:pt x="19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4" y="9"/>
                    <a:pt x="18" y="1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8"/>
            <p:cNvSpPr>
              <a:spLocks/>
            </p:cNvSpPr>
            <p:nvPr/>
          </p:nvSpPr>
          <p:spPr bwMode="auto">
            <a:xfrm>
              <a:off x="5892800" y="2554288"/>
              <a:ext cx="142875" cy="80962"/>
            </a:xfrm>
            <a:custGeom>
              <a:avLst/>
              <a:gdLst>
                <a:gd name="T0" fmla="*/ 23 w 60"/>
                <a:gd name="T1" fmla="*/ 18 h 34"/>
                <a:gd name="T2" fmla="*/ 11 w 60"/>
                <a:gd name="T3" fmla="*/ 5 h 34"/>
                <a:gd name="T4" fmla="*/ 5 w 60"/>
                <a:gd name="T5" fmla="*/ 11 h 34"/>
                <a:gd name="T6" fmla="*/ 19 w 60"/>
                <a:gd name="T7" fmla="*/ 23 h 34"/>
                <a:gd name="T8" fmla="*/ 29 w 60"/>
                <a:gd name="T9" fmla="*/ 21 h 34"/>
                <a:gd name="T10" fmla="*/ 40 w 60"/>
                <a:gd name="T11" fmla="*/ 22 h 34"/>
                <a:gd name="T12" fmla="*/ 37 w 60"/>
                <a:gd name="T13" fmla="*/ 27 h 34"/>
                <a:gd name="T14" fmla="*/ 38 w 60"/>
                <a:gd name="T15" fmla="*/ 34 h 34"/>
                <a:gd name="T16" fmla="*/ 54 w 60"/>
                <a:gd name="T17" fmla="*/ 31 h 34"/>
                <a:gd name="T18" fmla="*/ 56 w 60"/>
                <a:gd name="T19" fmla="*/ 24 h 34"/>
                <a:gd name="T20" fmla="*/ 60 w 60"/>
                <a:gd name="T21" fmla="*/ 22 h 34"/>
                <a:gd name="T22" fmla="*/ 57 w 60"/>
                <a:gd name="T23" fmla="*/ 8 h 34"/>
                <a:gd name="T24" fmla="*/ 46 w 60"/>
                <a:gd name="T25" fmla="*/ 7 h 34"/>
                <a:gd name="T26" fmla="*/ 43 w 60"/>
                <a:gd name="T27" fmla="*/ 5 h 34"/>
                <a:gd name="T28" fmla="*/ 34 w 60"/>
                <a:gd name="T29" fmla="*/ 3 h 34"/>
                <a:gd name="T30" fmla="*/ 40 w 60"/>
                <a:gd name="T31" fmla="*/ 14 h 34"/>
                <a:gd name="T32" fmla="*/ 36 w 60"/>
                <a:gd name="T33" fmla="*/ 17 h 34"/>
                <a:gd name="T34" fmla="*/ 29 w 60"/>
                <a:gd name="T35" fmla="*/ 9 h 34"/>
                <a:gd name="T36" fmla="*/ 23 w 60"/>
                <a:gd name="T37" fmla="*/ 11 h 34"/>
                <a:gd name="T38" fmla="*/ 27 w 60"/>
                <a:gd name="T39" fmla="*/ 18 h 34"/>
                <a:gd name="T40" fmla="*/ 23 w 60"/>
                <a:gd name="T41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34">
                  <a:moveTo>
                    <a:pt x="23" y="18"/>
                  </a:moveTo>
                  <a:cubicBezTo>
                    <a:pt x="23" y="18"/>
                    <a:pt x="16" y="5"/>
                    <a:pt x="11" y="5"/>
                  </a:cubicBezTo>
                  <a:cubicBezTo>
                    <a:pt x="6" y="4"/>
                    <a:pt x="0" y="3"/>
                    <a:pt x="5" y="11"/>
                  </a:cubicBezTo>
                  <a:cubicBezTo>
                    <a:pt x="10" y="19"/>
                    <a:pt x="19" y="23"/>
                    <a:pt x="19" y="23"/>
                  </a:cubicBezTo>
                  <a:cubicBezTo>
                    <a:pt x="19" y="23"/>
                    <a:pt x="26" y="21"/>
                    <a:pt x="29" y="21"/>
                  </a:cubicBezTo>
                  <a:cubicBezTo>
                    <a:pt x="33" y="22"/>
                    <a:pt x="40" y="22"/>
                    <a:pt x="40" y="22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53" y="33"/>
                    <a:pt x="54" y="31"/>
                  </a:cubicBezTo>
                  <a:cubicBezTo>
                    <a:pt x="55" y="30"/>
                    <a:pt x="56" y="24"/>
                    <a:pt x="56" y="24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48" y="8"/>
                    <a:pt x="46" y="7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32" y="0"/>
                    <a:pt x="34" y="3"/>
                  </a:cubicBezTo>
                  <a:cubicBezTo>
                    <a:pt x="37" y="7"/>
                    <a:pt x="40" y="14"/>
                    <a:pt x="40" y="14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3" y="10"/>
                    <a:pt x="29" y="9"/>
                  </a:cubicBezTo>
                  <a:cubicBezTo>
                    <a:pt x="26" y="7"/>
                    <a:pt x="23" y="11"/>
                    <a:pt x="23" y="11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17"/>
                    <a:pt x="23" y="18"/>
                    <a:pt x="23" y="18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9"/>
            <p:cNvSpPr>
              <a:spLocks/>
            </p:cNvSpPr>
            <p:nvPr/>
          </p:nvSpPr>
          <p:spPr bwMode="auto">
            <a:xfrm>
              <a:off x="6054725" y="2601913"/>
              <a:ext cx="60325" cy="46037"/>
            </a:xfrm>
            <a:custGeom>
              <a:avLst/>
              <a:gdLst>
                <a:gd name="T0" fmla="*/ 25 w 25"/>
                <a:gd name="T1" fmla="*/ 16 h 19"/>
                <a:gd name="T2" fmla="*/ 22 w 25"/>
                <a:gd name="T3" fmla="*/ 5 h 19"/>
                <a:gd name="T4" fmla="*/ 11 w 25"/>
                <a:gd name="T5" fmla="*/ 0 h 19"/>
                <a:gd name="T6" fmla="*/ 4 w 25"/>
                <a:gd name="T7" fmla="*/ 5 h 19"/>
                <a:gd name="T8" fmla="*/ 2 w 25"/>
                <a:gd name="T9" fmla="*/ 11 h 19"/>
                <a:gd name="T10" fmla="*/ 17 w 25"/>
                <a:gd name="T11" fmla="*/ 17 h 19"/>
                <a:gd name="T12" fmla="*/ 25 w 25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9">
                  <a:moveTo>
                    <a:pt x="25" y="16"/>
                  </a:moveTo>
                  <a:cubicBezTo>
                    <a:pt x="25" y="16"/>
                    <a:pt x="25" y="8"/>
                    <a:pt x="22" y="5"/>
                  </a:cubicBezTo>
                  <a:cubicBezTo>
                    <a:pt x="19" y="3"/>
                    <a:pt x="11" y="0"/>
                    <a:pt x="11" y="0"/>
                  </a:cubicBezTo>
                  <a:cubicBezTo>
                    <a:pt x="11" y="0"/>
                    <a:pt x="7" y="3"/>
                    <a:pt x="4" y="5"/>
                  </a:cubicBezTo>
                  <a:cubicBezTo>
                    <a:pt x="0" y="7"/>
                    <a:pt x="2" y="11"/>
                    <a:pt x="2" y="11"/>
                  </a:cubicBezTo>
                  <a:cubicBezTo>
                    <a:pt x="2" y="11"/>
                    <a:pt x="13" y="16"/>
                    <a:pt x="17" y="17"/>
                  </a:cubicBezTo>
                  <a:cubicBezTo>
                    <a:pt x="21" y="19"/>
                    <a:pt x="25" y="16"/>
                    <a:pt x="25" y="16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0"/>
            <p:cNvSpPr>
              <a:spLocks/>
            </p:cNvSpPr>
            <p:nvPr/>
          </p:nvSpPr>
          <p:spPr bwMode="auto">
            <a:xfrm>
              <a:off x="6049963" y="2549525"/>
              <a:ext cx="328612" cy="103187"/>
            </a:xfrm>
            <a:custGeom>
              <a:avLst/>
              <a:gdLst>
                <a:gd name="T0" fmla="*/ 67 w 138"/>
                <a:gd name="T1" fmla="*/ 37 h 43"/>
                <a:gd name="T2" fmla="*/ 68 w 138"/>
                <a:gd name="T3" fmla="*/ 43 h 43"/>
                <a:gd name="T4" fmla="*/ 104 w 138"/>
                <a:gd name="T5" fmla="*/ 41 h 43"/>
                <a:gd name="T6" fmla="*/ 107 w 138"/>
                <a:gd name="T7" fmla="*/ 37 h 43"/>
                <a:gd name="T8" fmla="*/ 114 w 138"/>
                <a:gd name="T9" fmla="*/ 43 h 43"/>
                <a:gd name="T10" fmla="*/ 133 w 138"/>
                <a:gd name="T11" fmla="*/ 43 h 43"/>
                <a:gd name="T12" fmla="*/ 133 w 138"/>
                <a:gd name="T13" fmla="*/ 35 h 43"/>
                <a:gd name="T14" fmla="*/ 138 w 138"/>
                <a:gd name="T15" fmla="*/ 33 h 43"/>
                <a:gd name="T16" fmla="*/ 135 w 138"/>
                <a:gd name="T17" fmla="*/ 26 h 43"/>
                <a:gd name="T18" fmla="*/ 121 w 138"/>
                <a:gd name="T19" fmla="*/ 21 h 43"/>
                <a:gd name="T20" fmla="*/ 101 w 138"/>
                <a:gd name="T21" fmla="*/ 20 h 43"/>
                <a:gd name="T22" fmla="*/ 91 w 138"/>
                <a:gd name="T23" fmla="*/ 25 h 43"/>
                <a:gd name="T24" fmla="*/ 61 w 138"/>
                <a:gd name="T25" fmla="*/ 24 h 43"/>
                <a:gd name="T26" fmla="*/ 53 w 138"/>
                <a:gd name="T27" fmla="*/ 19 h 43"/>
                <a:gd name="T28" fmla="*/ 52 w 138"/>
                <a:gd name="T29" fmla="*/ 15 h 43"/>
                <a:gd name="T30" fmla="*/ 46 w 138"/>
                <a:gd name="T31" fmla="*/ 6 h 43"/>
                <a:gd name="T32" fmla="*/ 35 w 138"/>
                <a:gd name="T33" fmla="*/ 7 h 43"/>
                <a:gd name="T34" fmla="*/ 26 w 138"/>
                <a:gd name="T35" fmla="*/ 5 h 43"/>
                <a:gd name="T36" fmla="*/ 3 w 138"/>
                <a:gd name="T37" fmla="*/ 0 h 43"/>
                <a:gd name="T38" fmla="*/ 3 w 138"/>
                <a:gd name="T39" fmla="*/ 9 h 43"/>
                <a:gd name="T40" fmla="*/ 14 w 138"/>
                <a:gd name="T41" fmla="*/ 15 h 43"/>
                <a:gd name="T42" fmla="*/ 32 w 138"/>
                <a:gd name="T43" fmla="*/ 13 h 43"/>
                <a:gd name="T44" fmla="*/ 36 w 138"/>
                <a:gd name="T45" fmla="*/ 24 h 43"/>
                <a:gd name="T46" fmla="*/ 34 w 138"/>
                <a:gd name="T47" fmla="*/ 28 h 43"/>
                <a:gd name="T48" fmla="*/ 40 w 138"/>
                <a:gd name="T49" fmla="*/ 38 h 43"/>
                <a:gd name="T50" fmla="*/ 46 w 138"/>
                <a:gd name="T51" fmla="*/ 38 h 43"/>
                <a:gd name="T52" fmla="*/ 48 w 138"/>
                <a:gd name="T53" fmla="*/ 41 h 43"/>
                <a:gd name="T54" fmla="*/ 60 w 138"/>
                <a:gd name="T55" fmla="*/ 40 h 43"/>
                <a:gd name="T56" fmla="*/ 67 w 138"/>
                <a:gd name="T57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8" h="43">
                  <a:moveTo>
                    <a:pt x="67" y="37"/>
                  </a:moveTo>
                  <a:cubicBezTo>
                    <a:pt x="68" y="43"/>
                    <a:pt x="68" y="43"/>
                    <a:pt x="68" y="43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12" y="43"/>
                    <a:pt x="114" y="43"/>
                  </a:cubicBezTo>
                  <a:cubicBezTo>
                    <a:pt x="116" y="43"/>
                    <a:pt x="133" y="43"/>
                    <a:pt x="133" y="43"/>
                  </a:cubicBezTo>
                  <a:cubicBezTo>
                    <a:pt x="133" y="43"/>
                    <a:pt x="133" y="39"/>
                    <a:pt x="133" y="35"/>
                  </a:cubicBezTo>
                  <a:cubicBezTo>
                    <a:pt x="133" y="30"/>
                    <a:pt x="138" y="33"/>
                    <a:pt x="138" y="33"/>
                  </a:cubicBezTo>
                  <a:cubicBezTo>
                    <a:pt x="138" y="33"/>
                    <a:pt x="138" y="29"/>
                    <a:pt x="135" y="26"/>
                  </a:cubicBezTo>
                  <a:cubicBezTo>
                    <a:pt x="131" y="23"/>
                    <a:pt x="126" y="22"/>
                    <a:pt x="121" y="21"/>
                  </a:cubicBezTo>
                  <a:cubicBezTo>
                    <a:pt x="116" y="21"/>
                    <a:pt x="101" y="20"/>
                    <a:pt x="101" y="20"/>
                  </a:cubicBezTo>
                  <a:cubicBezTo>
                    <a:pt x="101" y="20"/>
                    <a:pt x="97" y="25"/>
                    <a:pt x="91" y="25"/>
                  </a:cubicBezTo>
                  <a:cubicBezTo>
                    <a:pt x="85" y="26"/>
                    <a:pt x="61" y="24"/>
                    <a:pt x="61" y="24"/>
                  </a:cubicBezTo>
                  <a:cubicBezTo>
                    <a:pt x="61" y="24"/>
                    <a:pt x="56" y="21"/>
                    <a:pt x="53" y="19"/>
                  </a:cubicBezTo>
                  <a:cubicBezTo>
                    <a:pt x="50" y="17"/>
                    <a:pt x="52" y="15"/>
                    <a:pt x="52" y="15"/>
                  </a:cubicBezTo>
                  <a:cubicBezTo>
                    <a:pt x="52" y="15"/>
                    <a:pt x="49" y="9"/>
                    <a:pt x="46" y="6"/>
                  </a:cubicBezTo>
                  <a:cubicBezTo>
                    <a:pt x="43" y="3"/>
                    <a:pt x="40" y="7"/>
                    <a:pt x="35" y="7"/>
                  </a:cubicBezTo>
                  <a:cubicBezTo>
                    <a:pt x="30" y="8"/>
                    <a:pt x="28" y="7"/>
                    <a:pt x="26" y="5"/>
                  </a:cubicBezTo>
                  <a:cubicBezTo>
                    <a:pt x="24" y="3"/>
                    <a:pt x="6" y="0"/>
                    <a:pt x="3" y="0"/>
                  </a:cubicBezTo>
                  <a:cubicBezTo>
                    <a:pt x="0" y="0"/>
                    <a:pt x="0" y="5"/>
                    <a:pt x="3" y="9"/>
                  </a:cubicBezTo>
                  <a:cubicBezTo>
                    <a:pt x="6" y="12"/>
                    <a:pt x="14" y="15"/>
                    <a:pt x="14" y="15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4" y="28"/>
                  </a:cubicBezTo>
                  <a:cubicBezTo>
                    <a:pt x="31" y="32"/>
                    <a:pt x="40" y="38"/>
                    <a:pt x="40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1"/>
                    <a:pt x="57" y="41"/>
                    <a:pt x="60" y="40"/>
                  </a:cubicBezTo>
                  <a:cubicBezTo>
                    <a:pt x="62" y="39"/>
                    <a:pt x="67" y="37"/>
                    <a:pt x="67" y="37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1"/>
            <p:cNvSpPr>
              <a:spLocks/>
            </p:cNvSpPr>
            <p:nvPr/>
          </p:nvSpPr>
          <p:spPr bwMode="auto">
            <a:xfrm>
              <a:off x="5881688" y="2444750"/>
              <a:ext cx="128587" cy="76200"/>
            </a:xfrm>
            <a:custGeom>
              <a:avLst/>
              <a:gdLst>
                <a:gd name="T0" fmla="*/ 17 w 54"/>
                <a:gd name="T1" fmla="*/ 16 h 32"/>
                <a:gd name="T2" fmla="*/ 4 w 54"/>
                <a:gd name="T3" fmla="*/ 18 h 32"/>
                <a:gd name="T4" fmla="*/ 4 w 54"/>
                <a:gd name="T5" fmla="*/ 22 h 32"/>
                <a:gd name="T6" fmla="*/ 11 w 54"/>
                <a:gd name="T7" fmla="*/ 23 h 32"/>
                <a:gd name="T8" fmla="*/ 21 w 54"/>
                <a:gd name="T9" fmla="*/ 22 h 32"/>
                <a:gd name="T10" fmla="*/ 34 w 54"/>
                <a:gd name="T11" fmla="*/ 23 h 32"/>
                <a:gd name="T12" fmla="*/ 40 w 54"/>
                <a:gd name="T13" fmla="*/ 32 h 32"/>
                <a:gd name="T14" fmla="*/ 49 w 54"/>
                <a:gd name="T15" fmla="*/ 32 h 32"/>
                <a:gd name="T16" fmla="*/ 54 w 54"/>
                <a:gd name="T17" fmla="*/ 27 h 32"/>
                <a:gd name="T18" fmla="*/ 47 w 54"/>
                <a:gd name="T19" fmla="*/ 23 h 32"/>
                <a:gd name="T20" fmla="*/ 45 w 54"/>
                <a:gd name="T21" fmla="*/ 16 h 32"/>
                <a:gd name="T22" fmla="*/ 33 w 54"/>
                <a:gd name="T23" fmla="*/ 8 h 32"/>
                <a:gd name="T24" fmla="*/ 26 w 54"/>
                <a:gd name="T25" fmla="*/ 8 h 32"/>
                <a:gd name="T26" fmla="*/ 23 w 54"/>
                <a:gd name="T27" fmla="*/ 10 h 32"/>
                <a:gd name="T28" fmla="*/ 21 w 54"/>
                <a:gd name="T29" fmla="*/ 2 h 32"/>
                <a:gd name="T30" fmla="*/ 1 w 54"/>
                <a:gd name="T31" fmla="*/ 2 h 32"/>
                <a:gd name="T32" fmla="*/ 0 w 54"/>
                <a:gd name="T33" fmla="*/ 9 h 32"/>
                <a:gd name="T34" fmla="*/ 10 w 54"/>
                <a:gd name="T35" fmla="*/ 12 h 32"/>
                <a:gd name="T36" fmla="*/ 17 w 54"/>
                <a:gd name="T3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32">
                  <a:moveTo>
                    <a:pt x="17" y="16"/>
                  </a:moveTo>
                  <a:cubicBezTo>
                    <a:pt x="13" y="18"/>
                    <a:pt x="4" y="18"/>
                    <a:pt x="4" y="18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7" y="23"/>
                    <a:pt x="11" y="23"/>
                  </a:cubicBezTo>
                  <a:cubicBezTo>
                    <a:pt x="15" y="23"/>
                    <a:pt x="21" y="22"/>
                    <a:pt x="21" y="22"/>
                  </a:cubicBezTo>
                  <a:cubicBezTo>
                    <a:pt x="21" y="22"/>
                    <a:pt x="30" y="24"/>
                    <a:pt x="34" y="23"/>
                  </a:cubicBezTo>
                  <a:cubicBezTo>
                    <a:pt x="38" y="22"/>
                    <a:pt x="40" y="32"/>
                    <a:pt x="40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8" y="17"/>
                    <a:pt x="45" y="16"/>
                  </a:cubicBezTo>
                  <a:cubicBezTo>
                    <a:pt x="43" y="14"/>
                    <a:pt x="36" y="11"/>
                    <a:pt x="3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1" y="5"/>
                    <a:pt x="21" y="2"/>
                  </a:cubicBezTo>
                  <a:cubicBezTo>
                    <a:pt x="21" y="0"/>
                    <a:pt x="1" y="2"/>
                    <a:pt x="1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42"/>
            <p:cNvSpPr>
              <a:spLocks/>
            </p:cNvSpPr>
            <p:nvPr/>
          </p:nvSpPr>
          <p:spPr bwMode="auto">
            <a:xfrm>
              <a:off x="6015038" y="2473325"/>
              <a:ext cx="71437" cy="38100"/>
            </a:xfrm>
            <a:custGeom>
              <a:avLst/>
              <a:gdLst>
                <a:gd name="T0" fmla="*/ 12 w 30"/>
                <a:gd name="T1" fmla="*/ 14 h 16"/>
                <a:gd name="T2" fmla="*/ 15 w 30"/>
                <a:gd name="T3" fmla="*/ 16 h 16"/>
                <a:gd name="T4" fmla="*/ 26 w 30"/>
                <a:gd name="T5" fmla="*/ 16 h 16"/>
                <a:gd name="T6" fmla="*/ 30 w 30"/>
                <a:gd name="T7" fmla="*/ 12 h 16"/>
                <a:gd name="T8" fmla="*/ 26 w 30"/>
                <a:gd name="T9" fmla="*/ 6 h 16"/>
                <a:gd name="T10" fmla="*/ 19 w 30"/>
                <a:gd name="T11" fmla="*/ 6 h 16"/>
                <a:gd name="T12" fmla="*/ 6 w 30"/>
                <a:gd name="T13" fmla="*/ 0 h 16"/>
                <a:gd name="T14" fmla="*/ 1 w 30"/>
                <a:gd name="T15" fmla="*/ 2 h 16"/>
                <a:gd name="T16" fmla="*/ 0 w 30"/>
                <a:gd name="T17" fmla="*/ 8 h 16"/>
                <a:gd name="T18" fmla="*/ 8 w 30"/>
                <a:gd name="T19" fmla="*/ 12 h 16"/>
                <a:gd name="T20" fmla="*/ 12 w 30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6">
                  <a:moveTo>
                    <a:pt x="12" y="14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5" y="9"/>
                    <a:pt x="19" y="6"/>
                  </a:cubicBezTo>
                  <a:cubicBezTo>
                    <a:pt x="12" y="2"/>
                    <a:pt x="6" y="0"/>
                    <a:pt x="6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12"/>
                    <a:pt x="8" y="12"/>
                    <a:pt x="8" y="12"/>
                  </a:cubicBezTo>
                  <a:lnTo>
                    <a:pt x="12" y="14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3"/>
            <p:cNvSpPr>
              <a:spLocks/>
            </p:cNvSpPr>
            <p:nvPr/>
          </p:nvSpPr>
          <p:spPr bwMode="auto">
            <a:xfrm>
              <a:off x="5978525" y="2409825"/>
              <a:ext cx="33337" cy="30162"/>
            </a:xfrm>
            <a:custGeom>
              <a:avLst/>
              <a:gdLst>
                <a:gd name="T0" fmla="*/ 4 w 14"/>
                <a:gd name="T1" fmla="*/ 11 h 13"/>
                <a:gd name="T2" fmla="*/ 8 w 14"/>
                <a:gd name="T3" fmla="*/ 11 h 13"/>
                <a:gd name="T4" fmla="*/ 10 w 14"/>
                <a:gd name="T5" fmla="*/ 13 h 13"/>
                <a:gd name="T6" fmla="*/ 14 w 14"/>
                <a:gd name="T7" fmla="*/ 11 h 13"/>
                <a:gd name="T8" fmla="*/ 13 w 14"/>
                <a:gd name="T9" fmla="*/ 5 h 13"/>
                <a:gd name="T10" fmla="*/ 8 w 14"/>
                <a:gd name="T11" fmla="*/ 2 h 13"/>
                <a:gd name="T12" fmla="*/ 0 w 14"/>
                <a:gd name="T13" fmla="*/ 4 h 13"/>
                <a:gd name="T14" fmla="*/ 4 w 14"/>
                <a:gd name="T1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4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0" y="0"/>
                    <a:pt x="0" y="4"/>
                  </a:cubicBezTo>
                  <a:cubicBezTo>
                    <a:pt x="1" y="7"/>
                    <a:pt x="0" y="10"/>
                    <a:pt x="4" y="11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4"/>
            <p:cNvSpPr>
              <a:spLocks/>
            </p:cNvSpPr>
            <p:nvPr/>
          </p:nvSpPr>
          <p:spPr bwMode="auto">
            <a:xfrm>
              <a:off x="6364288" y="2681288"/>
              <a:ext cx="93662" cy="34925"/>
            </a:xfrm>
            <a:custGeom>
              <a:avLst/>
              <a:gdLst>
                <a:gd name="T0" fmla="*/ 2 w 39"/>
                <a:gd name="T1" fmla="*/ 6 h 15"/>
                <a:gd name="T2" fmla="*/ 5 w 39"/>
                <a:gd name="T3" fmla="*/ 13 h 15"/>
                <a:gd name="T4" fmla="*/ 16 w 39"/>
                <a:gd name="T5" fmla="*/ 12 h 15"/>
                <a:gd name="T6" fmla="*/ 32 w 39"/>
                <a:gd name="T7" fmla="*/ 8 h 15"/>
                <a:gd name="T8" fmla="*/ 11 w 39"/>
                <a:gd name="T9" fmla="*/ 0 h 15"/>
                <a:gd name="T10" fmla="*/ 1 w 39"/>
                <a:gd name="T11" fmla="*/ 0 h 15"/>
                <a:gd name="T12" fmla="*/ 2 w 39"/>
                <a:gd name="T1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5">
                  <a:moveTo>
                    <a:pt x="2" y="6"/>
                  </a:moveTo>
                  <a:cubicBezTo>
                    <a:pt x="4" y="8"/>
                    <a:pt x="5" y="13"/>
                    <a:pt x="5" y="13"/>
                  </a:cubicBezTo>
                  <a:cubicBezTo>
                    <a:pt x="5" y="13"/>
                    <a:pt x="11" y="14"/>
                    <a:pt x="16" y="12"/>
                  </a:cubicBezTo>
                  <a:cubicBezTo>
                    <a:pt x="22" y="10"/>
                    <a:pt x="39" y="15"/>
                    <a:pt x="32" y="8"/>
                  </a:cubicBezTo>
                  <a:cubicBezTo>
                    <a:pt x="26" y="0"/>
                    <a:pt x="17" y="0"/>
                    <a:pt x="11" y="0"/>
                  </a:cubicBezTo>
                  <a:cubicBezTo>
                    <a:pt x="5" y="1"/>
                    <a:pt x="1" y="0"/>
                    <a:pt x="1" y="0"/>
                  </a:cubicBezTo>
                  <a:cubicBezTo>
                    <a:pt x="1" y="0"/>
                    <a:pt x="0" y="4"/>
                    <a:pt x="2" y="6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5"/>
            <p:cNvSpPr>
              <a:spLocks/>
            </p:cNvSpPr>
            <p:nvPr/>
          </p:nvSpPr>
          <p:spPr bwMode="auto">
            <a:xfrm>
              <a:off x="6140450" y="2276475"/>
              <a:ext cx="595312" cy="309562"/>
            </a:xfrm>
            <a:custGeom>
              <a:avLst/>
              <a:gdLst>
                <a:gd name="T0" fmla="*/ 20 w 250"/>
                <a:gd name="T1" fmla="*/ 34 h 130"/>
                <a:gd name="T2" fmla="*/ 39 w 250"/>
                <a:gd name="T3" fmla="*/ 40 h 130"/>
                <a:gd name="T4" fmla="*/ 63 w 250"/>
                <a:gd name="T5" fmla="*/ 52 h 130"/>
                <a:gd name="T6" fmla="*/ 92 w 250"/>
                <a:gd name="T7" fmla="*/ 48 h 130"/>
                <a:gd name="T8" fmla="*/ 119 w 250"/>
                <a:gd name="T9" fmla="*/ 34 h 130"/>
                <a:gd name="T10" fmla="*/ 102 w 250"/>
                <a:gd name="T11" fmla="*/ 52 h 130"/>
                <a:gd name="T12" fmla="*/ 88 w 250"/>
                <a:gd name="T13" fmla="*/ 65 h 130"/>
                <a:gd name="T14" fmla="*/ 69 w 250"/>
                <a:gd name="T15" fmla="*/ 56 h 130"/>
                <a:gd name="T16" fmla="*/ 54 w 250"/>
                <a:gd name="T17" fmla="*/ 67 h 130"/>
                <a:gd name="T18" fmla="*/ 76 w 250"/>
                <a:gd name="T19" fmla="*/ 85 h 130"/>
                <a:gd name="T20" fmla="*/ 45 w 250"/>
                <a:gd name="T21" fmla="*/ 85 h 130"/>
                <a:gd name="T22" fmla="*/ 59 w 250"/>
                <a:gd name="T23" fmla="*/ 89 h 130"/>
                <a:gd name="T24" fmla="*/ 64 w 250"/>
                <a:gd name="T25" fmla="*/ 106 h 130"/>
                <a:gd name="T26" fmla="*/ 52 w 250"/>
                <a:gd name="T27" fmla="*/ 108 h 130"/>
                <a:gd name="T28" fmla="*/ 35 w 250"/>
                <a:gd name="T29" fmla="*/ 109 h 130"/>
                <a:gd name="T30" fmla="*/ 22 w 250"/>
                <a:gd name="T31" fmla="*/ 115 h 130"/>
                <a:gd name="T32" fmla="*/ 29 w 250"/>
                <a:gd name="T33" fmla="*/ 122 h 130"/>
                <a:gd name="T34" fmla="*/ 43 w 250"/>
                <a:gd name="T35" fmla="*/ 123 h 130"/>
                <a:gd name="T36" fmla="*/ 65 w 250"/>
                <a:gd name="T37" fmla="*/ 122 h 130"/>
                <a:gd name="T38" fmla="*/ 88 w 250"/>
                <a:gd name="T39" fmla="*/ 125 h 130"/>
                <a:gd name="T40" fmla="*/ 104 w 250"/>
                <a:gd name="T41" fmla="*/ 126 h 130"/>
                <a:gd name="T42" fmla="*/ 112 w 250"/>
                <a:gd name="T43" fmla="*/ 115 h 130"/>
                <a:gd name="T44" fmla="*/ 104 w 250"/>
                <a:gd name="T45" fmla="*/ 114 h 130"/>
                <a:gd name="T46" fmla="*/ 83 w 250"/>
                <a:gd name="T47" fmla="*/ 109 h 130"/>
                <a:gd name="T48" fmla="*/ 111 w 250"/>
                <a:gd name="T49" fmla="*/ 109 h 130"/>
                <a:gd name="T50" fmla="*/ 136 w 250"/>
                <a:gd name="T51" fmla="*/ 91 h 130"/>
                <a:gd name="T52" fmla="*/ 138 w 250"/>
                <a:gd name="T53" fmla="*/ 87 h 130"/>
                <a:gd name="T54" fmla="*/ 138 w 250"/>
                <a:gd name="T55" fmla="*/ 78 h 130"/>
                <a:gd name="T56" fmla="*/ 120 w 250"/>
                <a:gd name="T57" fmla="*/ 72 h 130"/>
                <a:gd name="T58" fmla="*/ 151 w 250"/>
                <a:gd name="T59" fmla="*/ 70 h 130"/>
                <a:gd name="T60" fmla="*/ 159 w 250"/>
                <a:gd name="T61" fmla="*/ 69 h 130"/>
                <a:gd name="T62" fmla="*/ 174 w 250"/>
                <a:gd name="T63" fmla="*/ 54 h 130"/>
                <a:gd name="T64" fmla="*/ 204 w 250"/>
                <a:gd name="T65" fmla="*/ 44 h 130"/>
                <a:gd name="T66" fmla="*/ 209 w 250"/>
                <a:gd name="T67" fmla="*/ 34 h 130"/>
                <a:gd name="T68" fmla="*/ 196 w 250"/>
                <a:gd name="T69" fmla="*/ 34 h 130"/>
                <a:gd name="T70" fmla="*/ 226 w 250"/>
                <a:gd name="T71" fmla="*/ 28 h 130"/>
                <a:gd name="T72" fmla="*/ 250 w 250"/>
                <a:gd name="T73" fmla="*/ 12 h 130"/>
                <a:gd name="T74" fmla="*/ 209 w 250"/>
                <a:gd name="T75" fmla="*/ 6 h 130"/>
                <a:gd name="T76" fmla="*/ 183 w 250"/>
                <a:gd name="T77" fmla="*/ 2 h 130"/>
                <a:gd name="T78" fmla="*/ 165 w 250"/>
                <a:gd name="T79" fmla="*/ 5 h 130"/>
                <a:gd name="T80" fmla="*/ 151 w 250"/>
                <a:gd name="T81" fmla="*/ 7 h 130"/>
                <a:gd name="T82" fmla="*/ 122 w 250"/>
                <a:gd name="T83" fmla="*/ 4 h 130"/>
                <a:gd name="T84" fmla="*/ 111 w 250"/>
                <a:gd name="T85" fmla="*/ 5 h 130"/>
                <a:gd name="T86" fmla="*/ 82 w 250"/>
                <a:gd name="T87" fmla="*/ 10 h 130"/>
                <a:gd name="T88" fmla="*/ 82 w 250"/>
                <a:gd name="T89" fmla="*/ 21 h 130"/>
                <a:gd name="T90" fmla="*/ 51 w 250"/>
                <a:gd name="T91" fmla="*/ 14 h 130"/>
                <a:gd name="T92" fmla="*/ 37 w 250"/>
                <a:gd name="T93" fmla="*/ 18 h 130"/>
                <a:gd name="T94" fmla="*/ 6 w 250"/>
                <a:gd name="T95" fmla="*/ 2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0" h="130">
                  <a:moveTo>
                    <a:pt x="14" y="30"/>
                  </a:moveTo>
                  <a:cubicBezTo>
                    <a:pt x="14" y="32"/>
                    <a:pt x="11" y="36"/>
                    <a:pt x="11" y="36"/>
                  </a:cubicBezTo>
                  <a:cubicBezTo>
                    <a:pt x="11" y="36"/>
                    <a:pt x="15" y="36"/>
                    <a:pt x="20" y="34"/>
                  </a:cubicBezTo>
                  <a:cubicBezTo>
                    <a:pt x="26" y="32"/>
                    <a:pt x="30" y="32"/>
                    <a:pt x="30" y="32"/>
                  </a:cubicBezTo>
                  <a:cubicBezTo>
                    <a:pt x="30" y="32"/>
                    <a:pt x="15" y="37"/>
                    <a:pt x="18" y="39"/>
                  </a:cubicBezTo>
                  <a:cubicBezTo>
                    <a:pt x="21" y="41"/>
                    <a:pt x="39" y="40"/>
                    <a:pt x="39" y="40"/>
                  </a:cubicBezTo>
                  <a:cubicBezTo>
                    <a:pt x="39" y="40"/>
                    <a:pt x="51" y="36"/>
                    <a:pt x="52" y="38"/>
                  </a:cubicBezTo>
                  <a:cubicBezTo>
                    <a:pt x="52" y="41"/>
                    <a:pt x="44" y="50"/>
                    <a:pt x="44" y="50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4" y="47"/>
                    <a:pt x="68" y="49"/>
                  </a:cubicBezTo>
                  <a:cubicBezTo>
                    <a:pt x="72" y="51"/>
                    <a:pt x="77" y="50"/>
                    <a:pt x="77" y="50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2" y="48"/>
                    <a:pt x="103" y="42"/>
                    <a:pt x="105" y="40"/>
                  </a:cubicBezTo>
                  <a:cubicBezTo>
                    <a:pt x="108" y="37"/>
                    <a:pt x="111" y="36"/>
                    <a:pt x="111" y="36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4"/>
                    <a:pt x="107" y="42"/>
                    <a:pt x="109" y="44"/>
                  </a:cubicBezTo>
                  <a:cubicBezTo>
                    <a:pt x="112" y="47"/>
                    <a:pt x="109" y="50"/>
                    <a:pt x="109" y="50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52"/>
                    <a:pt x="93" y="54"/>
                    <a:pt x="85" y="54"/>
                  </a:cubicBezTo>
                  <a:cubicBezTo>
                    <a:pt x="77" y="55"/>
                    <a:pt x="72" y="55"/>
                    <a:pt x="72" y="55"/>
                  </a:cubicBezTo>
                  <a:cubicBezTo>
                    <a:pt x="72" y="55"/>
                    <a:pt x="82" y="64"/>
                    <a:pt x="88" y="65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3" y="67"/>
                    <a:pt x="89" y="67"/>
                    <a:pt x="83" y="65"/>
                  </a:cubicBezTo>
                  <a:cubicBezTo>
                    <a:pt x="77" y="64"/>
                    <a:pt x="69" y="56"/>
                    <a:pt x="69" y="56"/>
                  </a:cubicBezTo>
                  <a:cubicBezTo>
                    <a:pt x="69" y="56"/>
                    <a:pt x="54" y="56"/>
                    <a:pt x="50" y="56"/>
                  </a:cubicBezTo>
                  <a:cubicBezTo>
                    <a:pt x="46" y="56"/>
                    <a:pt x="39" y="62"/>
                    <a:pt x="44" y="64"/>
                  </a:cubicBezTo>
                  <a:cubicBezTo>
                    <a:pt x="48" y="66"/>
                    <a:pt x="54" y="67"/>
                    <a:pt x="54" y="67"/>
                  </a:cubicBezTo>
                  <a:cubicBezTo>
                    <a:pt x="54" y="67"/>
                    <a:pt x="62" y="77"/>
                    <a:pt x="66" y="79"/>
                  </a:cubicBezTo>
                  <a:cubicBezTo>
                    <a:pt x="70" y="81"/>
                    <a:pt x="82" y="79"/>
                    <a:pt x="81" y="80"/>
                  </a:cubicBezTo>
                  <a:cubicBezTo>
                    <a:pt x="80" y="81"/>
                    <a:pt x="82" y="87"/>
                    <a:pt x="76" y="85"/>
                  </a:cubicBezTo>
                  <a:cubicBezTo>
                    <a:pt x="70" y="83"/>
                    <a:pt x="63" y="82"/>
                    <a:pt x="63" y="8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2" y="83"/>
                    <a:pt x="48" y="81"/>
                    <a:pt x="45" y="85"/>
                  </a:cubicBezTo>
                  <a:cubicBezTo>
                    <a:pt x="41" y="88"/>
                    <a:pt x="31" y="95"/>
                    <a:pt x="39" y="95"/>
                  </a:cubicBezTo>
                  <a:cubicBezTo>
                    <a:pt x="46" y="94"/>
                    <a:pt x="52" y="94"/>
                    <a:pt x="52" y="94"/>
                  </a:cubicBezTo>
                  <a:cubicBezTo>
                    <a:pt x="52" y="94"/>
                    <a:pt x="58" y="85"/>
                    <a:pt x="59" y="89"/>
                  </a:cubicBezTo>
                  <a:cubicBezTo>
                    <a:pt x="60" y="92"/>
                    <a:pt x="60" y="97"/>
                    <a:pt x="60" y="97"/>
                  </a:cubicBezTo>
                  <a:cubicBezTo>
                    <a:pt x="60" y="97"/>
                    <a:pt x="48" y="103"/>
                    <a:pt x="52" y="103"/>
                  </a:cubicBezTo>
                  <a:cubicBezTo>
                    <a:pt x="56" y="104"/>
                    <a:pt x="64" y="106"/>
                    <a:pt x="64" y="106"/>
                  </a:cubicBezTo>
                  <a:cubicBezTo>
                    <a:pt x="64" y="106"/>
                    <a:pt x="76" y="93"/>
                    <a:pt x="78" y="95"/>
                  </a:cubicBezTo>
                  <a:cubicBezTo>
                    <a:pt x="81" y="97"/>
                    <a:pt x="77" y="105"/>
                    <a:pt x="69" y="108"/>
                  </a:cubicBezTo>
                  <a:cubicBezTo>
                    <a:pt x="62" y="111"/>
                    <a:pt x="57" y="111"/>
                    <a:pt x="52" y="108"/>
                  </a:cubicBezTo>
                  <a:cubicBezTo>
                    <a:pt x="48" y="105"/>
                    <a:pt x="46" y="101"/>
                    <a:pt x="46" y="101"/>
                  </a:cubicBezTo>
                  <a:cubicBezTo>
                    <a:pt x="46" y="101"/>
                    <a:pt x="35" y="98"/>
                    <a:pt x="33" y="101"/>
                  </a:cubicBezTo>
                  <a:cubicBezTo>
                    <a:pt x="32" y="105"/>
                    <a:pt x="32" y="108"/>
                    <a:pt x="35" y="109"/>
                  </a:cubicBezTo>
                  <a:cubicBezTo>
                    <a:pt x="37" y="109"/>
                    <a:pt x="44" y="112"/>
                    <a:pt x="44" y="112"/>
                  </a:cubicBezTo>
                  <a:cubicBezTo>
                    <a:pt x="44" y="112"/>
                    <a:pt x="46" y="115"/>
                    <a:pt x="42" y="115"/>
                  </a:cubicBezTo>
                  <a:cubicBezTo>
                    <a:pt x="37" y="116"/>
                    <a:pt x="22" y="115"/>
                    <a:pt x="22" y="115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24" y="126"/>
                    <a:pt x="24" y="126"/>
                    <a:pt x="24" y="126"/>
                  </a:cubicBezTo>
                  <a:cubicBezTo>
                    <a:pt x="24" y="126"/>
                    <a:pt x="26" y="120"/>
                    <a:pt x="29" y="122"/>
                  </a:cubicBezTo>
                  <a:cubicBezTo>
                    <a:pt x="32" y="123"/>
                    <a:pt x="32" y="123"/>
                    <a:pt x="32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40" y="126"/>
                    <a:pt x="43" y="123"/>
                    <a:pt x="43" y="123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26"/>
                    <a:pt x="58" y="129"/>
                    <a:pt x="61" y="128"/>
                  </a:cubicBezTo>
                  <a:cubicBezTo>
                    <a:pt x="63" y="126"/>
                    <a:pt x="65" y="122"/>
                    <a:pt x="65" y="122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9" y="127"/>
                    <a:pt x="104" y="126"/>
                  </a:cubicBezTo>
                  <a:cubicBezTo>
                    <a:pt x="108" y="124"/>
                    <a:pt x="113" y="122"/>
                    <a:pt x="113" y="122"/>
                  </a:cubicBezTo>
                  <a:cubicBezTo>
                    <a:pt x="116" y="117"/>
                    <a:pt x="116" y="117"/>
                    <a:pt x="116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07" y="120"/>
                    <a:pt x="107" y="120"/>
                    <a:pt x="107" y="120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93" y="111"/>
                    <a:pt x="93" y="111"/>
                    <a:pt x="93" y="111"/>
                  </a:cubicBezTo>
                  <a:cubicBezTo>
                    <a:pt x="93" y="111"/>
                    <a:pt x="86" y="115"/>
                    <a:pt x="84" y="112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4" y="111"/>
                    <a:pt x="99" y="110"/>
                  </a:cubicBezTo>
                  <a:cubicBezTo>
                    <a:pt x="103" y="109"/>
                    <a:pt x="111" y="109"/>
                    <a:pt x="111" y="109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00"/>
                    <a:pt x="126" y="98"/>
                    <a:pt x="128" y="99"/>
                  </a:cubicBezTo>
                  <a:cubicBezTo>
                    <a:pt x="130" y="99"/>
                    <a:pt x="136" y="91"/>
                    <a:pt x="136" y="91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2"/>
                    <a:pt x="124" y="71"/>
                    <a:pt x="129" y="72"/>
                  </a:cubicBezTo>
                  <a:cubicBezTo>
                    <a:pt x="135" y="73"/>
                    <a:pt x="148" y="71"/>
                    <a:pt x="150" y="71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51" y="63"/>
                    <a:pt x="155" y="69"/>
                    <a:pt x="159" y="69"/>
                  </a:cubicBezTo>
                  <a:cubicBezTo>
                    <a:pt x="163" y="69"/>
                    <a:pt x="168" y="67"/>
                    <a:pt x="168" y="67"/>
                  </a:cubicBezTo>
                  <a:cubicBezTo>
                    <a:pt x="173" y="60"/>
                    <a:pt x="173" y="60"/>
                    <a:pt x="173" y="60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82" y="54"/>
                    <a:pt x="182" y="54"/>
                    <a:pt x="182" y="54"/>
                  </a:cubicBezTo>
                  <a:cubicBezTo>
                    <a:pt x="182" y="54"/>
                    <a:pt x="189" y="48"/>
                    <a:pt x="194" y="47"/>
                  </a:cubicBezTo>
                  <a:cubicBezTo>
                    <a:pt x="199" y="46"/>
                    <a:pt x="204" y="44"/>
                    <a:pt x="204" y="44"/>
                  </a:cubicBezTo>
                  <a:cubicBezTo>
                    <a:pt x="204" y="44"/>
                    <a:pt x="217" y="36"/>
                    <a:pt x="221" y="36"/>
                  </a:cubicBezTo>
                  <a:cubicBezTo>
                    <a:pt x="224" y="36"/>
                    <a:pt x="223" y="34"/>
                    <a:pt x="223" y="34"/>
                  </a:cubicBezTo>
                  <a:cubicBezTo>
                    <a:pt x="223" y="34"/>
                    <a:pt x="213" y="32"/>
                    <a:pt x="209" y="34"/>
                  </a:cubicBezTo>
                  <a:cubicBezTo>
                    <a:pt x="204" y="35"/>
                    <a:pt x="201" y="34"/>
                    <a:pt x="201" y="34"/>
                  </a:cubicBezTo>
                  <a:cubicBezTo>
                    <a:pt x="190" y="38"/>
                    <a:pt x="190" y="38"/>
                    <a:pt x="190" y="38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93" y="29"/>
                    <a:pt x="206" y="29"/>
                  </a:cubicBezTo>
                  <a:cubicBezTo>
                    <a:pt x="219" y="29"/>
                    <a:pt x="226" y="28"/>
                    <a:pt x="226" y="28"/>
                  </a:cubicBezTo>
                  <a:cubicBezTo>
                    <a:pt x="226" y="28"/>
                    <a:pt x="228" y="26"/>
                    <a:pt x="234" y="24"/>
                  </a:cubicBezTo>
                  <a:cubicBezTo>
                    <a:pt x="241" y="23"/>
                    <a:pt x="249" y="20"/>
                    <a:pt x="249" y="20"/>
                  </a:cubicBezTo>
                  <a:cubicBezTo>
                    <a:pt x="250" y="12"/>
                    <a:pt x="250" y="12"/>
                    <a:pt x="250" y="12"/>
                  </a:cubicBezTo>
                  <a:cubicBezTo>
                    <a:pt x="250" y="12"/>
                    <a:pt x="239" y="11"/>
                    <a:pt x="237" y="12"/>
                  </a:cubicBezTo>
                  <a:cubicBezTo>
                    <a:pt x="235" y="12"/>
                    <a:pt x="232" y="6"/>
                    <a:pt x="232" y="6"/>
                  </a:cubicBezTo>
                  <a:cubicBezTo>
                    <a:pt x="209" y="6"/>
                    <a:pt x="209" y="6"/>
                    <a:pt x="209" y="6"/>
                  </a:cubicBezTo>
                  <a:cubicBezTo>
                    <a:pt x="209" y="6"/>
                    <a:pt x="198" y="9"/>
                    <a:pt x="200" y="7"/>
                  </a:cubicBezTo>
                  <a:cubicBezTo>
                    <a:pt x="203" y="5"/>
                    <a:pt x="207" y="3"/>
                    <a:pt x="207" y="3"/>
                  </a:cubicBezTo>
                  <a:cubicBezTo>
                    <a:pt x="207" y="3"/>
                    <a:pt x="187" y="3"/>
                    <a:pt x="183" y="2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51" y="1"/>
                    <a:pt x="151" y="1"/>
                    <a:pt x="151" y="1"/>
                  </a:cubicBezTo>
                  <a:cubicBezTo>
                    <a:pt x="151" y="1"/>
                    <a:pt x="154" y="8"/>
                    <a:pt x="151" y="7"/>
                  </a:cubicBezTo>
                  <a:cubicBezTo>
                    <a:pt x="148" y="6"/>
                    <a:pt x="143" y="2"/>
                    <a:pt x="143" y="2"/>
                  </a:cubicBezTo>
                  <a:cubicBezTo>
                    <a:pt x="143" y="2"/>
                    <a:pt x="141" y="0"/>
                    <a:pt x="130" y="0"/>
                  </a:cubicBezTo>
                  <a:cubicBezTo>
                    <a:pt x="119" y="0"/>
                    <a:pt x="118" y="1"/>
                    <a:pt x="122" y="4"/>
                  </a:cubicBezTo>
                  <a:cubicBezTo>
                    <a:pt x="126" y="6"/>
                    <a:pt x="129" y="10"/>
                    <a:pt x="129" y="10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12"/>
                    <a:pt x="119" y="6"/>
                    <a:pt x="111" y="5"/>
                  </a:cubicBezTo>
                  <a:cubicBezTo>
                    <a:pt x="103" y="4"/>
                    <a:pt x="96" y="5"/>
                    <a:pt x="94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3"/>
                    <a:pt x="88" y="22"/>
                    <a:pt x="82" y="21"/>
                  </a:cubicBezTo>
                  <a:cubicBezTo>
                    <a:pt x="77" y="20"/>
                    <a:pt x="71" y="18"/>
                    <a:pt x="67" y="16"/>
                  </a:cubicBezTo>
                  <a:cubicBezTo>
                    <a:pt x="62" y="14"/>
                    <a:pt x="60" y="12"/>
                    <a:pt x="60" y="12"/>
                  </a:cubicBezTo>
                  <a:cubicBezTo>
                    <a:pt x="60" y="12"/>
                    <a:pt x="52" y="10"/>
                    <a:pt x="51" y="14"/>
                  </a:cubicBezTo>
                  <a:cubicBezTo>
                    <a:pt x="50" y="18"/>
                    <a:pt x="56" y="24"/>
                    <a:pt x="56" y="24"/>
                  </a:cubicBezTo>
                  <a:cubicBezTo>
                    <a:pt x="56" y="24"/>
                    <a:pt x="47" y="26"/>
                    <a:pt x="43" y="24"/>
                  </a:cubicBezTo>
                  <a:cubicBezTo>
                    <a:pt x="38" y="22"/>
                    <a:pt x="37" y="18"/>
                    <a:pt x="37" y="18"/>
                  </a:cubicBezTo>
                  <a:cubicBezTo>
                    <a:pt x="37" y="18"/>
                    <a:pt x="35" y="17"/>
                    <a:pt x="28" y="20"/>
                  </a:cubicBezTo>
                  <a:cubicBezTo>
                    <a:pt x="20" y="24"/>
                    <a:pt x="27" y="21"/>
                    <a:pt x="20" y="24"/>
                  </a:cubicBezTo>
                  <a:cubicBezTo>
                    <a:pt x="13" y="26"/>
                    <a:pt x="6" y="24"/>
                    <a:pt x="6" y="2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4" y="28"/>
                    <a:pt x="14" y="3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6"/>
            <p:cNvSpPr>
              <a:spLocks/>
            </p:cNvSpPr>
            <p:nvPr/>
          </p:nvSpPr>
          <p:spPr bwMode="auto">
            <a:xfrm>
              <a:off x="6048375" y="2362200"/>
              <a:ext cx="220662" cy="142875"/>
            </a:xfrm>
            <a:custGeom>
              <a:avLst/>
              <a:gdLst>
                <a:gd name="T0" fmla="*/ 31 w 93"/>
                <a:gd name="T1" fmla="*/ 37 h 60"/>
                <a:gd name="T2" fmla="*/ 40 w 93"/>
                <a:gd name="T3" fmla="*/ 35 h 60"/>
                <a:gd name="T4" fmla="*/ 48 w 93"/>
                <a:gd name="T5" fmla="*/ 41 h 60"/>
                <a:gd name="T6" fmla="*/ 28 w 93"/>
                <a:gd name="T7" fmla="*/ 42 h 60"/>
                <a:gd name="T8" fmla="*/ 21 w 93"/>
                <a:gd name="T9" fmla="*/ 44 h 60"/>
                <a:gd name="T10" fmla="*/ 28 w 93"/>
                <a:gd name="T11" fmla="*/ 51 h 60"/>
                <a:gd name="T12" fmla="*/ 36 w 93"/>
                <a:gd name="T13" fmla="*/ 51 h 60"/>
                <a:gd name="T14" fmla="*/ 35 w 93"/>
                <a:gd name="T15" fmla="*/ 56 h 60"/>
                <a:gd name="T16" fmla="*/ 44 w 93"/>
                <a:gd name="T17" fmla="*/ 60 h 60"/>
                <a:gd name="T18" fmla="*/ 51 w 93"/>
                <a:gd name="T19" fmla="*/ 57 h 60"/>
                <a:gd name="T20" fmla="*/ 54 w 93"/>
                <a:gd name="T21" fmla="*/ 52 h 60"/>
                <a:gd name="T22" fmla="*/ 65 w 93"/>
                <a:gd name="T23" fmla="*/ 60 h 60"/>
                <a:gd name="T24" fmla="*/ 65 w 93"/>
                <a:gd name="T25" fmla="*/ 55 h 60"/>
                <a:gd name="T26" fmla="*/ 70 w 93"/>
                <a:gd name="T27" fmla="*/ 56 h 60"/>
                <a:gd name="T28" fmla="*/ 72 w 93"/>
                <a:gd name="T29" fmla="*/ 50 h 60"/>
                <a:gd name="T30" fmla="*/ 69 w 93"/>
                <a:gd name="T31" fmla="*/ 47 h 60"/>
                <a:gd name="T32" fmla="*/ 71 w 93"/>
                <a:gd name="T33" fmla="*/ 41 h 60"/>
                <a:gd name="T34" fmla="*/ 75 w 93"/>
                <a:gd name="T35" fmla="*/ 42 h 60"/>
                <a:gd name="T36" fmla="*/ 74 w 93"/>
                <a:gd name="T37" fmla="*/ 47 h 60"/>
                <a:gd name="T38" fmla="*/ 81 w 93"/>
                <a:gd name="T39" fmla="*/ 43 h 60"/>
                <a:gd name="T40" fmla="*/ 89 w 93"/>
                <a:gd name="T41" fmla="*/ 42 h 60"/>
                <a:gd name="T42" fmla="*/ 93 w 93"/>
                <a:gd name="T43" fmla="*/ 37 h 60"/>
                <a:gd name="T44" fmla="*/ 91 w 93"/>
                <a:gd name="T45" fmla="*/ 34 h 60"/>
                <a:gd name="T46" fmla="*/ 80 w 93"/>
                <a:gd name="T47" fmla="*/ 35 h 60"/>
                <a:gd name="T48" fmla="*/ 78 w 93"/>
                <a:gd name="T49" fmla="*/ 27 h 60"/>
                <a:gd name="T50" fmla="*/ 74 w 93"/>
                <a:gd name="T51" fmla="*/ 24 h 60"/>
                <a:gd name="T52" fmla="*/ 74 w 93"/>
                <a:gd name="T53" fmla="*/ 18 h 60"/>
                <a:gd name="T54" fmla="*/ 68 w 93"/>
                <a:gd name="T55" fmla="*/ 20 h 60"/>
                <a:gd name="T56" fmla="*/ 66 w 93"/>
                <a:gd name="T57" fmla="*/ 24 h 60"/>
                <a:gd name="T58" fmla="*/ 60 w 93"/>
                <a:gd name="T59" fmla="*/ 20 h 60"/>
                <a:gd name="T60" fmla="*/ 60 w 93"/>
                <a:gd name="T61" fmla="*/ 16 h 60"/>
                <a:gd name="T62" fmla="*/ 49 w 93"/>
                <a:gd name="T63" fmla="*/ 14 h 60"/>
                <a:gd name="T64" fmla="*/ 39 w 93"/>
                <a:gd name="T65" fmla="*/ 0 h 60"/>
                <a:gd name="T66" fmla="*/ 24 w 93"/>
                <a:gd name="T67" fmla="*/ 0 h 60"/>
                <a:gd name="T68" fmla="*/ 26 w 93"/>
                <a:gd name="T69" fmla="*/ 4 h 60"/>
                <a:gd name="T70" fmla="*/ 14 w 93"/>
                <a:gd name="T71" fmla="*/ 6 h 60"/>
                <a:gd name="T72" fmla="*/ 14 w 93"/>
                <a:gd name="T73" fmla="*/ 10 h 60"/>
                <a:gd name="T74" fmla="*/ 22 w 93"/>
                <a:gd name="T75" fmla="*/ 14 h 60"/>
                <a:gd name="T76" fmla="*/ 18 w 93"/>
                <a:gd name="T77" fmla="*/ 15 h 60"/>
                <a:gd name="T78" fmla="*/ 7 w 93"/>
                <a:gd name="T79" fmla="*/ 14 h 60"/>
                <a:gd name="T80" fmla="*/ 7 w 93"/>
                <a:gd name="T81" fmla="*/ 19 h 60"/>
                <a:gd name="T82" fmla="*/ 18 w 93"/>
                <a:gd name="T83" fmla="*/ 21 h 60"/>
                <a:gd name="T84" fmla="*/ 13 w 93"/>
                <a:gd name="T85" fmla="*/ 25 h 60"/>
                <a:gd name="T86" fmla="*/ 6 w 93"/>
                <a:gd name="T87" fmla="*/ 22 h 60"/>
                <a:gd name="T88" fmla="*/ 0 w 93"/>
                <a:gd name="T89" fmla="*/ 23 h 60"/>
                <a:gd name="T90" fmla="*/ 13 w 93"/>
                <a:gd name="T91" fmla="*/ 39 h 60"/>
                <a:gd name="T92" fmla="*/ 31 w 93"/>
                <a:gd name="T93" fmla="*/ 3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60">
                  <a:moveTo>
                    <a:pt x="31" y="37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0" y="54"/>
                    <a:pt x="35" y="56"/>
                  </a:cubicBezTo>
                  <a:cubicBezTo>
                    <a:pt x="39" y="58"/>
                    <a:pt x="44" y="60"/>
                    <a:pt x="44" y="60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1" y="57"/>
                    <a:pt x="50" y="50"/>
                    <a:pt x="54" y="52"/>
                  </a:cubicBezTo>
                  <a:cubicBezTo>
                    <a:pt x="59" y="54"/>
                    <a:pt x="65" y="60"/>
                    <a:pt x="65" y="60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7" y="47"/>
                    <a:pt x="81" y="43"/>
                    <a:pt x="81" y="43"/>
                  </a:cubicBezTo>
                  <a:cubicBezTo>
                    <a:pt x="81" y="43"/>
                    <a:pt x="87" y="43"/>
                    <a:pt x="89" y="42"/>
                  </a:cubicBezTo>
                  <a:cubicBezTo>
                    <a:pt x="91" y="41"/>
                    <a:pt x="93" y="37"/>
                    <a:pt x="93" y="37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1" y="34"/>
                    <a:pt x="80" y="37"/>
                    <a:pt x="80" y="35"/>
                  </a:cubicBezTo>
                  <a:cubicBezTo>
                    <a:pt x="79" y="32"/>
                    <a:pt x="78" y="27"/>
                    <a:pt x="78" y="27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52" y="16"/>
                    <a:pt x="49" y="14"/>
                  </a:cubicBezTo>
                  <a:cubicBezTo>
                    <a:pt x="46" y="11"/>
                    <a:pt x="39" y="0"/>
                    <a:pt x="39" y="0"/>
                  </a:cubicBezTo>
                  <a:cubicBezTo>
                    <a:pt x="39" y="0"/>
                    <a:pt x="26" y="0"/>
                    <a:pt x="24" y="0"/>
                  </a:cubicBezTo>
                  <a:cubicBezTo>
                    <a:pt x="22" y="0"/>
                    <a:pt x="26" y="4"/>
                    <a:pt x="26" y="4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20" y="20"/>
                    <a:pt x="18" y="21"/>
                  </a:cubicBezTo>
                  <a:cubicBezTo>
                    <a:pt x="17" y="22"/>
                    <a:pt x="18" y="26"/>
                    <a:pt x="13" y="25"/>
                  </a:cubicBezTo>
                  <a:cubicBezTo>
                    <a:pt x="9" y="25"/>
                    <a:pt x="6" y="22"/>
                    <a:pt x="6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3" y="39"/>
                    <a:pt x="13" y="39"/>
                    <a:pt x="13" y="39"/>
                  </a:cubicBezTo>
                  <a:lnTo>
                    <a:pt x="31" y="37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7"/>
            <p:cNvSpPr>
              <a:spLocks/>
            </p:cNvSpPr>
            <p:nvPr/>
          </p:nvSpPr>
          <p:spPr bwMode="auto">
            <a:xfrm>
              <a:off x="6507163" y="2249488"/>
              <a:ext cx="1165225" cy="893762"/>
            </a:xfrm>
            <a:custGeom>
              <a:avLst/>
              <a:gdLst>
                <a:gd name="T0" fmla="*/ 384 w 490"/>
                <a:gd name="T1" fmla="*/ 217 h 375"/>
                <a:gd name="T2" fmla="*/ 411 w 490"/>
                <a:gd name="T3" fmla="*/ 214 h 375"/>
                <a:gd name="T4" fmla="*/ 410 w 490"/>
                <a:gd name="T5" fmla="*/ 209 h 375"/>
                <a:gd name="T6" fmla="*/ 385 w 490"/>
                <a:gd name="T7" fmla="*/ 189 h 375"/>
                <a:gd name="T8" fmla="*/ 424 w 490"/>
                <a:gd name="T9" fmla="*/ 173 h 375"/>
                <a:gd name="T10" fmla="*/ 436 w 490"/>
                <a:gd name="T11" fmla="*/ 153 h 375"/>
                <a:gd name="T12" fmla="*/ 417 w 490"/>
                <a:gd name="T13" fmla="*/ 130 h 375"/>
                <a:gd name="T14" fmla="*/ 427 w 490"/>
                <a:gd name="T15" fmla="*/ 117 h 375"/>
                <a:gd name="T16" fmla="*/ 430 w 490"/>
                <a:gd name="T17" fmla="*/ 90 h 375"/>
                <a:gd name="T18" fmla="*/ 444 w 490"/>
                <a:gd name="T19" fmla="*/ 72 h 375"/>
                <a:gd name="T20" fmla="*/ 429 w 490"/>
                <a:gd name="T21" fmla="*/ 70 h 375"/>
                <a:gd name="T22" fmla="*/ 457 w 490"/>
                <a:gd name="T23" fmla="*/ 65 h 375"/>
                <a:gd name="T24" fmla="*/ 466 w 490"/>
                <a:gd name="T25" fmla="*/ 58 h 375"/>
                <a:gd name="T26" fmla="*/ 479 w 490"/>
                <a:gd name="T27" fmla="*/ 37 h 375"/>
                <a:gd name="T28" fmla="*/ 426 w 490"/>
                <a:gd name="T29" fmla="*/ 39 h 375"/>
                <a:gd name="T30" fmla="*/ 413 w 490"/>
                <a:gd name="T31" fmla="*/ 43 h 375"/>
                <a:gd name="T32" fmla="*/ 383 w 490"/>
                <a:gd name="T33" fmla="*/ 43 h 375"/>
                <a:gd name="T34" fmla="*/ 358 w 490"/>
                <a:gd name="T35" fmla="*/ 35 h 375"/>
                <a:gd name="T36" fmla="*/ 378 w 490"/>
                <a:gd name="T37" fmla="*/ 29 h 375"/>
                <a:gd name="T38" fmla="*/ 405 w 490"/>
                <a:gd name="T39" fmla="*/ 17 h 375"/>
                <a:gd name="T40" fmla="*/ 288 w 490"/>
                <a:gd name="T41" fmla="*/ 3 h 375"/>
                <a:gd name="T42" fmla="*/ 218 w 490"/>
                <a:gd name="T43" fmla="*/ 14 h 375"/>
                <a:gd name="T44" fmla="*/ 215 w 490"/>
                <a:gd name="T45" fmla="*/ 29 h 375"/>
                <a:gd name="T46" fmla="*/ 185 w 490"/>
                <a:gd name="T47" fmla="*/ 23 h 375"/>
                <a:gd name="T48" fmla="*/ 166 w 490"/>
                <a:gd name="T49" fmla="*/ 27 h 375"/>
                <a:gd name="T50" fmla="*/ 151 w 490"/>
                <a:gd name="T51" fmla="*/ 28 h 375"/>
                <a:gd name="T52" fmla="*/ 116 w 490"/>
                <a:gd name="T53" fmla="*/ 41 h 375"/>
                <a:gd name="T54" fmla="*/ 95 w 490"/>
                <a:gd name="T55" fmla="*/ 53 h 375"/>
                <a:gd name="T56" fmla="*/ 42 w 490"/>
                <a:gd name="T57" fmla="*/ 70 h 375"/>
                <a:gd name="T58" fmla="*/ 54 w 490"/>
                <a:gd name="T59" fmla="*/ 91 h 375"/>
                <a:gd name="T60" fmla="*/ 20 w 490"/>
                <a:gd name="T61" fmla="*/ 98 h 375"/>
                <a:gd name="T62" fmla="*/ 24 w 490"/>
                <a:gd name="T63" fmla="*/ 117 h 375"/>
                <a:gd name="T64" fmla="*/ 50 w 490"/>
                <a:gd name="T65" fmla="*/ 121 h 375"/>
                <a:gd name="T66" fmla="*/ 15 w 490"/>
                <a:gd name="T67" fmla="*/ 126 h 375"/>
                <a:gd name="T68" fmla="*/ 47 w 490"/>
                <a:gd name="T69" fmla="*/ 147 h 375"/>
                <a:gd name="T70" fmla="*/ 78 w 490"/>
                <a:gd name="T71" fmla="*/ 137 h 375"/>
                <a:gd name="T72" fmla="*/ 140 w 490"/>
                <a:gd name="T73" fmla="*/ 203 h 375"/>
                <a:gd name="T74" fmla="*/ 177 w 490"/>
                <a:gd name="T75" fmla="*/ 224 h 375"/>
                <a:gd name="T76" fmla="*/ 153 w 490"/>
                <a:gd name="T77" fmla="*/ 230 h 375"/>
                <a:gd name="T78" fmla="*/ 178 w 490"/>
                <a:gd name="T79" fmla="*/ 247 h 375"/>
                <a:gd name="T80" fmla="*/ 155 w 490"/>
                <a:gd name="T81" fmla="*/ 273 h 375"/>
                <a:gd name="T82" fmla="*/ 171 w 490"/>
                <a:gd name="T83" fmla="*/ 312 h 375"/>
                <a:gd name="T84" fmla="*/ 177 w 490"/>
                <a:gd name="T85" fmla="*/ 330 h 375"/>
                <a:gd name="T86" fmla="*/ 218 w 490"/>
                <a:gd name="T87" fmla="*/ 358 h 375"/>
                <a:gd name="T88" fmla="*/ 247 w 490"/>
                <a:gd name="T89" fmla="*/ 347 h 375"/>
                <a:gd name="T90" fmla="*/ 258 w 490"/>
                <a:gd name="T91" fmla="*/ 320 h 375"/>
                <a:gd name="T92" fmla="*/ 289 w 490"/>
                <a:gd name="T93" fmla="*/ 298 h 375"/>
                <a:gd name="T94" fmla="*/ 338 w 490"/>
                <a:gd name="T95" fmla="*/ 268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0" h="375">
                  <a:moveTo>
                    <a:pt x="408" y="237"/>
                  </a:moveTo>
                  <a:cubicBezTo>
                    <a:pt x="393" y="234"/>
                    <a:pt x="393" y="234"/>
                    <a:pt x="393" y="234"/>
                  </a:cubicBezTo>
                  <a:cubicBezTo>
                    <a:pt x="393" y="234"/>
                    <a:pt x="389" y="233"/>
                    <a:pt x="385" y="231"/>
                  </a:cubicBezTo>
                  <a:cubicBezTo>
                    <a:pt x="380" y="229"/>
                    <a:pt x="384" y="217"/>
                    <a:pt x="384" y="217"/>
                  </a:cubicBezTo>
                  <a:cubicBezTo>
                    <a:pt x="391" y="223"/>
                    <a:pt x="391" y="223"/>
                    <a:pt x="391" y="223"/>
                  </a:cubicBezTo>
                  <a:cubicBezTo>
                    <a:pt x="391" y="223"/>
                    <a:pt x="399" y="232"/>
                    <a:pt x="403" y="232"/>
                  </a:cubicBezTo>
                  <a:cubicBezTo>
                    <a:pt x="407" y="233"/>
                    <a:pt x="413" y="230"/>
                    <a:pt x="413" y="230"/>
                  </a:cubicBezTo>
                  <a:cubicBezTo>
                    <a:pt x="411" y="214"/>
                    <a:pt x="411" y="214"/>
                    <a:pt x="411" y="214"/>
                  </a:cubicBezTo>
                  <a:cubicBezTo>
                    <a:pt x="411" y="214"/>
                    <a:pt x="409" y="213"/>
                    <a:pt x="403" y="210"/>
                  </a:cubicBezTo>
                  <a:cubicBezTo>
                    <a:pt x="397" y="208"/>
                    <a:pt x="396" y="202"/>
                    <a:pt x="396" y="202"/>
                  </a:cubicBezTo>
                  <a:cubicBezTo>
                    <a:pt x="402" y="202"/>
                    <a:pt x="402" y="202"/>
                    <a:pt x="402" y="202"/>
                  </a:cubicBezTo>
                  <a:cubicBezTo>
                    <a:pt x="410" y="209"/>
                    <a:pt x="410" y="209"/>
                    <a:pt x="410" y="209"/>
                  </a:cubicBezTo>
                  <a:cubicBezTo>
                    <a:pt x="413" y="197"/>
                    <a:pt x="413" y="197"/>
                    <a:pt x="413" y="197"/>
                  </a:cubicBezTo>
                  <a:cubicBezTo>
                    <a:pt x="413" y="197"/>
                    <a:pt x="411" y="194"/>
                    <a:pt x="407" y="193"/>
                  </a:cubicBezTo>
                  <a:cubicBezTo>
                    <a:pt x="403" y="192"/>
                    <a:pt x="392" y="196"/>
                    <a:pt x="392" y="196"/>
                  </a:cubicBezTo>
                  <a:cubicBezTo>
                    <a:pt x="385" y="189"/>
                    <a:pt x="385" y="189"/>
                    <a:pt x="385" y="189"/>
                  </a:cubicBezTo>
                  <a:cubicBezTo>
                    <a:pt x="390" y="184"/>
                    <a:pt x="390" y="184"/>
                    <a:pt x="390" y="184"/>
                  </a:cubicBezTo>
                  <a:cubicBezTo>
                    <a:pt x="390" y="184"/>
                    <a:pt x="400" y="186"/>
                    <a:pt x="405" y="186"/>
                  </a:cubicBezTo>
                  <a:cubicBezTo>
                    <a:pt x="409" y="186"/>
                    <a:pt x="424" y="181"/>
                    <a:pt x="424" y="181"/>
                  </a:cubicBezTo>
                  <a:cubicBezTo>
                    <a:pt x="424" y="173"/>
                    <a:pt x="424" y="173"/>
                    <a:pt x="424" y="173"/>
                  </a:cubicBezTo>
                  <a:cubicBezTo>
                    <a:pt x="433" y="170"/>
                    <a:pt x="433" y="170"/>
                    <a:pt x="433" y="170"/>
                  </a:cubicBezTo>
                  <a:cubicBezTo>
                    <a:pt x="427" y="161"/>
                    <a:pt x="427" y="161"/>
                    <a:pt x="427" y="161"/>
                  </a:cubicBezTo>
                  <a:cubicBezTo>
                    <a:pt x="425" y="155"/>
                    <a:pt x="425" y="155"/>
                    <a:pt x="425" y="155"/>
                  </a:cubicBezTo>
                  <a:cubicBezTo>
                    <a:pt x="436" y="153"/>
                    <a:pt x="436" y="153"/>
                    <a:pt x="436" y="153"/>
                  </a:cubicBezTo>
                  <a:cubicBezTo>
                    <a:pt x="436" y="153"/>
                    <a:pt x="436" y="148"/>
                    <a:pt x="434" y="145"/>
                  </a:cubicBezTo>
                  <a:cubicBezTo>
                    <a:pt x="432" y="141"/>
                    <a:pt x="424" y="139"/>
                    <a:pt x="424" y="139"/>
                  </a:cubicBezTo>
                  <a:cubicBezTo>
                    <a:pt x="417" y="138"/>
                    <a:pt x="417" y="138"/>
                    <a:pt x="417" y="138"/>
                  </a:cubicBezTo>
                  <a:cubicBezTo>
                    <a:pt x="417" y="130"/>
                    <a:pt x="417" y="130"/>
                    <a:pt x="417" y="130"/>
                  </a:cubicBezTo>
                  <a:cubicBezTo>
                    <a:pt x="417" y="130"/>
                    <a:pt x="424" y="128"/>
                    <a:pt x="428" y="127"/>
                  </a:cubicBezTo>
                  <a:cubicBezTo>
                    <a:pt x="432" y="126"/>
                    <a:pt x="436" y="137"/>
                    <a:pt x="438" y="139"/>
                  </a:cubicBezTo>
                  <a:cubicBezTo>
                    <a:pt x="441" y="140"/>
                    <a:pt x="445" y="125"/>
                    <a:pt x="445" y="125"/>
                  </a:cubicBezTo>
                  <a:cubicBezTo>
                    <a:pt x="445" y="125"/>
                    <a:pt x="429" y="119"/>
                    <a:pt x="427" y="117"/>
                  </a:cubicBezTo>
                  <a:cubicBezTo>
                    <a:pt x="425" y="115"/>
                    <a:pt x="428" y="113"/>
                    <a:pt x="430" y="111"/>
                  </a:cubicBezTo>
                  <a:cubicBezTo>
                    <a:pt x="432" y="109"/>
                    <a:pt x="416" y="108"/>
                    <a:pt x="416" y="108"/>
                  </a:cubicBezTo>
                  <a:cubicBezTo>
                    <a:pt x="416" y="108"/>
                    <a:pt x="419" y="101"/>
                    <a:pt x="422" y="96"/>
                  </a:cubicBezTo>
                  <a:cubicBezTo>
                    <a:pt x="425" y="90"/>
                    <a:pt x="430" y="90"/>
                    <a:pt x="430" y="90"/>
                  </a:cubicBezTo>
                  <a:cubicBezTo>
                    <a:pt x="431" y="80"/>
                    <a:pt x="431" y="80"/>
                    <a:pt x="431" y="80"/>
                  </a:cubicBezTo>
                  <a:cubicBezTo>
                    <a:pt x="431" y="80"/>
                    <a:pt x="437" y="79"/>
                    <a:pt x="443" y="79"/>
                  </a:cubicBezTo>
                  <a:cubicBezTo>
                    <a:pt x="448" y="79"/>
                    <a:pt x="449" y="74"/>
                    <a:pt x="449" y="74"/>
                  </a:cubicBezTo>
                  <a:cubicBezTo>
                    <a:pt x="444" y="72"/>
                    <a:pt x="444" y="72"/>
                    <a:pt x="444" y="72"/>
                  </a:cubicBezTo>
                  <a:cubicBezTo>
                    <a:pt x="444" y="72"/>
                    <a:pt x="443" y="72"/>
                    <a:pt x="437" y="74"/>
                  </a:cubicBezTo>
                  <a:cubicBezTo>
                    <a:pt x="432" y="75"/>
                    <a:pt x="426" y="74"/>
                    <a:pt x="426" y="74"/>
                  </a:cubicBezTo>
                  <a:cubicBezTo>
                    <a:pt x="424" y="71"/>
                    <a:pt x="424" y="71"/>
                    <a:pt x="424" y="71"/>
                  </a:cubicBezTo>
                  <a:cubicBezTo>
                    <a:pt x="429" y="70"/>
                    <a:pt x="429" y="70"/>
                    <a:pt x="429" y="70"/>
                  </a:cubicBezTo>
                  <a:cubicBezTo>
                    <a:pt x="429" y="70"/>
                    <a:pt x="432" y="69"/>
                    <a:pt x="437" y="68"/>
                  </a:cubicBezTo>
                  <a:cubicBezTo>
                    <a:pt x="440" y="68"/>
                    <a:pt x="444" y="68"/>
                    <a:pt x="447" y="68"/>
                  </a:cubicBezTo>
                  <a:cubicBezTo>
                    <a:pt x="451" y="68"/>
                    <a:pt x="453" y="69"/>
                    <a:pt x="453" y="69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7" y="65"/>
                    <a:pt x="452" y="65"/>
                    <a:pt x="447" y="65"/>
                  </a:cubicBezTo>
                  <a:cubicBezTo>
                    <a:pt x="442" y="64"/>
                    <a:pt x="434" y="62"/>
                    <a:pt x="434" y="62"/>
                  </a:cubicBezTo>
                  <a:cubicBezTo>
                    <a:pt x="442" y="59"/>
                    <a:pt x="442" y="59"/>
                    <a:pt x="442" y="59"/>
                  </a:cubicBezTo>
                  <a:cubicBezTo>
                    <a:pt x="442" y="59"/>
                    <a:pt x="462" y="58"/>
                    <a:pt x="466" y="58"/>
                  </a:cubicBezTo>
                  <a:cubicBezTo>
                    <a:pt x="471" y="58"/>
                    <a:pt x="473" y="51"/>
                    <a:pt x="473" y="51"/>
                  </a:cubicBezTo>
                  <a:cubicBezTo>
                    <a:pt x="473" y="51"/>
                    <a:pt x="480" y="50"/>
                    <a:pt x="484" y="50"/>
                  </a:cubicBezTo>
                  <a:cubicBezTo>
                    <a:pt x="487" y="50"/>
                    <a:pt x="490" y="42"/>
                    <a:pt x="490" y="42"/>
                  </a:cubicBezTo>
                  <a:cubicBezTo>
                    <a:pt x="490" y="42"/>
                    <a:pt x="482" y="36"/>
                    <a:pt x="479" y="37"/>
                  </a:cubicBezTo>
                  <a:cubicBezTo>
                    <a:pt x="476" y="37"/>
                    <a:pt x="452" y="37"/>
                    <a:pt x="452" y="37"/>
                  </a:cubicBezTo>
                  <a:cubicBezTo>
                    <a:pt x="452" y="37"/>
                    <a:pt x="445" y="43"/>
                    <a:pt x="443" y="45"/>
                  </a:cubicBezTo>
                  <a:cubicBezTo>
                    <a:pt x="440" y="46"/>
                    <a:pt x="433" y="40"/>
                    <a:pt x="433" y="40"/>
                  </a:cubicBezTo>
                  <a:cubicBezTo>
                    <a:pt x="426" y="39"/>
                    <a:pt x="426" y="39"/>
                    <a:pt x="426" y="39"/>
                  </a:cubicBezTo>
                  <a:cubicBezTo>
                    <a:pt x="426" y="39"/>
                    <a:pt x="414" y="48"/>
                    <a:pt x="409" y="53"/>
                  </a:cubicBezTo>
                  <a:cubicBezTo>
                    <a:pt x="404" y="57"/>
                    <a:pt x="393" y="61"/>
                    <a:pt x="393" y="61"/>
                  </a:cubicBezTo>
                  <a:cubicBezTo>
                    <a:pt x="396" y="54"/>
                    <a:pt x="396" y="54"/>
                    <a:pt x="396" y="54"/>
                  </a:cubicBezTo>
                  <a:cubicBezTo>
                    <a:pt x="396" y="54"/>
                    <a:pt x="411" y="43"/>
                    <a:pt x="413" y="43"/>
                  </a:cubicBezTo>
                  <a:cubicBezTo>
                    <a:pt x="416" y="43"/>
                    <a:pt x="411" y="34"/>
                    <a:pt x="411" y="32"/>
                  </a:cubicBezTo>
                  <a:cubicBezTo>
                    <a:pt x="411" y="30"/>
                    <a:pt x="401" y="31"/>
                    <a:pt x="401" y="31"/>
                  </a:cubicBezTo>
                  <a:cubicBezTo>
                    <a:pt x="394" y="39"/>
                    <a:pt x="394" y="39"/>
                    <a:pt x="394" y="39"/>
                  </a:cubicBezTo>
                  <a:cubicBezTo>
                    <a:pt x="394" y="39"/>
                    <a:pt x="386" y="43"/>
                    <a:pt x="383" y="43"/>
                  </a:cubicBezTo>
                  <a:cubicBezTo>
                    <a:pt x="381" y="44"/>
                    <a:pt x="371" y="43"/>
                    <a:pt x="371" y="43"/>
                  </a:cubicBezTo>
                  <a:cubicBezTo>
                    <a:pt x="386" y="35"/>
                    <a:pt x="386" y="35"/>
                    <a:pt x="386" y="35"/>
                  </a:cubicBezTo>
                  <a:cubicBezTo>
                    <a:pt x="370" y="33"/>
                    <a:pt x="370" y="33"/>
                    <a:pt x="370" y="33"/>
                  </a:cubicBezTo>
                  <a:cubicBezTo>
                    <a:pt x="370" y="33"/>
                    <a:pt x="362" y="34"/>
                    <a:pt x="358" y="35"/>
                  </a:cubicBezTo>
                  <a:cubicBezTo>
                    <a:pt x="354" y="35"/>
                    <a:pt x="342" y="36"/>
                    <a:pt x="342" y="36"/>
                  </a:cubicBezTo>
                  <a:cubicBezTo>
                    <a:pt x="345" y="31"/>
                    <a:pt x="345" y="31"/>
                    <a:pt x="345" y="31"/>
                  </a:cubicBezTo>
                  <a:cubicBezTo>
                    <a:pt x="345" y="31"/>
                    <a:pt x="349" y="31"/>
                    <a:pt x="357" y="31"/>
                  </a:cubicBezTo>
                  <a:cubicBezTo>
                    <a:pt x="365" y="30"/>
                    <a:pt x="378" y="29"/>
                    <a:pt x="378" y="29"/>
                  </a:cubicBezTo>
                  <a:cubicBezTo>
                    <a:pt x="378" y="29"/>
                    <a:pt x="387" y="28"/>
                    <a:pt x="389" y="28"/>
                  </a:cubicBezTo>
                  <a:cubicBezTo>
                    <a:pt x="391" y="28"/>
                    <a:pt x="406" y="27"/>
                    <a:pt x="409" y="26"/>
                  </a:cubicBezTo>
                  <a:cubicBezTo>
                    <a:pt x="413" y="25"/>
                    <a:pt x="418" y="20"/>
                    <a:pt x="416" y="21"/>
                  </a:cubicBezTo>
                  <a:cubicBezTo>
                    <a:pt x="414" y="21"/>
                    <a:pt x="408" y="18"/>
                    <a:pt x="405" y="17"/>
                  </a:cubicBezTo>
                  <a:cubicBezTo>
                    <a:pt x="402" y="15"/>
                    <a:pt x="391" y="15"/>
                    <a:pt x="391" y="15"/>
                  </a:cubicBezTo>
                  <a:cubicBezTo>
                    <a:pt x="391" y="15"/>
                    <a:pt x="385" y="11"/>
                    <a:pt x="383" y="8"/>
                  </a:cubicBezTo>
                  <a:cubicBezTo>
                    <a:pt x="381" y="6"/>
                    <a:pt x="370" y="4"/>
                    <a:pt x="357" y="2"/>
                  </a:cubicBezTo>
                  <a:cubicBezTo>
                    <a:pt x="345" y="0"/>
                    <a:pt x="293" y="3"/>
                    <a:pt x="288" y="3"/>
                  </a:cubicBezTo>
                  <a:cubicBezTo>
                    <a:pt x="284" y="3"/>
                    <a:pt x="271" y="10"/>
                    <a:pt x="271" y="10"/>
                  </a:cubicBezTo>
                  <a:cubicBezTo>
                    <a:pt x="271" y="10"/>
                    <a:pt x="258" y="10"/>
                    <a:pt x="255" y="10"/>
                  </a:cubicBezTo>
                  <a:cubicBezTo>
                    <a:pt x="252" y="9"/>
                    <a:pt x="243" y="8"/>
                    <a:pt x="243" y="8"/>
                  </a:cubicBezTo>
                  <a:cubicBezTo>
                    <a:pt x="218" y="14"/>
                    <a:pt x="218" y="14"/>
                    <a:pt x="218" y="14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27" y="41"/>
                    <a:pt x="227" y="41"/>
                    <a:pt x="227" y="41"/>
                  </a:cubicBezTo>
                  <a:cubicBezTo>
                    <a:pt x="194" y="24"/>
                    <a:pt x="194" y="24"/>
                    <a:pt x="194" y="24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8" y="34"/>
                    <a:pt x="188" y="34"/>
                    <a:pt x="188" y="34"/>
                  </a:cubicBezTo>
                  <a:cubicBezTo>
                    <a:pt x="188" y="34"/>
                    <a:pt x="181" y="35"/>
                    <a:pt x="176" y="35"/>
                  </a:cubicBezTo>
                  <a:cubicBezTo>
                    <a:pt x="171" y="34"/>
                    <a:pt x="166" y="27"/>
                    <a:pt x="166" y="27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62" y="35"/>
                    <a:pt x="162" y="35"/>
                    <a:pt x="162" y="35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84"/>
                    <a:pt x="57" y="90"/>
                    <a:pt x="54" y="91"/>
                  </a:cubicBezTo>
                  <a:cubicBezTo>
                    <a:pt x="51" y="92"/>
                    <a:pt x="39" y="90"/>
                    <a:pt x="39" y="90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3" y="118"/>
                    <a:pt x="36" y="117"/>
                    <a:pt x="39" y="116"/>
                  </a:cubicBezTo>
                  <a:cubicBezTo>
                    <a:pt x="42" y="114"/>
                    <a:pt x="54" y="116"/>
                    <a:pt x="54" y="116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8" y="122"/>
                    <a:pt x="35" y="125"/>
                    <a:pt x="32" y="125"/>
                  </a:cubicBezTo>
                  <a:cubicBezTo>
                    <a:pt x="29" y="125"/>
                    <a:pt x="18" y="123"/>
                    <a:pt x="18" y="123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3"/>
                    <a:pt x="26" y="138"/>
                    <a:pt x="29" y="139"/>
                  </a:cubicBezTo>
                  <a:cubicBezTo>
                    <a:pt x="32" y="141"/>
                    <a:pt x="47" y="147"/>
                    <a:pt x="47" y="147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1"/>
                    <a:pt x="72" y="138"/>
                    <a:pt x="78" y="137"/>
                  </a:cubicBezTo>
                  <a:cubicBezTo>
                    <a:pt x="84" y="137"/>
                    <a:pt x="116" y="149"/>
                    <a:pt x="116" y="149"/>
                  </a:cubicBezTo>
                  <a:cubicBezTo>
                    <a:pt x="116" y="149"/>
                    <a:pt x="115" y="153"/>
                    <a:pt x="122" y="159"/>
                  </a:cubicBezTo>
                  <a:cubicBezTo>
                    <a:pt x="129" y="165"/>
                    <a:pt x="145" y="192"/>
                    <a:pt x="147" y="195"/>
                  </a:cubicBezTo>
                  <a:cubicBezTo>
                    <a:pt x="150" y="198"/>
                    <a:pt x="140" y="203"/>
                    <a:pt x="140" y="20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51" y="214"/>
                    <a:pt x="151" y="214"/>
                    <a:pt x="151" y="214"/>
                  </a:cubicBezTo>
                  <a:cubicBezTo>
                    <a:pt x="151" y="214"/>
                    <a:pt x="155" y="208"/>
                    <a:pt x="158" y="208"/>
                  </a:cubicBezTo>
                  <a:cubicBezTo>
                    <a:pt x="160" y="207"/>
                    <a:pt x="177" y="224"/>
                    <a:pt x="177" y="224"/>
                  </a:cubicBezTo>
                  <a:cubicBezTo>
                    <a:pt x="179" y="228"/>
                    <a:pt x="179" y="228"/>
                    <a:pt x="179" y="228"/>
                  </a:cubicBezTo>
                  <a:cubicBezTo>
                    <a:pt x="174" y="230"/>
                    <a:pt x="174" y="230"/>
                    <a:pt x="174" y="230"/>
                  </a:cubicBezTo>
                  <a:cubicBezTo>
                    <a:pt x="163" y="226"/>
                    <a:pt x="163" y="226"/>
                    <a:pt x="163" y="226"/>
                  </a:cubicBezTo>
                  <a:cubicBezTo>
                    <a:pt x="153" y="230"/>
                    <a:pt x="153" y="230"/>
                    <a:pt x="153" y="230"/>
                  </a:cubicBezTo>
                  <a:cubicBezTo>
                    <a:pt x="169" y="238"/>
                    <a:pt x="169" y="238"/>
                    <a:pt x="169" y="238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82" y="240"/>
                    <a:pt x="182" y="240"/>
                    <a:pt x="183" y="242"/>
                  </a:cubicBezTo>
                  <a:cubicBezTo>
                    <a:pt x="185" y="245"/>
                    <a:pt x="178" y="247"/>
                    <a:pt x="178" y="247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60" y="268"/>
                    <a:pt x="160" y="268"/>
                    <a:pt x="160" y="268"/>
                  </a:cubicBezTo>
                  <a:cubicBezTo>
                    <a:pt x="155" y="273"/>
                    <a:pt x="155" y="273"/>
                    <a:pt x="155" y="273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54" y="288"/>
                    <a:pt x="156" y="291"/>
                  </a:cubicBezTo>
                  <a:cubicBezTo>
                    <a:pt x="158" y="295"/>
                    <a:pt x="171" y="312"/>
                    <a:pt x="171" y="312"/>
                  </a:cubicBezTo>
                  <a:cubicBezTo>
                    <a:pt x="181" y="309"/>
                    <a:pt x="181" y="309"/>
                    <a:pt x="181" y="309"/>
                  </a:cubicBezTo>
                  <a:cubicBezTo>
                    <a:pt x="181" y="309"/>
                    <a:pt x="181" y="309"/>
                    <a:pt x="182" y="314"/>
                  </a:cubicBezTo>
                  <a:cubicBezTo>
                    <a:pt x="183" y="320"/>
                    <a:pt x="175" y="321"/>
                    <a:pt x="175" y="321"/>
                  </a:cubicBezTo>
                  <a:cubicBezTo>
                    <a:pt x="177" y="330"/>
                    <a:pt x="177" y="330"/>
                    <a:pt x="177" y="330"/>
                  </a:cubicBezTo>
                  <a:cubicBezTo>
                    <a:pt x="184" y="335"/>
                    <a:pt x="184" y="335"/>
                    <a:pt x="184" y="335"/>
                  </a:cubicBezTo>
                  <a:cubicBezTo>
                    <a:pt x="183" y="341"/>
                    <a:pt x="183" y="341"/>
                    <a:pt x="183" y="341"/>
                  </a:cubicBezTo>
                  <a:cubicBezTo>
                    <a:pt x="187" y="342"/>
                    <a:pt x="200" y="363"/>
                    <a:pt x="201" y="363"/>
                  </a:cubicBezTo>
                  <a:cubicBezTo>
                    <a:pt x="203" y="363"/>
                    <a:pt x="218" y="358"/>
                    <a:pt x="218" y="358"/>
                  </a:cubicBezTo>
                  <a:cubicBezTo>
                    <a:pt x="216" y="364"/>
                    <a:pt x="216" y="364"/>
                    <a:pt x="216" y="364"/>
                  </a:cubicBezTo>
                  <a:cubicBezTo>
                    <a:pt x="216" y="364"/>
                    <a:pt x="222" y="369"/>
                    <a:pt x="226" y="372"/>
                  </a:cubicBezTo>
                  <a:cubicBezTo>
                    <a:pt x="231" y="375"/>
                    <a:pt x="237" y="372"/>
                    <a:pt x="239" y="370"/>
                  </a:cubicBezTo>
                  <a:cubicBezTo>
                    <a:pt x="240" y="368"/>
                    <a:pt x="246" y="350"/>
                    <a:pt x="247" y="347"/>
                  </a:cubicBezTo>
                  <a:cubicBezTo>
                    <a:pt x="248" y="344"/>
                    <a:pt x="243" y="338"/>
                    <a:pt x="243" y="338"/>
                  </a:cubicBezTo>
                  <a:cubicBezTo>
                    <a:pt x="247" y="339"/>
                    <a:pt x="247" y="339"/>
                    <a:pt x="247" y="339"/>
                  </a:cubicBezTo>
                  <a:cubicBezTo>
                    <a:pt x="247" y="339"/>
                    <a:pt x="254" y="335"/>
                    <a:pt x="257" y="331"/>
                  </a:cubicBezTo>
                  <a:cubicBezTo>
                    <a:pt x="260" y="327"/>
                    <a:pt x="258" y="320"/>
                    <a:pt x="258" y="320"/>
                  </a:cubicBezTo>
                  <a:cubicBezTo>
                    <a:pt x="260" y="312"/>
                    <a:pt x="260" y="312"/>
                    <a:pt x="260" y="312"/>
                  </a:cubicBezTo>
                  <a:cubicBezTo>
                    <a:pt x="262" y="308"/>
                    <a:pt x="262" y="308"/>
                    <a:pt x="262" y="308"/>
                  </a:cubicBezTo>
                  <a:cubicBezTo>
                    <a:pt x="266" y="300"/>
                    <a:pt x="266" y="300"/>
                    <a:pt x="266" y="300"/>
                  </a:cubicBezTo>
                  <a:cubicBezTo>
                    <a:pt x="266" y="300"/>
                    <a:pt x="282" y="299"/>
                    <a:pt x="289" y="298"/>
                  </a:cubicBezTo>
                  <a:cubicBezTo>
                    <a:pt x="295" y="297"/>
                    <a:pt x="310" y="289"/>
                    <a:pt x="310" y="289"/>
                  </a:cubicBezTo>
                  <a:cubicBezTo>
                    <a:pt x="316" y="281"/>
                    <a:pt x="328" y="267"/>
                    <a:pt x="328" y="267"/>
                  </a:cubicBezTo>
                  <a:cubicBezTo>
                    <a:pt x="330" y="261"/>
                    <a:pt x="330" y="261"/>
                    <a:pt x="330" y="261"/>
                  </a:cubicBezTo>
                  <a:cubicBezTo>
                    <a:pt x="338" y="268"/>
                    <a:pt x="338" y="268"/>
                    <a:pt x="338" y="268"/>
                  </a:cubicBezTo>
                  <a:cubicBezTo>
                    <a:pt x="338" y="268"/>
                    <a:pt x="370" y="262"/>
                    <a:pt x="378" y="258"/>
                  </a:cubicBezTo>
                  <a:cubicBezTo>
                    <a:pt x="387" y="254"/>
                    <a:pt x="406" y="241"/>
                    <a:pt x="406" y="241"/>
                  </a:cubicBezTo>
                  <a:lnTo>
                    <a:pt x="408" y="237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8"/>
            <p:cNvSpPr>
              <a:spLocks/>
            </p:cNvSpPr>
            <p:nvPr/>
          </p:nvSpPr>
          <p:spPr bwMode="auto">
            <a:xfrm>
              <a:off x="6664325" y="3408363"/>
              <a:ext cx="53975" cy="28575"/>
            </a:xfrm>
            <a:custGeom>
              <a:avLst/>
              <a:gdLst>
                <a:gd name="T0" fmla="*/ 14 w 23"/>
                <a:gd name="T1" fmla="*/ 2 h 12"/>
                <a:gd name="T2" fmla="*/ 2 w 23"/>
                <a:gd name="T3" fmla="*/ 2 h 12"/>
                <a:gd name="T4" fmla="*/ 12 w 23"/>
                <a:gd name="T5" fmla="*/ 10 h 12"/>
                <a:gd name="T6" fmla="*/ 23 w 23"/>
                <a:gd name="T7" fmla="*/ 11 h 12"/>
                <a:gd name="T8" fmla="*/ 23 w 23"/>
                <a:gd name="T9" fmla="*/ 10 h 12"/>
                <a:gd name="T10" fmla="*/ 21 w 23"/>
                <a:gd name="T11" fmla="*/ 6 h 12"/>
                <a:gd name="T12" fmla="*/ 14 w 23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14" y="2"/>
                  </a:moveTo>
                  <a:cubicBezTo>
                    <a:pt x="14" y="2"/>
                    <a:pt x="0" y="0"/>
                    <a:pt x="2" y="2"/>
                  </a:cubicBezTo>
                  <a:cubicBezTo>
                    <a:pt x="4" y="4"/>
                    <a:pt x="12" y="10"/>
                    <a:pt x="12" y="10"/>
                  </a:cubicBezTo>
                  <a:cubicBezTo>
                    <a:pt x="12" y="10"/>
                    <a:pt x="20" y="12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6"/>
                    <a:pt x="21" y="6"/>
                    <a:pt x="21" y="6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9"/>
            <p:cNvSpPr>
              <a:spLocks/>
            </p:cNvSpPr>
            <p:nvPr/>
          </p:nvSpPr>
          <p:spPr bwMode="auto">
            <a:xfrm>
              <a:off x="7442200" y="2933700"/>
              <a:ext cx="204787" cy="101600"/>
            </a:xfrm>
            <a:custGeom>
              <a:avLst/>
              <a:gdLst>
                <a:gd name="T0" fmla="*/ 86 w 86"/>
                <a:gd name="T1" fmla="*/ 20 h 43"/>
                <a:gd name="T2" fmla="*/ 82 w 86"/>
                <a:gd name="T3" fmla="*/ 11 h 43"/>
                <a:gd name="T4" fmla="*/ 75 w 86"/>
                <a:gd name="T5" fmla="*/ 7 h 43"/>
                <a:gd name="T6" fmla="*/ 67 w 86"/>
                <a:gd name="T7" fmla="*/ 0 h 43"/>
                <a:gd name="T8" fmla="*/ 62 w 86"/>
                <a:gd name="T9" fmla="*/ 4 h 43"/>
                <a:gd name="T10" fmla="*/ 57 w 86"/>
                <a:gd name="T11" fmla="*/ 8 h 43"/>
                <a:gd name="T12" fmla="*/ 50 w 86"/>
                <a:gd name="T13" fmla="*/ 7 h 43"/>
                <a:gd name="T14" fmla="*/ 45 w 86"/>
                <a:gd name="T15" fmla="*/ 5 h 43"/>
                <a:gd name="T16" fmla="*/ 39 w 86"/>
                <a:gd name="T17" fmla="*/ 12 h 43"/>
                <a:gd name="T18" fmla="*/ 37 w 86"/>
                <a:gd name="T19" fmla="*/ 8 h 43"/>
                <a:gd name="T20" fmla="*/ 33 w 86"/>
                <a:gd name="T21" fmla="*/ 7 h 43"/>
                <a:gd name="T22" fmla="*/ 29 w 86"/>
                <a:gd name="T23" fmla="*/ 14 h 43"/>
                <a:gd name="T24" fmla="*/ 24 w 86"/>
                <a:gd name="T25" fmla="*/ 14 h 43"/>
                <a:gd name="T26" fmla="*/ 24 w 86"/>
                <a:gd name="T27" fmla="*/ 8 h 43"/>
                <a:gd name="T28" fmla="*/ 18 w 86"/>
                <a:gd name="T29" fmla="*/ 3 h 43"/>
                <a:gd name="T30" fmla="*/ 11 w 86"/>
                <a:gd name="T31" fmla="*/ 0 h 43"/>
                <a:gd name="T32" fmla="*/ 5 w 86"/>
                <a:gd name="T33" fmla="*/ 8 h 43"/>
                <a:gd name="T34" fmla="*/ 0 w 86"/>
                <a:gd name="T35" fmla="*/ 16 h 43"/>
                <a:gd name="T36" fmla="*/ 8 w 86"/>
                <a:gd name="T37" fmla="*/ 17 h 43"/>
                <a:gd name="T38" fmla="*/ 11 w 86"/>
                <a:gd name="T39" fmla="*/ 21 h 43"/>
                <a:gd name="T40" fmla="*/ 4 w 86"/>
                <a:gd name="T41" fmla="*/ 20 h 43"/>
                <a:gd name="T42" fmla="*/ 3 w 86"/>
                <a:gd name="T43" fmla="*/ 25 h 43"/>
                <a:gd name="T44" fmla="*/ 11 w 86"/>
                <a:gd name="T45" fmla="*/ 26 h 43"/>
                <a:gd name="T46" fmla="*/ 16 w 86"/>
                <a:gd name="T47" fmla="*/ 26 h 43"/>
                <a:gd name="T48" fmla="*/ 20 w 86"/>
                <a:gd name="T49" fmla="*/ 30 h 43"/>
                <a:gd name="T50" fmla="*/ 11 w 86"/>
                <a:gd name="T51" fmla="*/ 37 h 43"/>
                <a:gd name="T52" fmla="*/ 18 w 86"/>
                <a:gd name="T53" fmla="*/ 38 h 43"/>
                <a:gd name="T54" fmla="*/ 29 w 86"/>
                <a:gd name="T55" fmla="*/ 38 h 43"/>
                <a:gd name="T56" fmla="*/ 36 w 86"/>
                <a:gd name="T57" fmla="*/ 43 h 43"/>
                <a:gd name="T58" fmla="*/ 46 w 86"/>
                <a:gd name="T59" fmla="*/ 43 h 43"/>
                <a:gd name="T60" fmla="*/ 53 w 86"/>
                <a:gd name="T61" fmla="*/ 38 h 43"/>
                <a:gd name="T62" fmla="*/ 69 w 86"/>
                <a:gd name="T63" fmla="*/ 34 h 43"/>
                <a:gd name="T64" fmla="*/ 86 w 86"/>
                <a:gd name="T65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43">
                  <a:moveTo>
                    <a:pt x="86" y="20"/>
                  </a:moveTo>
                  <a:cubicBezTo>
                    <a:pt x="82" y="11"/>
                    <a:pt x="82" y="11"/>
                    <a:pt x="82" y="11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3" y="12"/>
                    <a:pt x="39" y="12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22" y="30"/>
                    <a:pt x="20" y="30"/>
                  </a:cubicBezTo>
                  <a:cubicBezTo>
                    <a:pt x="19" y="30"/>
                    <a:pt x="11" y="37"/>
                    <a:pt x="11" y="37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65" y="34"/>
                    <a:pt x="69" y="34"/>
                  </a:cubicBezTo>
                  <a:cubicBezTo>
                    <a:pt x="72" y="34"/>
                    <a:pt x="86" y="20"/>
                    <a:pt x="86" y="2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0"/>
            <p:cNvSpPr>
              <a:spLocks/>
            </p:cNvSpPr>
            <p:nvPr/>
          </p:nvSpPr>
          <p:spPr bwMode="auto">
            <a:xfrm>
              <a:off x="7704138" y="3281363"/>
              <a:ext cx="106362" cy="95250"/>
            </a:xfrm>
            <a:custGeom>
              <a:avLst/>
              <a:gdLst>
                <a:gd name="T0" fmla="*/ 11 w 45"/>
                <a:gd name="T1" fmla="*/ 22 h 40"/>
                <a:gd name="T2" fmla="*/ 7 w 45"/>
                <a:gd name="T3" fmla="*/ 23 h 40"/>
                <a:gd name="T4" fmla="*/ 1 w 45"/>
                <a:gd name="T5" fmla="*/ 30 h 40"/>
                <a:gd name="T6" fmla="*/ 2 w 45"/>
                <a:gd name="T7" fmla="*/ 36 h 40"/>
                <a:gd name="T8" fmla="*/ 9 w 45"/>
                <a:gd name="T9" fmla="*/ 40 h 40"/>
                <a:gd name="T10" fmla="*/ 19 w 45"/>
                <a:gd name="T11" fmla="*/ 36 h 40"/>
                <a:gd name="T12" fmla="*/ 33 w 45"/>
                <a:gd name="T13" fmla="*/ 30 h 40"/>
                <a:gd name="T14" fmla="*/ 35 w 45"/>
                <a:gd name="T15" fmla="*/ 18 h 40"/>
                <a:gd name="T16" fmla="*/ 32 w 45"/>
                <a:gd name="T17" fmla="*/ 13 h 40"/>
                <a:gd name="T18" fmla="*/ 34 w 45"/>
                <a:gd name="T19" fmla="*/ 12 h 40"/>
                <a:gd name="T20" fmla="*/ 41 w 45"/>
                <a:gd name="T21" fmla="*/ 8 h 40"/>
                <a:gd name="T22" fmla="*/ 34 w 45"/>
                <a:gd name="T23" fmla="*/ 0 h 40"/>
                <a:gd name="T24" fmla="*/ 24 w 45"/>
                <a:gd name="T25" fmla="*/ 0 h 40"/>
                <a:gd name="T26" fmla="*/ 15 w 45"/>
                <a:gd name="T27" fmla="*/ 8 h 40"/>
                <a:gd name="T28" fmla="*/ 5 w 45"/>
                <a:gd name="T29" fmla="*/ 6 h 40"/>
                <a:gd name="T30" fmla="*/ 2 w 45"/>
                <a:gd name="T31" fmla="*/ 14 h 40"/>
                <a:gd name="T32" fmla="*/ 0 w 45"/>
                <a:gd name="T33" fmla="*/ 18 h 40"/>
                <a:gd name="T34" fmla="*/ 7 w 45"/>
                <a:gd name="T35" fmla="*/ 18 h 40"/>
                <a:gd name="T36" fmla="*/ 11 w 45"/>
                <a:gd name="T37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0">
                  <a:moveTo>
                    <a:pt x="11" y="22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13" y="38"/>
                    <a:pt x="19" y="36"/>
                  </a:cubicBezTo>
                  <a:cubicBezTo>
                    <a:pt x="26" y="34"/>
                    <a:pt x="33" y="30"/>
                    <a:pt x="33" y="30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7" y="10"/>
                    <a:pt x="41" y="8"/>
                  </a:cubicBezTo>
                  <a:cubicBezTo>
                    <a:pt x="45" y="5"/>
                    <a:pt x="36" y="0"/>
                    <a:pt x="34" y="0"/>
                  </a:cubicBezTo>
                  <a:cubicBezTo>
                    <a:pt x="32" y="0"/>
                    <a:pt x="24" y="0"/>
                    <a:pt x="24" y="0"/>
                  </a:cubicBezTo>
                  <a:cubicBezTo>
                    <a:pt x="24" y="0"/>
                    <a:pt x="19" y="7"/>
                    <a:pt x="15" y="8"/>
                  </a:cubicBezTo>
                  <a:cubicBezTo>
                    <a:pt x="10" y="10"/>
                    <a:pt x="5" y="6"/>
                    <a:pt x="5" y="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1"/>
            <p:cNvSpPr>
              <a:spLocks/>
            </p:cNvSpPr>
            <p:nvPr/>
          </p:nvSpPr>
          <p:spPr bwMode="auto">
            <a:xfrm>
              <a:off x="7789863" y="3171825"/>
              <a:ext cx="158750" cy="239712"/>
            </a:xfrm>
            <a:custGeom>
              <a:avLst/>
              <a:gdLst>
                <a:gd name="T0" fmla="*/ 4 w 67"/>
                <a:gd name="T1" fmla="*/ 29 h 101"/>
                <a:gd name="T2" fmla="*/ 7 w 67"/>
                <a:gd name="T3" fmla="*/ 35 h 101"/>
                <a:gd name="T4" fmla="*/ 14 w 67"/>
                <a:gd name="T5" fmla="*/ 38 h 101"/>
                <a:gd name="T6" fmla="*/ 8 w 67"/>
                <a:gd name="T7" fmla="*/ 45 h 101"/>
                <a:gd name="T8" fmla="*/ 20 w 67"/>
                <a:gd name="T9" fmla="*/ 49 h 101"/>
                <a:gd name="T10" fmla="*/ 26 w 67"/>
                <a:gd name="T11" fmla="*/ 47 h 101"/>
                <a:gd name="T12" fmla="*/ 28 w 67"/>
                <a:gd name="T13" fmla="*/ 55 h 101"/>
                <a:gd name="T14" fmla="*/ 22 w 67"/>
                <a:gd name="T15" fmla="*/ 65 h 101"/>
                <a:gd name="T16" fmla="*/ 13 w 67"/>
                <a:gd name="T17" fmla="*/ 66 h 101"/>
                <a:gd name="T18" fmla="*/ 12 w 67"/>
                <a:gd name="T19" fmla="*/ 76 h 101"/>
                <a:gd name="T20" fmla="*/ 11 w 67"/>
                <a:gd name="T21" fmla="*/ 83 h 101"/>
                <a:gd name="T22" fmla="*/ 22 w 67"/>
                <a:gd name="T23" fmla="*/ 84 h 101"/>
                <a:gd name="T24" fmla="*/ 31 w 67"/>
                <a:gd name="T25" fmla="*/ 80 h 101"/>
                <a:gd name="T26" fmla="*/ 25 w 67"/>
                <a:gd name="T27" fmla="*/ 88 h 101"/>
                <a:gd name="T28" fmla="*/ 5 w 67"/>
                <a:gd name="T29" fmla="*/ 97 h 101"/>
                <a:gd name="T30" fmla="*/ 14 w 67"/>
                <a:gd name="T31" fmla="*/ 98 h 101"/>
                <a:gd name="T32" fmla="*/ 24 w 67"/>
                <a:gd name="T33" fmla="*/ 92 h 101"/>
                <a:gd name="T34" fmla="*/ 41 w 67"/>
                <a:gd name="T35" fmla="*/ 94 h 101"/>
                <a:gd name="T36" fmla="*/ 58 w 67"/>
                <a:gd name="T37" fmla="*/ 92 h 101"/>
                <a:gd name="T38" fmla="*/ 56 w 67"/>
                <a:gd name="T39" fmla="*/ 85 h 101"/>
                <a:gd name="T40" fmla="*/ 67 w 67"/>
                <a:gd name="T41" fmla="*/ 75 h 101"/>
                <a:gd name="T42" fmla="*/ 54 w 67"/>
                <a:gd name="T43" fmla="*/ 71 h 101"/>
                <a:gd name="T44" fmla="*/ 51 w 67"/>
                <a:gd name="T45" fmla="*/ 58 h 101"/>
                <a:gd name="T46" fmla="*/ 38 w 67"/>
                <a:gd name="T47" fmla="*/ 47 h 101"/>
                <a:gd name="T48" fmla="*/ 35 w 67"/>
                <a:gd name="T49" fmla="*/ 33 h 101"/>
                <a:gd name="T50" fmla="*/ 25 w 67"/>
                <a:gd name="T51" fmla="*/ 37 h 101"/>
                <a:gd name="T52" fmla="*/ 21 w 67"/>
                <a:gd name="T53" fmla="*/ 33 h 101"/>
                <a:gd name="T54" fmla="*/ 33 w 67"/>
                <a:gd name="T55" fmla="*/ 20 h 101"/>
                <a:gd name="T56" fmla="*/ 26 w 67"/>
                <a:gd name="T57" fmla="*/ 14 h 101"/>
                <a:gd name="T58" fmla="*/ 16 w 67"/>
                <a:gd name="T59" fmla="*/ 13 h 101"/>
                <a:gd name="T60" fmla="*/ 26 w 67"/>
                <a:gd name="T61" fmla="*/ 4 h 101"/>
                <a:gd name="T62" fmla="*/ 9 w 67"/>
                <a:gd name="T63" fmla="*/ 0 h 101"/>
                <a:gd name="T64" fmla="*/ 3 w 67"/>
                <a:gd name="T65" fmla="*/ 10 h 101"/>
                <a:gd name="T66" fmla="*/ 4 w 67"/>
                <a:gd name="T6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101">
                  <a:moveTo>
                    <a:pt x="8" y="25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8" y="68"/>
                    <a:pt x="18" y="70"/>
                  </a:cubicBezTo>
                  <a:cubicBezTo>
                    <a:pt x="18" y="72"/>
                    <a:pt x="12" y="76"/>
                    <a:pt x="12" y="76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8" y="101"/>
                    <a:pt x="11" y="100"/>
                    <a:pt x="14" y="98"/>
                  </a:cubicBezTo>
                  <a:cubicBezTo>
                    <a:pt x="18" y="97"/>
                    <a:pt x="22" y="97"/>
                    <a:pt x="22" y="97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81"/>
                    <a:pt x="67" y="77"/>
                    <a:pt x="67" y="75"/>
                  </a:cubicBezTo>
                  <a:cubicBezTo>
                    <a:pt x="67" y="73"/>
                    <a:pt x="63" y="69"/>
                    <a:pt x="63" y="69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4"/>
                    <a:pt x="4" y="24"/>
                    <a:pt x="4" y="24"/>
                  </a:cubicBezTo>
                  <a:lnTo>
                    <a:pt x="8" y="25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2"/>
            <p:cNvSpPr>
              <a:spLocks/>
            </p:cNvSpPr>
            <p:nvPr/>
          </p:nvSpPr>
          <p:spPr bwMode="auto">
            <a:xfrm>
              <a:off x="8115300" y="2420938"/>
              <a:ext cx="207962" cy="150812"/>
            </a:xfrm>
            <a:custGeom>
              <a:avLst/>
              <a:gdLst>
                <a:gd name="T0" fmla="*/ 10 w 87"/>
                <a:gd name="T1" fmla="*/ 15 h 63"/>
                <a:gd name="T2" fmla="*/ 4 w 87"/>
                <a:gd name="T3" fmla="*/ 20 h 63"/>
                <a:gd name="T4" fmla="*/ 6 w 87"/>
                <a:gd name="T5" fmla="*/ 26 h 63"/>
                <a:gd name="T6" fmla="*/ 19 w 87"/>
                <a:gd name="T7" fmla="*/ 34 h 63"/>
                <a:gd name="T8" fmla="*/ 26 w 87"/>
                <a:gd name="T9" fmla="*/ 30 h 63"/>
                <a:gd name="T10" fmla="*/ 29 w 87"/>
                <a:gd name="T11" fmla="*/ 24 h 63"/>
                <a:gd name="T12" fmla="*/ 33 w 87"/>
                <a:gd name="T13" fmla="*/ 24 h 63"/>
                <a:gd name="T14" fmla="*/ 38 w 87"/>
                <a:gd name="T15" fmla="*/ 24 h 63"/>
                <a:gd name="T16" fmla="*/ 37 w 87"/>
                <a:gd name="T17" fmla="*/ 29 h 63"/>
                <a:gd name="T18" fmla="*/ 43 w 87"/>
                <a:gd name="T19" fmla="*/ 28 h 63"/>
                <a:gd name="T20" fmla="*/ 47 w 87"/>
                <a:gd name="T21" fmla="*/ 26 h 63"/>
                <a:gd name="T22" fmla="*/ 52 w 87"/>
                <a:gd name="T23" fmla="*/ 30 h 63"/>
                <a:gd name="T24" fmla="*/ 42 w 87"/>
                <a:gd name="T25" fmla="*/ 32 h 63"/>
                <a:gd name="T26" fmla="*/ 33 w 87"/>
                <a:gd name="T27" fmla="*/ 30 h 63"/>
                <a:gd name="T28" fmla="*/ 27 w 87"/>
                <a:gd name="T29" fmla="*/ 33 h 63"/>
                <a:gd name="T30" fmla="*/ 23 w 87"/>
                <a:gd name="T31" fmla="*/ 36 h 63"/>
                <a:gd name="T32" fmla="*/ 23 w 87"/>
                <a:gd name="T33" fmla="*/ 42 h 63"/>
                <a:gd name="T34" fmla="*/ 28 w 87"/>
                <a:gd name="T35" fmla="*/ 42 h 63"/>
                <a:gd name="T36" fmla="*/ 33 w 87"/>
                <a:gd name="T37" fmla="*/ 39 h 63"/>
                <a:gd name="T38" fmla="*/ 41 w 87"/>
                <a:gd name="T39" fmla="*/ 46 h 63"/>
                <a:gd name="T40" fmla="*/ 33 w 87"/>
                <a:gd name="T41" fmla="*/ 46 h 63"/>
                <a:gd name="T42" fmla="*/ 27 w 87"/>
                <a:gd name="T43" fmla="*/ 45 h 63"/>
                <a:gd name="T44" fmla="*/ 25 w 87"/>
                <a:gd name="T45" fmla="*/ 49 h 63"/>
                <a:gd name="T46" fmla="*/ 33 w 87"/>
                <a:gd name="T47" fmla="*/ 56 h 63"/>
                <a:gd name="T48" fmla="*/ 41 w 87"/>
                <a:gd name="T49" fmla="*/ 55 h 63"/>
                <a:gd name="T50" fmla="*/ 40 w 87"/>
                <a:gd name="T51" fmla="*/ 61 h 63"/>
                <a:gd name="T52" fmla="*/ 48 w 87"/>
                <a:gd name="T53" fmla="*/ 63 h 63"/>
                <a:gd name="T54" fmla="*/ 53 w 87"/>
                <a:gd name="T55" fmla="*/ 50 h 63"/>
                <a:gd name="T56" fmla="*/ 60 w 87"/>
                <a:gd name="T57" fmla="*/ 46 h 63"/>
                <a:gd name="T58" fmla="*/ 63 w 87"/>
                <a:gd name="T59" fmla="*/ 32 h 63"/>
                <a:gd name="T60" fmla="*/ 72 w 87"/>
                <a:gd name="T61" fmla="*/ 30 h 63"/>
                <a:gd name="T62" fmla="*/ 78 w 87"/>
                <a:gd name="T63" fmla="*/ 26 h 63"/>
                <a:gd name="T64" fmla="*/ 85 w 87"/>
                <a:gd name="T65" fmla="*/ 26 h 63"/>
                <a:gd name="T66" fmla="*/ 87 w 87"/>
                <a:gd name="T67" fmla="*/ 22 h 63"/>
                <a:gd name="T68" fmla="*/ 77 w 87"/>
                <a:gd name="T69" fmla="*/ 18 h 63"/>
                <a:gd name="T70" fmla="*/ 68 w 87"/>
                <a:gd name="T71" fmla="*/ 17 h 63"/>
                <a:gd name="T72" fmla="*/ 66 w 87"/>
                <a:gd name="T73" fmla="*/ 11 h 63"/>
                <a:gd name="T74" fmla="*/ 59 w 87"/>
                <a:gd name="T75" fmla="*/ 10 h 63"/>
                <a:gd name="T76" fmla="*/ 53 w 87"/>
                <a:gd name="T77" fmla="*/ 11 h 63"/>
                <a:gd name="T78" fmla="*/ 54 w 87"/>
                <a:gd name="T79" fmla="*/ 5 h 63"/>
                <a:gd name="T80" fmla="*/ 47 w 87"/>
                <a:gd name="T81" fmla="*/ 0 h 63"/>
                <a:gd name="T82" fmla="*/ 42 w 87"/>
                <a:gd name="T83" fmla="*/ 5 h 63"/>
                <a:gd name="T84" fmla="*/ 44 w 87"/>
                <a:gd name="T85" fmla="*/ 15 h 63"/>
                <a:gd name="T86" fmla="*/ 41 w 87"/>
                <a:gd name="T87" fmla="*/ 18 h 63"/>
                <a:gd name="T88" fmla="*/ 39 w 87"/>
                <a:gd name="T89" fmla="*/ 8 h 63"/>
                <a:gd name="T90" fmla="*/ 32 w 87"/>
                <a:gd name="T91" fmla="*/ 5 h 63"/>
                <a:gd name="T92" fmla="*/ 25 w 87"/>
                <a:gd name="T93" fmla="*/ 7 h 63"/>
                <a:gd name="T94" fmla="*/ 22 w 87"/>
                <a:gd name="T95" fmla="*/ 4 h 63"/>
                <a:gd name="T96" fmla="*/ 7 w 87"/>
                <a:gd name="T97" fmla="*/ 4 h 63"/>
                <a:gd name="T98" fmla="*/ 0 w 87"/>
                <a:gd name="T99" fmla="*/ 8 h 63"/>
                <a:gd name="T100" fmla="*/ 2 w 87"/>
                <a:gd name="T101" fmla="*/ 15 h 63"/>
                <a:gd name="T102" fmla="*/ 10 w 87"/>
                <a:gd name="T103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" h="63">
                  <a:moveTo>
                    <a:pt x="10" y="15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0" y="0"/>
                    <a:pt x="47" y="0"/>
                  </a:cubicBezTo>
                  <a:cubicBezTo>
                    <a:pt x="44" y="1"/>
                    <a:pt x="42" y="5"/>
                    <a:pt x="42" y="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5"/>
                    <a:pt x="2" y="15"/>
                    <a:pt x="2" y="15"/>
                  </a:cubicBezTo>
                  <a:lnTo>
                    <a:pt x="10" y="15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3"/>
            <p:cNvSpPr>
              <a:spLocks/>
            </p:cNvSpPr>
            <p:nvPr/>
          </p:nvSpPr>
          <p:spPr bwMode="auto">
            <a:xfrm>
              <a:off x="8304213" y="2487613"/>
              <a:ext cx="33337" cy="22225"/>
            </a:xfrm>
            <a:custGeom>
              <a:avLst/>
              <a:gdLst>
                <a:gd name="T0" fmla="*/ 18 w 21"/>
                <a:gd name="T1" fmla="*/ 2 h 14"/>
                <a:gd name="T2" fmla="*/ 9 w 21"/>
                <a:gd name="T3" fmla="*/ 0 h 14"/>
                <a:gd name="T4" fmla="*/ 1 w 21"/>
                <a:gd name="T5" fmla="*/ 5 h 14"/>
                <a:gd name="T6" fmla="*/ 0 w 21"/>
                <a:gd name="T7" fmla="*/ 14 h 14"/>
                <a:gd name="T8" fmla="*/ 21 w 21"/>
                <a:gd name="T9" fmla="*/ 9 h 14"/>
                <a:gd name="T10" fmla="*/ 18 w 21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8" y="2"/>
                  </a:moveTo>
                  <a:lnTo>
                    <a:pt x="9" y="0"/>
                  </a:lnTo>
                  <a:lnTo>
                    <a:pt x="1" y="5"/>
                  </a:lnTo>
                  <a:lnTo>
                    <a:pt x="0" y="14"/>
                  </a:lnTo>
                  <a:lnTo>
                    <a:pt x="21" y="9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4"/>
            <p:cNvSpPr>
              <a:spLocks/>
            </p:cNvSpPr>
            <p:nvPr/>
          </p:nvSpPr>
          <p:spPr bwMode="auto">
            <a:xfrm>
              <a:off x="8310563" y="2501900"/>
              <a:ext cx="66675" cy="42862"/>
            </a:xfrm>
            <a:custGeom>
              <a:avLst/>
              <a:gdLst>
                <a:gd name="T0" fmla="*/ 8 w 42"/>
                <a:gd name="T1" fmla="*/ 18 h 27"/>
                <a:gd name="T2" fmla="*/ 18 w 42"/>
                <a:gd name="T3" fmla="*/ 18 h 27"/>
                <a:gd name="T4" fmla="*/ 20 w 42"/>
                <a:gd name="T5" fmla="*/ 27 h 27"/>
                <a:gd name="T6" fmla="*/ 36 w 42"/>
                <a:gd name="T7" fmla="*/ 20 h 27"/>
                <a:gd name="T8" fmla="*/ 42 w 42"/>
                <a:gd name="T9" fmla="*/ 8 h 27"/>
                <a:gd name="T10" fmla="*/ 33 w 42"/>
                <a:gd name="T11" fmla="*/ 6 h 27"/>
                <a:gd name="T12" fmla="*/ 27 w 42"/>
                <a:gd name="T13" fmla="*/ 0 h 27"/>
                <a:gd name="T14" fmla="*/ 20 w 42"/>
                <a:gd name="T15" fmla="*/ 6 h 27"/>
                <a:gd name="T16" fmla="*/ 11 w 42"/>
                <a:gd name="T17" fmla="*/ 9 h 27"/>
                <a:gd name="T18" fmla="*/ 0 w 42"/>
                <a:gd name="T19" fmla="*/ 20 h 27"/>
                <a:gd name="T20" fmla="*/ 2 w 42"/>
                <a:gd name="T21" fmla="*/ 24 h 27"/>
                <a:gd name="T22" fmla="*/ 8 w 42"/>
                <a:gd name="T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7">
                  <a:moveTo>
                    <a:pt x="8" y="18"/>
                  </a:moveTo>
                  <a:lnTo>
                    <a:pt x="18" y="18"/>
                  </a:lnTo>
                  <a:lnTo>
                    <a:pt x="20" y="27"/>
                  </a:lnTo>
                  <a:lnTo>
                    <a:pt x="36" y="20"/>
                  </a:lnTo>
                  <a:lnTo>
                    <a:pt x="42" y="8"/>
                  </a:lnTo>
                  <a:lnTo>
                    <a:pt x="33" y="6"/>
                  </a:lnTo>
                  <a:lnTo>
                    <a:pt x="27" y="0"/>
                  </a:lnTo>
                  <a:lnTo>
                    <a:pt x="20" y="6"/>
                  </a:lnTo>
                  <a:lnTo>
                    <a:pt x="11" y="9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5"/>
            <p:cNvSpPr>
              <a:spLocks/>
            </p:cNvSpPr>
            <p:nvPr/>
          </p:nvSpPr>
          <p:spPr bwMode="auto">
            <a:xfrm>
              <a:off x="8258175" y="2401888"/>
              <a:ext cx="171450" cy="61912"/>
            </a:xfrm>
            <a:custGeom>
              <a:avLst/>
              <a:gdLst>
                <a:gd name="T0" fmla="*/ 15 w 108"/>
                <a:gd name="T1" fmla="*/ 21 h 39"/>
                <a:gd name="T2" fmla="*/ 26 w 108"/>
                <a:gd name="T3" fmla="*/ 18 h 39"/>
                <a:gd name="T4" fmla="*/ 41 w 108"/>
                <a:gd name="T5" fmla="*/ 17 h 39"/>
                <a:gd name="T6" fmla="*/ 50 w 108"/>
                <a:gd name="T7" fmla="*/ 18 h 39"/>
                <a:gd name="T8" fmla="*/ 41 w 108"/>
                <a:gd name="T9" fmla="*/ 21 h 39"/>
                <a:gd name="T10" fmla="*/ 30 w 108"/>
                <a:gd name="T11" fmla="*/ 21 h 39"/>
                <a:gd name="T12" fmla="*/ 27 w 108"/>
                <a:gd name="T13" fmla="*/ 30 h 39"/>
                <a:gd name="T14" fmla="*/ 39 w 108"/>
                <a:gd name="T15" fmla="*/ 32 h 39"/>
                <a:gd name="T16" fmla="*/ 53 w 108"/>
                <a:gd name="T17" fmla="*/ 27 h 39"/>
                <a:gd name="T18" fmla="*/ 56 w 108"/>
                <a:gd name="T19" fmla="*/ 35 h 39"/>
                <a:gd name="T20" fmla="*/ 69 w 108"/>
                <a:gd name="T21" fmla="*/ 39 h 39"/>
                <a:gd name="T22" fmla="*/ 75 w 108"/>
                <a:gd name="T23" fmla="*/ 29 h 39"/>
                <a:gd name="T24" fmla="*/ 89 w 108"/>
                <a:gd name="T25" fmla="*/ 30 h 39"/>
                <a:gd name="T26" fmla="*/ 96 w 108"/>
                <a:gd name="T27" fmla="*/ 23 h 39"/>
                <a:gd name="T28" fmla="*/ 108 w 108"/>
                <a:gd name="T29" fmla="*/ 11 h 39"/>
                <a:gd name="T30" fmla="*/ 77 w 108"/>
                <a:gd name="T31" fmla="*/ 5 h 39"/>
                <a:gd name="T32" fmla="*/ 65 w 108"/>
                <a:gd name="T33" fmla="*/ 8 h 39"/>
                <a:gd name="T34" fmla="*/ 57 w 108"/>
                <a:gd name="T35" fmla="*/ 2 h 39"/>
                <a:gd name="T36" fmla="*/ 47 w 108"/>
                <a:gd name="T37" fmla="*/ 8 h 39"/>
                <a:gd name="T38" fmla="*/ 35 w 108"/>
                <a:gd name="T39" fmla="*/ 5 h 39"/>
                <a:gd name="T40" fmla="*/ 21 w 108"/>
                <a:gd name="T41" fmla="*/ 0 h 39"/>
                <a:gd name="T42" fmla="*/ 0 w 108"/>
                <a:gd name="T43" fmla="*/ 11 h 39"/>
                <a:gd name="T44" fmla="*/ 2 w 108"/>
                <a:gd name="T45" fmla="*/ 20 h 39"/>
                <a:gd name="T46" fmla="*/ 15 w 108"/>
                <a:gd name="T47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39">
                  <a:moveTo>
                    <a:pt x="15" y="21"/>
                  </a:moveTo>
                  <a:lnTo>
                    <a:pt x="26" y="18"/>
                  </a:lnTo>
                  <a:lnTo>
                    <a:pt x="41" y="17"/>
                  </a:lnTo>
                  <a:lnTo>
                    <a:pt x="50" y="18"/>
                  </a:lnTo>
                  <a:lnTo>
                    <a:pt x="41" y="21"/>
                  </a:lnTo>
                  <a:lnTo>
                    <a:pt x="30" y="21"/>
                  </a:lnTo>
                  <a:lnTo>
                    <a:pt x="27" y="30"/>
                  </a:lnTo>
                  <a:lnTo>
                    <a:pt x="39" y="32"/>
                  </a:lnTo>
                  <a:lnTo>
                    <a:pt x="53" y="27"/>
                  </a:lnTo>
                  <a:lnTo>
                    <a:pt x="56" y="35"/>
                  </a:lnTo>
                  <a:lnTo>
                    <a:pt x="69" y="39"/>
                  </a:lnTo>
                  <a:lnTo>
                    <a:pt x="75" y="29"/>
                  </a:lnTo>
                  <a:lnTo>
                    <a:pt x="89" y="30"/>
                  </a:lnTo>
                  <a:lnTo>
                    <a:pt x="96" y="23"/>
                  </a:lnTo>
                  <a:lnTo>
                    <a:pt x="108" y="11"/>
                  </a:lnTo>
                  <a:lnTo>
                    <a:pt x="77" y="5"/>
                  </a:lnTo>
                  <a:lnTo>
                    <a:pt x="65" y="8"/>
                  </a:lnTo>
                  <a:lnTo>
                    <a:pt x="57" y="2"/>
                  </a:lnTo>
                  <a:lnTo>
                    <a:pt x="47" y="8"/>
                  </a:lnTo>
                  <a:lnTo>
                    <a:pt x="35" y="5"/>
                  </a:lnTo>
                  <a:lnTo>
                    <a:pt x="21" y="0"/>
                  </a:lnTo>
                  <a:lnTo>
                    <a:pt x="0" y="11"/>
                  </a:lnTo>
                  <a:lnTo>
                    <a:pt x="2" y="20"/>
                  </a:lnTo>
                  <a:lnTo>
                    <a:pt x="15" y="21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6"/>
            <p:cNvSpPr>
              <a:spLocks/>
            </p:cNvSpPr>
            <p:nvPr/>
          </p:nvSpPr>
          <p:spPr bwMode="auto">
            <a:xfrm>
              <a:off x="8893175" y="2547938"/>
              <a:ext cx="342900" cy="252412"/>
            </a:xfrm>
            <a:custGeom>
              <a:avLst/>
              <a:gdLst>
                <a:gd name="T0" fmla="*/ 1 w 144"/>
                <a:gd name="T1" fmla="*/ 89 h 106"/>
                <a:gd name="T2" fmla="*/ 11 w 144"/>
                <a:gd name="T3" fmla="*/ 97 h 106"/>
                <a:gd name="T4" fmla="*/ 18 w 144"/>
                <a:gd name="T5" fmla="*/ 93 h 106"/>
                <a:gd name="T6" fmla="*/ 20 w 144"/>
                <a:gd name="T7" fmla="*/ 97 h 106"/>
                <a:gd name="T8" fmla="*/ 21 w 144"/>
                <a:gd name="T9" fmla="*/ 105 h 106"/>
                <a:gd name="T10" fmla="*/ 26 w 144"/>
                <a:gd name="T11" fmla="*/ 105 h 106"/>
                <a:gd name="T12" fmla="*/ 46 w 144"/>
                <a:gd name="T13" fmla="*/ 106 h 106"/>
                <a:gd name="T14" fmla="*/ 47 w 144"/>
                <a:gd name="T15" fmla="*/ 102 h 106"/>
                <a:gd name="T16" fmla="*/ 39 w 144"/>
                <a:gd name="T17" fmla="*/ 98 h 106"/>
                <a:gd name="T18" fmla="*/ 40 w 144"/>
                <a:gd name="T19" fmla="*/ 91 h 106"/>
                <a:gd name="T20" fmla="*/ 34 w 144"/>
                <a:gd name="T21" fmla="*/ 88 h 106"/>
                <a:gd name="T22" fmla="*/ 35 w 144"/>
                <a:gd name="T23" fmla="*/ 75 h 106"/>
                <a:gd name="T24" fmla="*/ 54 w 144"/>
                <a:gd name="T25" fmla="*/ 54 h 106"/>
                <a:gd name="T26" fmla="*/ 60 w 144"/>
                <a:gd name="T27" fmla="*/ 52 h 106"/>
                <a:gd name="T28" fmla="*/ 60 w 144"/>
                <a:gd name="T29" fmla="*/ 44 h 106"/>
                <a:gd name="T30" fmla="*/ 67 w 144"/>
                <a:gd name="T31" fmla="*/ 44 h 106"/>
                <a:gd name="T32" fmla="*/ 75 w 144"/>
                <a:gd name="T33" fmla="*/ 41 h 106"/>
                <a:gd name="T34" fmla="*/ 85 w 144"/>
                <a:gd name="T35" fmla="*/ 30 h 106"/>
                <a:gd name="T36" fmla="*/ 102 w 144"/>
                <a:gd name="T37" fmla="*/ 26 h 106"/>
                <a:gd name="T38" fmla="*/ 116 w 144"/>
                <a:gd name="T39" fmla="*/ 24 h 106"/>
                <a:gd name="T40" fmla="*/ 142 w 144"/>
                <a:gd name="T41" fmla="*/ 14 h 106"/>
                <a:gd name="T42" fmla="*/ 144 w 144"/>
                <a:gd name="T43" fmla="*/ 6 h 106"/>
                <a:gd name="T44" fmla="*/ 131 w 144"/>
                <a:gd name="T45" fmla="*/ 1 h 106"/>
                <a:gd name="T46" fmla="*/ 110 w 144"/>
                <a:gd name="T47" fmla="*/ 10 h 106"/>
                <a:gd name="T48" fmla="*/ 84 w 144"/>
                <a:gd name="T49" fmla="*/ 15 h 106"/>
                <a:gd name="T50" fmla="*/ 74 w 144"/>
                <a:gd name="T51" fmla="*/ 16 h 106"/>
                <a:gd name="T52" fmla="*/ 67 w 144"/>
                <a:gd name="T53" fmla="*/ 22 h 106"/>
                <a:gd name="T54" fmla="*/ 59 w 144"/>
                <a:gd name="T55" fmla="*/ 23 h 106"/>
                <a:gd name="T56" fmla="*/ 40 w 144"/>
                <a:gd name="T57" fmla="*/ 34 h 106"/>
                <a:gd name="T58" fmla="*/ 35 w 144"/>
                <a:gd name="T59" fmla="*/ 44 h 106"/>
                <a:gd name="T60" fmla="*/ 22 w 144"/>
                <a:gd name="T61" fmla="*/ 55 h 106"/>
                <a:gd name="T62" fmla="*/ 26 w 144"/>
                <a:gd name="T63" fmla="*/ 59 h 106"/>
                <a:gd name="T64" fmla="*/ 22 w 144"/>
                <a:gd name="T65" fmla="*/ 63 h 106"/>
                <a:gd name="T66" fmla="*/ 18 w 144"/>
                <a:gd name="T67" fmla="*/ 65 h 106"/>
                <a:gd name="T68" fmla="*/ 11 w 144"/>
                <a:gd name="T69" fmla="*/ 71 h 106"/>
                <a:gd name="T70" fmla="*/ 11 w 144"/>
                <a:gd name="T71" fmla="*/ 79 h 106"/>
                <a:gd name="T72" fmla="*/ 0 w 144"/>
                <a:gd name="T73" fmla="*/ 82 h 106"/>
                <a:gd name="T74" fmla="*/ 1 w 144"/>
                <a:gd name="T75" fmla="*/ 8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06">
                  <a:moveTo>
                    <a:pt x="1" y="89"/>
                  </a:moveTo>
                  <a:cubicBezTo>
                    <a:pt x="11" y="97"/>
                    <a:pt x="11" y="97"/>
                    <a:pt x="11" y="97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6"/>
                    <a:pt x="137" y="0"/>
                    <a:pt x="131" y="1"/>
                  </a:cubicBezTo>
                  <a:cubicBezTo>
                    <a:pt x="125" y="1"/>
                    <a:pt x="110" y="10"/>
                    <a:pt x="110" y="10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1" y="89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7"/>
            <p:cNvSpPr>
              <a:spLocks/>
            </p:cNvSpPr>
            <p:nvPr/>
          </p:nvSpPr>
          <p:spPr bwMode="auto">
            <a:xfrm>
              <a:off x="8099425" y="3259138"/>
              <a:ext cx="20637" cy="22225"/>
            </a:xfrm>
            <a:custGeom>
              <a:avLst/>
              <a:gdLst>
                <a:gd name="T0" fmla="*/ 1 w 9"/>
                <a:gd name="T1" fmla="*/ 5 h 9"/>
                <a:gd name="T2" fmla="*/ 7 w 9"/>
                <a:gd name="T3" fmla="*/ 8 h 9"/>
                <a:gd name="T4" fmla="*/ 9 w 9"/>
                <a:gd name="T5" fmla="*/ 3 h 9"/>
                <a:gd name="T6" fmla="*/ 7 w 9"/>
                <a:gd name="T7" fmla="*/ 0 h 9"/>
                <a:gd name="T8" fmla="*/ 2 w 9"/>
                <a:gd name="T9" fmla="*/ 1 h 9"/>
                <a:gd name="T10" fmla="*/ 1 w 9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2" y="7"/>
                    <a:pt x="6" y="8"/>
                    <a:pt x="7" y="8"/>
                  </a:cubicBezTo>
                  <a:cubicBezTo>
                    <a:pt x="7" y="9"/>
                    <a:pt x="9" y="3"/>
                    <a:pt x="9" y="3"/>
                  </a:cubicBezTo>
                  <a:cubicBezTo>
                    <a:pt x="9" y="3"/>
                    <a:pt x="9" y="0"/>
                    <a:pt x="7" y="0"/>
                  </a:cubicBezTo>
                  <a:cubicBezTo>
                    <a:pt x="5" y="0"/>
                    <a:pt x="2" y="1"/>
                    <a:pt x="2" y="1"/>
                  </a:cubicBezTo>
                  <a:cubicBezTo>
                    <a:pt x="2" y="1"/>
                    <a:pt x="0" y="3"/>
                    <a:pt x="1" y="5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8"/>
            <p:cNvSpPr>
              <a:spLocks/>
            </p:cNvSpPr>
            <p:nvPr/>
          </p:nvSpPr>
          <p:spPr bwMode="auto">
            <a:xfrm>
              <a:off x="8123238" y="3257550"/>
              <a:ext cx="20637" cy="20637"/>
            </a:xfrm>
            <a:custGeom>
              <a:avLst/>
              <a:gdLst>
                <a:gd name="T0" fmla="*/ 1 w 9"/>
                <a:gd name="T1" fmla="*/ 0 h 9"/>
                <a:gd name="T2" fmla="*/ 0 w 9"/>
                <a:gd name="T3" fmla="*/ 4 h 9"/>
                <a:gd name="T4" fmla="*/ 4 w 9"/>
                <a:gd name="T5" fmla="*/ 8 h 9"/>
                <a:gd name="T6" fmla="*/ 8 w 9"/>
                <a:gd name="T7" fmla="*/ 9 h 9"/>
                <a:gd name="T8" fmla="*/ 9 w 9"/>
                <a:gd name="T9" fmla="*/ 3 h 9"/>
                <a:gd name="T10" fmla="*/ 6 w 9"/>
                <a:gd name="T11" fmla="*/ 0 h 9"/>
                <a:gd name="T12" fmla="*/ 1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1" y="0"/>
                  </a:move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3" y="8"/>
                    <a:pt x="4" y="8"/>
                  </a:cubicBezTo>
                  <a:cubicBezTo>
                    <a:pt x="5" y="9"/>
                    <a:pt x="8" y="9"/>
                    <a:pt x="8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9"/>
            <p:cNvSpPr>
              <a:spLocks/>
            </p:cNvSpPr>
            <p:nvPr/>
          </p:nvSpPr>
          <p:spPr bwMode="auto">
            <a:xfrm>
              <a:off x="8142288" y="3248025"/>
              <a:ext cx="14287" cy="15875"/>
            </a:xfrm>
            <a:custGeom>
              <a:avLst/>
              <a:gdLst>
                <a:gd name="T0" fmla="*/ 6 w 6"/>
                <a:gd name="T1" fmla="*/ 6 h 7"/>
                <a:gd name="T2" fmla="*/ 6 w 6"/>
                <a:gd name="T3" fmla="*/ 1 h 7"/>
                <a:gd name="T4" fmla="*/ 1 w 6"/>
                <a:gd name="T5" fmla="*/ 0 h 7"/>
                <a:gd name="T6" fmla="*/ 0 w 6"/>
                <a:gd name="T7" fmla="*/ 3 h 7"/>
                <a:gd name="T8" fmla="*/ 4 w 6"/>
                <a:gd name="T9" fmla="*/ 7 h 7"/>
                <a:gd name="T10" fmla="*/ 6 w 6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6" y="6"/>
                  </a:moveTo>
                  <a:cubicBezTo>
                    <a:pt x="6" y="6"/>
                    <a:pt x="6" y="1"/>
                    <a:pt x="6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6" y="7"/>
                    <a:pt x="6" y="6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9680575" y="2363788"/>
              <a:ext cx="104775" cy="57150"/>
            </a:xfrm>
            <a:custGeom>
              <a:avLst/>
              <a:gdLst>
                <a:gd name="T0" fmla="*/ 11 w 44"/>
                <a:gd name="T1" fmla="*/ 24 h 24"/>
                <a:gd name="T2" fmla="*/ 22 w 44"/>
                <a:gd name="T3" fmla="*/ 22 h 24"/>
                <a:gd name="T4" fmla="*/ 34 w 44"/>
                <a:gd name="T5" fmla="*/ 20 h 24"/>
                <a:gd name="T6" fmla="*/ 39 w 44"/>
                <a:gd name="T7" fmla="*/ 17 h 24"/>
                <a:gd name="T8" fmla="*/ 43 w 44"/>
                <a:gd name="T9" fmla="*/ 12 h 24"/>
                <a:gd name="T10" fmla="*/ 32 w 44"/>
                <a:gd name="T11" fmla="*/ 2 h 24"/>
                <a:gd name="T12" fmla="*/ 22 w 44"/>
                <a:gd name="T13" fmla="*/ 0 h 24"/>
                <a:gd name="T14" fmla="*/ 20 w 44"/>
                <a:gd name="T15" fmla="*/ 6 h 24"/>
                <a:gd name="T16" fmla="*/ 8 w 44"/>
                <a:gd name="T17" fmla="*/ 5 h 24"/>
                <a:gd name="T18" fmla="*/ 5 w 44"/>
                <a:gd name="T19" fmla="*/ 8 h 24"/>
                <a:gd name="T20" fmla="*/ 5 w 44"/>
                <a:gd name="T21" fmla="*/ 15 h 24"/>
                <a:gd name="T22" fmla="*/ 0 w 44"/>
                <a:gd name="T23" fmla="*/ 18 h 24"/>
                <a:gd name="T24" fmla="*/ 11 w 44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24">
                  <a:moveTo>
                    <a:pt x="11" y="24"/>
                  </a:moveTo>
                  <a:cubicBezTo>
                    <a:pt x="13" y="24"/>
                    <a:pt x="19" y="23"/>
                    <a:pt x="22" y="22"/>
                  </a:cubicBezTo>
                  <a:cubicBezTo>
                    <a:pt x="24" y="21"/>
                    <a:pt x="32" y="21"/>
                    <a:pt x="34" y="20"/>
                  </a:cubicBezTo>
                  <a:cubicBezTo>
                    <a:pt x="36" y="20"/>
                    <a:pt x="39" y="17"/>
                    <a:pt x="39" y="17"/>
                  </a:cubicBezTo>
                  <a:cubicBezTo>
                    <a:pt x="39" y="17"/>
                    <a:pt x="41" y="13"/>
                    <a:pt x="43" y="12"/>
                  </a:cubicBezTo>
                  <a:cubicBezTo>
                    <a:pt x="44" y="11"/>
                    <a:pt x="34" y="4"/>
                    <a:pt x="32" y="2"/>
                  </a:cubicBezTo>
                  <a:cubicBezTo>
                    <a:pt x="31" y="0"/>
                    <a:pt x="22" y="0"/>
                    <a:pt x="22" y="0"/>
                  </a:cubicBezTo>
                  <a:cubicBezTo>
                    <a:pt x="22" y="0"/>
                    <a:pt x="21" y="6"/>
                    <a:pt x="20" y="6"/>
                  </a:cubicBezTo>
                  <a:cubicBezTo>
                    <a:pt x="18" y="6"/>
                    <a:pt x="8" y="5"/>
                    <a:pt x="8" y="5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0" y="24"/>
                    <a:pt x="11" y="24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9712325" y="2419350"/>
              <a:ext cx="119062" cy="58737"/>
            </a:xfrm>
            <a:custGeom>
              <a:avLst/>
              <a:gdLst>
                <a:gd name="T0" fmla="*/ 24 w 50"/>
                <a:gd name="T1" fmla="*/ 0 h 25"/>
                <a:gd name="T2" fmla="*/ 18 w 50"/>
                <a:gd name="T3" fmla="*/ 2 h 25"/>
                <a:gd name="T4" fmla="*/ 8 w 50"/>
                <a:gd name="T5" fmla="*/ 3 h 25"/>
                <a:gd name="T6" fmla="*/ 0 w 50"/>
                <a:gd name="T7" fmla="*/ 11 h 25"/>
                <a:gd name="T8" fmla="*/ 8 w 50"/>
                <a:gd name="T9" fmla="*/ 20 h 25"/>
                <a:gd name="T10" fmla="*/ 21 w 50"/>
                <a:gd name="T11" fmla="*/ 21 h 25"/>
                <a:gd name="T12" fmla="*/ 26 w 50"/>
                <a:gd name="T13" fmla="*/ 25 h 25"/>
                <a:gd name="T14" fmla="*/ 43 w 50"/>
                <a:gd name="T15" fmla="*/ 24 h 25"/>
                <a:gd name="T16" fmla="*/ 48 w 50"/>
                <a:gd name="T17" fmla="*/ 23 h 25"/>
                <a:gd name="T18" fmla="*/ 43 w 50"/>
                <a:gd name="T19" fmla="*/ 18 h 25"/>
                <a:gd name="T20" fmla="*/ 44 w 50"/>
                <a:gd name="T21" fmla="*/ 15 h 25"/>
                <a:gd name="T22" fmla="*/ 50 w 50"/>
                <a:gd name="T23" fmla="*/ 12 h 25"/>
                <a:gd name="T24" fmla="*/ 49 w 50"/>
                <a:gd name="T25" fmla="*/ 6 h 25"/>
                <a:gd name="T26" fmla="*/ 44 w 50"/>
                <a:gd name="T27" fmla="*/ 2 h 25"/>
                <a:gd name="T28" fmla="*/ 38 w 50"/>
                <a:gd name="T29" fmla="*/ 3 h 25"/>
                <a:gd name="T30" fmla="*/ 32 w 50"/>
                <a:gd name="T31" fmla="*/ 5 h 25"/>
                <a:gd name="T32" fmla="*/ 32 w 50"/>
                <a:gd name="T33" fmla="*/ 1 h 25"/>
                <a:gd name="T34" fmla="*/ 24 w 50"/>
                <a:gd name="T3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25">
                  <a:moveTo>
                    <a:pt x="24" y="0"/>
                  </a:moveTo>
                  <a:cubicBezTo>
                    <a:pt x="24" y="0"/>
                    <a:pt x="20" y="2"/>
                    <a:pt x="18" y="2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7" y="4"/>
                    <a:pt x="0" y="11"/>
                    <a:pt x="0" y="11"/>
                  </a:cubicBezTo>
                  <a:cubicBezTo>
                    <a:pt x="0" y="11"/>
                    <a:pt x="7" y="20"/>
                    <a:pt x="8" y="20"/>
                  </a:cubicBezTo>
                  <a:cubicBezTo>
                    <a:pt x="10" y="21"/>
                    <a:pt x="21" y="21"/>
                    <a:pt x="21" y="21"/>
                  </a:cubicBezTo>
                  <a:cubicBezTo>
                    <a:pt x="21" y="21"/>
                    <a:pt x="26" y="24"/>
                    <a:pt x="26" y="25"/>
                  </a:cubicBezTo>
                  <a:cubicBezTo>
                    <a:pt x="27" y="25"/>
                    <a:pt x="40" y="24"/>
                    <a:pt x="43" y="24"/>
                  </a:cubicBezTo>
                  <a:cubicBezTo>
                    <a:pt x="46" y="25"/>
                    <a:pt x="48" y="23"/>
                    <a:pt x="48" y="2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9" y="13"/>
                    <a:pt x="50" y="12"/>
                  </a:cubicBezTo>
                  <a:cubicBezTo>
                    <a:pt x="50" y="11"/>
                    <a:pt x="49" y="6"/>
                    <a:pt x="49" y="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4" y="5"/>
                    <a:pt x="32" y="5"/>
                  </a:cubicBezTo>
                  <a:cubicBezTo>
                    <a:pt x="31" y="4"/>
                    <a:pt x="32" y="1"/>
                    <a:pt x="32" y="1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9813925" y="2449513"/>
              <a:ext cx="117475" cy="71437"/>
            </a:xfrm>
            <a:custGeom>
              <a:avLst/>
              <a:gdLst>
                <a:gd name="T0" fmla="*/ 12 w 49"/>
                <a:gd name="T1" fmla="*/ 26 h 30"/>
                <a:gd name="T2" fmla="*/ 15 w 49"/>
                <a:gd name="T3" fmla="*/ 22 h 30"/>
                <a:gd name="T4" fmla="*/ 44 w 49"/>
                <a:gd name="T5" fmla="*/ 22 h 30"/>
                <a:gd name="T6" fmla="*/ 47 w 49"/>
                <a:gd name="T7" fmla="*/ 19 h 30"/>
                <a:gd name="T8" fmla="*/ 49 w 49"/>
                <a:gd name="T9" fmla="*/ 13 h 30"/>
                <a:gd name="T10" fmla="*/ 45 w 49"/>
                <a:gd name="T11" fmla="*/ 10 h 30"/>
                <a:gd name="T12" fmla="*/ 39 w 49"/>
                <a:gd name="T13" fmla="*/ 4 h 30"/>
                <a:gd name="T14" fmla="*/ 35 w 49"/>
                <a:gd name="T15" fmla="*/ 3 h 30"/>
                <a:gd name="T16" fmla="*/ 34 w 49"/>
                <a:gd name="T17" fmla="*/ 5 h 30"/>
                <a:gd name="T18" fmla="*/ 31 w 49"/>
                <a:gd name="T19" fmla="*/ 6 h 30"/>
                <a:gd name="T20" fmla="*/ 30 w 49"/>
                <a:gd name="T21" fmla="*/ 0 h 30"/>
                <a:gd name="T22" fmla="*/ 23 w 49"/>
                <a:gd name="T23" fmla="*/ 1 h 30"/>
                <a:gd name="T24" fmla="*/ 14 w 49"/>
                <a:gd name="T25" fmla="*/ 11 h 30"/>
                <a:gd name="T26" fmla="*/ 1 w 49"/>
                <a:gd name="T27" fmla="*/ 26 h 30"/>
                <a:gd name="T28" fmla="*/ 12 w 49"/>
                <a:gd name="T29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30">
                  <a:moveTo>
                    <a:pt x="12" y="26"/>
                  </a:moveTo>
                  <a:cubicBezTo>
                    <a:pt x="14" y="23"/>
                    <a:pt x="13" y="23"/>
                    <a:pt x="15" y="22"/>
                  </a:cubicBezTo>
                  <a:cubicBezTo>
                    <a:pt x="17" y="21"/>
                    <a:pt x="44" y="22"/>
                    <a:pt x="44" y="22"/>
                  </a:cubicBezTo>
                  <a:cubicBezTo>
                    <a:pt x="44" y="22"/>
                    <a:pt x="46" y="20"/>
                    <a:pt x="47" y="19"/>
                  </a:cubicBezTo>
                  <a:cubicBezTo>
                    <a:pt x="48" y="18"/>
                    <a:pt x="49" y="13"/>
                    <a:pt x="49" y="13"/>
                  </a:cubicBezTo>
                  <a:cubicBezTo>
                    <a:pt x="49" y="13"/>
                    <a:pt x="47" y="11"/>
                    <a:pt x="45" y="10"/>
                  </a:cubicBezTo>
                  <a:cubicBezTo>
                    <a:pt x="43" y="9"/>
                    <a:pt x="39" y="4"/>
                    <a:pt x="39" y="4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2" y="6"/>
                    <a:pt x="31" y="6"/>
                  </a:cubicBezTo>
                  <a:cubicBezTo>
                    <a:pt x="30" y="6"/>
                    <a:pt x="30" y="1"/>
                    <a:pt x="30" y="0"/>
                  </a:cubicBezTo>
                  <a:cubicBezTo>
                    <a:pt x="29" y="0"/>
                    <a:pt x="23" y="1"/>
                    <a:pt x="23" y="1"/>
                  </a:cubicBezTo>
                  <a:cubicBezTo>
                    <a:pt x="23" y="1"/>
                    <a:pt x="18" y="6"/>
                    <a:pt x="14" y="11"/>
                  </a:cubicBezTo>
                  <a:cubicBezTo>
                    <a:pt x="9" y="15"/>
                    <a:pt x="1" y="26"/>
                    <a:pt x="1" y="26"/>
                  </a:cubicBezTo>
                  <a:cubicBezTo>
                    <a:pt x="0" y="30"/>
                    <a:pt x="10" y="28"/>
                    <a:pt x="12" y="26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0542588" y="2587625"/>
              <a:ext cx="109537" cy="61912"/>
            </a:xfrm>
            <a:custGeom>
              <a:avLst/>
              <a:gdLst>
                <a:gd name="T0" fmla="*/ 14 w 46"/>
                <a:gd name="T1" fmla="*/ 26 h 26"/>
                <a:gd name="T2" fmla="*/ 20 w 46"/>
                <a:gd name="T3" fmla="*/ 25 h 26"/>
                <a:gd name="T4" fmla="*/ 24 w 46"/>
                <a:gd name="T5" fmla="*/ 21 h 26"/>
                <a:gd name="T6" fmla="*/ 43 w 46"/>
                <a:gd name="T7" fmla="*/ 22 h 26"/>
                <a:gd name="T8" fmla="*/ 46 w 46"/>
                <a:gd name="T9" fmla="*/ 20 h 26"/>
                <a:gd name="T10" fmla="*/ 45 w 46"/>
                <a:gd name="T11" fmla="*/ 16 h 26"/>
                <a:gd name="T12" fmla="*/ 40 w 46"/>
                <a:gd name="T13" fmla="*/ 13 h 26"/>
                <a:gd name="T14" fmla="*/ 41 w 46"/>
                <a:gd name="T15" fmla="*/ 9 h 26"/>
                <a:gd name="T16" fmla="*/ 43 w 46"/>
                <a:gd name="T17" fmla="*/ 8 h 26"/>
                <a:gd name="T18" fmla="*/ 43 w 46"/>
                <a:gd name="T19" fmla="*/ 5 h 26"/>
                <a:gd name="T20" fmla="*/ 40 w 46"/>
                <a:gd name="T21" fmla="*/ 1 h 26"/>
                <a:gd name="T22" fmla="*/ 33 w 46"/>
                <a:gd name="T23" fmla="*/ 1 h 26"/>
                <a:gd name="T24" fmla="*/ 29 w 46"/>
                <a:gd name="T25" fmla="*/ 7 h 26"/>
                <a:gd name="T26" fmla="*/ 21 w 46"/>
                <a:gd name="T27" fmla="*/ 2 h 26"/>
                <a:gd name="T28" fmla="*/ 12 w 46"/>
                <a:gd name="T29" fmla="*/ 0 h 26"/>
                <a:gd name="T30" fmla="*/ 1 w 46"/>
                <a:gd name="T31" fmla="*/ 6 h 26"/>
                <a:gd name="T32" fmla="*/ 0 w 46"/>
                <a:gd name="T33" fmla="*/ 15 h 26"/>
                <a:gd name="T34" fmla="*/ 14 w 46"/>
                <a:gd name="T3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26">
                  <a:moveTo>
                    <a:pt x="14" y="26"/>
                  </a:moveTo>
                  <a:cubicBezTo>
                    <a:pt x="14" y="26"/>
                    <a:pt x="20" y="25"/>
                    <a:pt x="20" y="25"/>
                  </a:cubicBezTo>
                  <a:cubicBezTo>
                    <a:pt x="20" y="25"/>
                    <a:pt x="23" y="21"/>
                    <a:pt x="24" y="21"/>
                  </a:cubicBezTo>
                  <a:cubicBezTo>
                    <a:pt x="26" y="20"/>
                    <a:pt x="43" y="22"/>
                    <a:pt x="43" y="2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0" y="14"/>
                    <a:pt x="40" y="13"/>
                  </a:cubicBezTo>
                  <a:cubicBezTo>
                    <a:pt x="40" y="11"/>
                    <a:pt x="41" y="9"/>
                    <a:pt x="41" y="9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34" y="0"/>
                    <a:pt x="33" y="1"/>
                  </a:cubicBezTo>
                  <a:cubicBezTo>
                    <a:pt x="32" y="3"/>
                    <a:pt x="31" y="8"/>
                    <a:pt x="29" y="7"/>
                  </a:cubicBezTo>
                  <a:cubicBezTo>
                    <a:pt x="29" y="7"/>
                    <a:pt x="22" y="3"/>
                    <a:pt x="21" y="2"/>
                  </a:cubicBezTo>
                  <a:cubicBezTo>
                    <a:pt x="19" y="0"/>
                    <a:pt x="16" y="0"/>
                    <a:pt x="12" y="0"/>
                  </a:cubicBezTo>
                  <a:cubicBezTo>
                    <a:pt x="9" y="0"/>
                    <a:pt x="1" y="4"/>
                    <a:pt x="1" y="6"/>
                  </a:cubicBezTo>
                  <a:cubicBezTo>
                    <a:pt x="0" y="9"/>
                    <a:pt x="0" y="15"/>
                    <a:pt x="0" y="15"/>
                  </a:cubicBezTo>
                  <a:cubicBezTo>
                    <a:pt x="0" y="15"/>
                    <a:pt x="13" y="25"/>
                    <a:pt x="14" y="26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0648950" y="2600325"/>
              <a:ext cx="52387" cy="33337"/>
            </a:xfrm>
            <a:custGeom>
              <a:avLst/>
              <a:gdLst>
                <a:gd name="T0" fmla="*/ 7 w 22"/>
                <a:gd name="T1" fmla="*/ 14 h 14"/>
                <a:gd name="T2" fmla="*/ 13 w 22"/>
                <a:gd name="T3" fmla="*/ 14 h 14"/>
                <a:gd name="T4" fmla="*/ 18 w 22"/>
                <a:gd name="T5" fmla="*/ 11 h 14"/>
                <a:gd name="T6" fmla="*/ 22 w 22"/>
                <a:gd name="T7" fmla="*/ 6 h 14"/>
                <a:gd name="T8" fmla="*/ 16 w 22"/>
                <a:gd name="T9" fmla="*/ 1 h 14"/>
                <a:gd name="T10" fmla="*/ 3 w 22"/>
                <a:gd name="T11" fmla="*/ 2 h 14"/>
                <a:gd name="T12" fmla="*/ 0 w 22"/>
                <a:gd name="T13" fmla="*/ 5 h 14"/>
                <a:gd name="T14" fmla="*/ 1 w 22"/>
                <a:gd name="T15" fmla="*/ 9 h 14"/>
                <a:gd name="T16" fmla="*/ 7 w 22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7" y="14"/>
                  </a:moveTo>
                  <a:cubicBezTo>
                    <a:pt x="9" y="14"/>
                    <a:pt x="13" y="14"/>
                    <a:pt x="13" y="14"/>
                  </a:cubicBezTo>
                  <a:cubicBezTo>
                    <a:pt x="13" y="14"/>
                    <a:pt x="16" y="13"/>
                    <a:pt x="18" y="11"/>
                  </a:cubicBezTo>
                  <a:cubicBezTo>
                    <a:pt x="19" y="10"/>
                    <a:pt x="22" y="6"/>
                    <a:pt x="22" y="6"/>
                  </a:cubicBezTo>
                  <a:cubicBezTo>
                    <a:pt x="22" y="6"/>
                    <a:pt x="17" y="2"/>
                    <a:pt x="16" y="1"/>
                  </a:cubicBezTo>
                  <a:cubicBezTo>
                    <a:pt x="14" y="1"/>
                    <a:pt x="6" y="0"/>
                    <a:pt x="3" y="2"/>
                  </a:cubicBezTo>
                  <a:cubicBezTo>
                    <a:pt x="3" y="2"/>
                    <a:pt x="0" y="4"/>
                    <a:pt x="0" y="5"/>
                  </a:cubicBezTo>
                  <a:cubicBezTo>
                    <a:pt x="0" y="7"/>
                    <a:pt x="1" y="9"/>
                    <a:pt x="1" y="9"/>
                  </a:cubicBezTo>
                  <a:cubicBezTo>
                    <a:pt x="1" y="9"/>
                    <a:pt x="5" y="13"/>
                    <a:pt x="7" y="14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0715625" y="2611438"/>
              <a:ext cx="95250" cy="33337"/>
            </a:xfrm>
            <a:custGeom>
              <a:avLst/>
              <a:gdLst>
                <a:gd name="T0" fmla="*/ 9 w 40"/>
                <a:gd name="T1" fmla="*/ 11 h 14"/>
                <a:gd name="T2" fmla="*/ 15 w 40"/>
                <a:gd name="T3" fmla="*/ 14 h 14"/>
                <a:gd name="T4" fmla="*/ 25 w 40"/>
                <a:gd name="T5" fmla="*/ 13 h 14"/>
                <a:gd name="T6" fmla="*/ 30 w 40"/>
                <a:gd name="T7" fmla="*/ 12 h 14"/>
                <a:gd name="T8" fmla="*/ 36 w 40"/>
                <a:gd name="T9" fmla="*/ 11 h 14"/>
                <a:gd name="T10" fmla="*/ 40 w 40"/>
                <a:gd name="T11" fmla="*/ 8 h 14"/>
                <a:gd name="T12" fmla="*/ 37 w 40"/>
                <a:gd name="T13" fmla="*/ 5 h 14"/>
                <a:gd name="T14" fmla="*/ 28 w 40"/>
                <a:gd name="T15" fmla="*/ 4 h 14"/>
                <a:gd name="T16" fmla="*/ 21 w 40"/>
                <a:gd name="T17" fmla="*/ 2 h 14"/>
                <a:gd name="T18" fmla="*/ 5 w 40"/>
                <a:gd name="T19" fmla="*/ 1 h 14"/>
                <a:gd name="T20" fmla="*/ 0 w 40"/>
                <a:gd name="T21" fmla="*/ 4 h 14"/>
                <a:gd name="T22" fmla="*/ 1 w 40"/>
                <a:gd name="T23" fmla="*/ 7 h 14"/>
                <a:gd name="T24" fmla="*/ 9 w 40"/>
                <a:gd name="T2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4">
                  <a:moveTo>
                    <a:pt x="9" y="11"/>
                  </a:moveTo>
                  <a:cubicBezTo>
                    <a:pt x="10" y="12"/>
                    <a:pt x="15" y="14"/>
                    <a:pt x="15" y="14"/>
                  </a:cubicBezTo>
                  <a:cubicBezTo>
                    <a:pt x="15" y="14"/>
                    <a:pt x="23" y="14"/>
                    <a:pt x="25" y="13"/>
                  </a:cubicBezTo>
                  <a:cubicBezTo>
                    <a:pt x="28" y="13"/>
                    <a:pt x="30" y="12"/>
                    <a:pt x="30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39" y="5"/>
                    <a:pt x="37" y="5"/>
                  </a:cubicBezTo>
                  <a:cubicBezTo>
                    <a:pt x="35" y="5"/>
                    <a:pt x="30" y="4"/>
                    <a:pt x="28" y="4"/>
                  </a:cubicBezTo>
                  <a:cubicBezTo>
                    <a:pt x="25" y="4"/>
                    <a:pt x="21" y="2"/>
                    <a:pt x="21" y="2"/>
                  </a:cubicBezTo>
                  <a:cubicBezTo>
                    <a:pt x="21" y="2"/>
                    <a:pt x="10" y="0"/>
                    <a:pt x="5" y="1"/>
                  </a:cubicBezTo>
                  <a:cubicBezTo>
                    <a:pt x="5" y="1"/>
                    <a:pt x="0" y="3"/>
                    <a:pt x="0" y="4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7" y="11"/>
                    <a:pt x="9" y="11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37925" y="2754313"/>
              <a:ext cx="80962" cy="41275"/>
            </a:xfrm>
            <a:custGeom>
              <a:avLst/>
              <a:gdLst>
                <a:gd name="T0" fmla="*/ 22 w 34"/>
                <a:gd name="T1" fmla="*/ 13 h 17"/>
                <a:gd name="T2" fmla="*/ 33 w 34"/>
                <a:gd name="T3" fmla="*/ 11 h 17"/>
                <a:gd name="T4" fmla="*/ 34 w 34"/>
                <a:gd name="T5" fmla="*/ 6 h 17"/>
                <a:gd name="T6" fmla="*/ 31 w 34"/>
                <a:gd name="T7" fmla="*/ 4 h 17"/>
                <a:gd name="T8" fmla="*/ 25 w 34"/>
                <a:gd name="T9" fmla="*/ 0 h 17"/>
                <a:gd name="T10" fmla="*/ 14 w 34"/>
                <a:gd name="T11" fmla="*/ 2 h 17"/>
                <a:gd name="T12" fmla="*/ 5 w 34"/>
                <a:gd name="T13" fmla="*/ 8 h 17"/>
                <a:gd name="T14" fmla="*/ 3 w 34"/>
                <a:gd name="T15" fmla="*/ 12 h 17"/>
                <a:gd name="T16" fmla="*/ 22 w 34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7">
                  <a:moveTo>
                    <a:pt x="22" y="13"/>
                  </a:moveTo>
                  <a:cubicBezTo>
                    <a:pt x="25" y="13"/>
                    <a:pt x="32" y="12"/>
                    <a:pt x="33" y="11"/>
                  </a:cubicBezTo>
                  <a:cubicBezTo>
                    <a:pt x="34" y="11"/>
                    <a:pt x="34" y="6"/>
                    <a:pt x="34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26" y="1"/>
                    <a:pt x="25" y="0"/>
                  </a:cubicBezTo>
                  <a:cubicBezTo>
                    <a:pt x="23" y="0"/>
                    <a:pt x="16" y="0"/>
                    <a:pt x="14" y="2"/>
                  </a:cubicBezTo>
                  <a:cubicBezTo>
                    <a:pt x="12" y="3"/>
                    <a:pt x="8" y="6"/>
                    <a:pt x="5" y="8"/>
                  </a:cubicBezTo>
                  <a:cubicBezTo>
                    <a:pt x="3" y="9"/>
                    <a:pt x="3" y="12"/>
                    <a:pt x="3" y="12"/>
                  </a:cubicBezTo>
                  <a:cubicBezTo>
                    <a:pt x="0" y="17"/>
                    <a:pt x="18" y="14"/>
                    <a:pt x="22" y="13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0633075" y="3292475"/>
              <a:ext cx="49212" cy="215900"/>
            </a:xfrm>
            <a:custGeom>
              <a:avLst/>
              <a:gdLst>
                <a:gd name="T0" fmla="*/ 1 w 21"/>
                <a:gd name="T1" fmla="*/ 84 h 91"/>
                <a:gd name="T2" fmla="*/ 0 w 21"/>
                <a:gd name="T3" fmla="*/ 89 h 91"/>
                <a:gd name="T4" fmla="*/ 3 w 21"/>
                <a:gd name="T5" fmla="*/ 91 h 91"/>
                <a:gd name="T6" fmla="*/ 6 w 21"/>
                <a:gd name="T7" fmla="*/ 90 h 91"/>
                <a:gd name="T8" fmla="*/ 7 w 21"/>
                <a:gd name="T9" fmla="*/ 85 h 91"/>
                <a:gd name="T10" fmla="*/ 12 w 21"/>
                <a:gd name="T11" fmla="*/ 89 h 91"/>
                <a:gd name="T12" fmla="*/ 16 w 21"/>
                <a:gd name="T13" fmla="*/ 86 h 91"/>
                <a:gd name="T14" fmla="*/ 14 w 21"/>
                <a:gd name="T15" fmla="*/ 82 h 91"/>
                <a:gd name="T16" fmla="*/ 8 w 21"/>
                <a:gd name="T17" fmla="*/ 76 h 91"/>
                <a:gd name="T18" fmla="*/ 6 w 21"/>
                <a:gd name="T19" fmla="*/ 69 h 91"/>
                <a:gd name="T20" fmla="*/ 9 w 21"/>
                <a:gd name="T21" fmla="*/ 66 h 91"/>
                <a:gd name="T22" fmla="*/ 10 w 21"/>
                <a:gd name="T23" fmla="*/ 59 h 91"/>
                <a:gd name="T24" fmla="*/ 14 w 21"/>
                <a:gd name="T25" fmla="*/ 56 h 91"/>
                <a:gd name="T26" fmla="*/ 21 w 21"/>
                <a:gd name="T27" fmla="*/ 60 h 91"/>
                <a:gd name="T28" fmla="*/ 21 w 21"/>
                <a:gd name="T29" fmla="*/ 54 h 91"/>
                <a:gd name="T30" fmla="*/ 16 w 21"/>
                <a:gd name="T31" fmla="*/ 45 h 91"/>
                <a:gd name="T32" fmla="*/ 13 w 21"/>
                <a:gd name="T33" fmla="*/ 19 h 91"/>
                <a:gd name="T34" fmla="*/ 9 w 21"/>
                <a:gd name="T35" fmla="*/ 0 h 91"/>
                <a:gd name="T36" fmla="*/ 7 w 21"/>
                <a:gd name="T37" fmla="*/ 4 h 91"/>
                <a:gd name="T38" fmla="*/ 6 w 21"/>
                <a:gd name="T39" fmla="*/ 10 h 91"/>
                <a:gd name="T40" fmla="*/ 1 w 21"/>
                <a:gd name="T41" fmla="*/ 13 h 91"/>
                <a:gd name="T42" fmla="*/ 2 w 21"/>
                <a:gd name="T43" fmla="*/ 31 h 91"/>
                <a:gd name="T44" fmla="*/ 5 w 21"/>
                <a:gd name="T45" fmla="*/ 36 h 91"/>
                <a:gd name="T46" fmla="*/ 3 w 21"/>
                <a:gd name="T47" fmla="*/ 41 h 91"/>
                <a:gd name="T48" fmla="*/ 3 w 21"/>
                <a:gd name="T49" fmla="*/ 51 h 91"/>
                <a:gd name="T50" fmla="*/ 4 w 21"/>
                <a:gd name="T51" fmla="*/ 67 h 91"/>
                <a:gd name="T52" fmla="*/ 4 w 21"/>
                <a:gd name="T53" fmla="*/ 78 h 91"/>
                <a:gd name="T54" fmla="*/ 1 w 21"/>
                <a:gd name="T55" fmla="*/ 8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91">
                  <a:moveTo>
                    <a:pt x="1" y="84"/>
                  </a:moveTo>
                  <a:cubicBezTo>
                    <a:pt x="1" y="86"/>
                    <a:pt x="0" y="89"/>
                    <a:pt x="0" y="89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5" y="85"/>
                    <a:pt x="7" y="85"/>
                  </a:cubicBezTo>
                  <a:cubicBezTo>
                    <a:pt x="9" y="84"/>
                    <a:pt x="11" y="88"/>
                    <a:pt x="12" y="89"/>
                  </a:cubicBezTo>
                  <a:cubicBezTo>
                    <a:pt x="13" y="89"/>
                    <a:pt x="16" y="86"/>
                    <a:pt x="16" y="86"/>
                  </a:cubicBezTo>
                  <a:cubicBezTo>
                    <a:pt x="16" y="86"/>
                    <a:pt x="15" y="82"/>
                    <a:pt x="14" y="82"/>
                  </a:cubicBezTo>
                  <a:cubicBezTo>
                    <a:pt x="13" y="81"/>
                    <a:pt x="8" y="76"/>
                    <a:pt x="8" y="76"/>
                  </a:cubicBezTo>
                  <a:cubicBezTo>
                    <a:pt x="8" y="76"/>
                    <a:pt x="6" y="71"/>
                    <a:pt x="6" y="69"/>
                  </a:cubicBezTo>
                  <a:cubicBezTo>
                    <a:pt x="7" y="67"/>
                    <a:pt x="9" y="66"/>
                    <a:pt x="9" y="66"/>
                  </a:cubicBezTo>
                  <a:cubicBezTo>
                    <a:pt x="9" y="66"/>
                    <a:pt x="9" y="61"/>
                    <a:pt x="10" y="59"/>
                  </a:cubicBezTo>
                  <a:cubicBezTo>
                    <a:pt x="11" y="57"/>
                    <a:pt x="12" y="56"/>
                    <a:pt x="14" y="56"/>
                  </a:cubicBezTo>
                  <a:cubicBezTo>
                    <a:pt x="16" y="57"/>
                    <a:pt x="21" y="60"/>
                    <a:pt x="21" y="60"/>
                  </a:cubicBezTo>
                  <a:cubicBezTo>
                    <a:pt x="21" y="60"/>
                    <a:pt x="21" y="55"/>
                    <a:pt x="21" y="54"/>
                  </a:cubicBezTo>
                  <a:cubicBezTo>
                    <a:pt x="21" y="52"/>
                    <a:pt x="16" y="48"/>
                    <a:pt x="16" y="45"/>
                  </a:cubicBezTo>
                  <a:cubicBezTo>
                    <a:pt x="16" y="41"/>
                    <a:pt x="14" y="29"/>
                    <a:pt x="13" y="19"/>
                  </a:cubicBezTo>
                  <a:cubicBezTo>
                    <a:pt x="13" y="10"/>
                    <a:pt x="9" y="0"/>
                    <a:pt x="9" y="0"/>
                  </a:cubicBezTo>
                  <a:cubicBezTo>
                    <a:pt x="9" y="0"/>
                    <a:pt x="7" y="3"/>
                    <a:pt x="7" y="4"/>
                  </a:cubicBezTo>
                  <a:cubicBezTo>
                    <a:pt x="7" y="6"/>
                    <a:pt x="7" y="10"/>
                    <a:pt x="6" y="10"/>
                  </a:cubicBezTo>
                  <a:cubicBezTo>
                    <a:pt x="5" y="10"/>
                    <a:pt x="1" y="11"/>
                    <a:pt x="1" y="13"/>
                  </a:cubicBezTo>
                  <a:cubicBezTo>
                    <a:pt x="1" y="16"/>
                    <a:pt x="1" y="31"/>
                    <a:pt x="2" y="31"/>
                  </a:cubicBezTo>
                  <a:cubicBezTo>
                    <a:pt x="3" y="32"/>
                    <a:pt x="5" y="35"/>
                    <a:pt x="5" y="36"/>
                  </a:cubicBezTo>
                  <a:cubicBezTo>
                    <a:pt x="5" y="38"/>
                    <a:pt x="3" y="40"/>
                    <a:pt x="3" y="41"/>
                  </a:cubicBezTo>
                  <a:cubicBezTo>
                    <a:pt x="2" y="42"/>
                    <a:pt x="2" y="47"/>
                    <a:pt x="3" y="51"/>
                  </a:cubicBezTo>
                  <a:cubicBezTo>
                    <a:pt x="4" y="55"/>
                    <a:pt x="4" y="62"/>
                    <a:pt x="4" y="67"/>
                  </a:cubicBezTo>
                  <a:cubicBezTo>
                    <a:pt x="3" y="72"/>
                    <a:pt x="5" y="75"/>
                    <a:pt x="4" y="78"/>
                  </a:cubicBezTo>
                  <a:cubicBezTo>
                    <a:pt x="3" y="82"/>
                    <a:pt x="1" y="82"/>
                    <a:pt x="1" y="84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0596563" y="3525838"/>
              <a:ext cx="112712" cy="90487"/>
            </a:xfrm>
            <a:custGeom>
              <a:avLst/>
              <a:gdLst>
                <a:gd name="T0" fmla="*/ 14 w 47"/>
                <a:gd name="T1" fmla="*/ 18 h 38"/>
                <a:gd name="T2" fmla="*/ 11 w 47"/>
                <a:gd name="T3" fmla="*/ 20 h 38"/>
                <a:gd name="T4" fmla="*/ 9 w 47"/>
                <a:gd name="T5" fmla="*/ 18 h 38"/>
                <a:gd name="T6" fmla="*/ 6 w 47"/>
                <a:gd name="T7" fmla="*/ 19 h 38"/>
                <a:gd name="T8" fmla="*/ 5 w 47"/>
                <a:gd name="T9" fmla="*/ 23 h 38"/>
                <a:gd name="T10" fmla="*/ 3 w 47"/>
                <a:gd name="T11" fmla="*/ 25 h 38"/>
                <a:gd name="T12" fmla="*/ 0 w 47"/>
                <a:gd name="T13" fmla="*/ 26 h 38"/>
                <a:gd name="T14" fmla="*/ 0 w 47"/>
                <a:gd name="T15" fmla="*/ 34 h 38"/>
                <a:gd name="T16" fmla="*/ 2 w 47"/>
                <a:gd name="T17" fmla="*/ 38 h 38"/>
                <a:gd name="T18" fmla="*/ 7 w 47"/>
                <a:gd name="T19" fmla="*/ 37 h 38"/>
                <a:gd name="T20" fmla="*/ 9 w 47"/>
                <a:gd name="T21" fmla="*/ 35 h 38"/>
                <a:gd name="T22" fmla="*/ 8 w 47"/>
                <a:gd name="T23" fmla="*/ 33 h 38"/>
                <a:gd name="T24" fmla="*/ 5 w 47"/>
                <a:gd name="T25" fmla="*/ 30 h 38"/>
                <a:gd name="T26" fmla="*/ 7 w 47"/>
                <a:gd name="T27" fmla="*/ 28 h 38"/>
                <a:gd name="T28" fmla="*/ 10 w 47"/>
                <a:gd name="T29" fmla="*/ 28 h 38"/>
                <a:gd name="T30" fmla="*/ 10 w 47"/>
                <a:gd name="T31" fmla="*/ 30 h 38"/>
                <a:gd name="T32" fmla="*/ 14 w 47"/>
                <a:gd name="T33" fmla="*/ 30 h 38"/>
                <a:gd name="T34" fmla="*/ 15 w 47"/>
                <a:gd name="T35" fmla="*/ 28 h 38"/>
                <a:gd name="T36" fmla="*/ 18 w 47"/>
                <a:gd name="T37" fmla="*/ 28 h 38"/>
                <a:gd name="T38" fmla="*/ 21 w 47"/>
                <a:gd name="T39" fmla="*/ 31 h 38"/>
                <a:gd name="T40" fmla="*/ 27 w 47"/>
                <a:gd name="T41" fmla="*/ 35 h 38"/>
                <a:gd name="T42" fmla="*/ 28 w 47"/>
                <a:gd name="T43" fmla="*/ 27 h 38"/>
                <a:gd name="T44" fmla="*/ 34 w 47"/>
                <a:gd name="T45" fmla="*/ 24 h 38"/>
                <a:gd name="T46" fmla="*/ 43 w 47"/>
                <a:gd name="T47" fmla="*/ 24 h 38"/>
                <a:gd name="T48" fmla="*/ 47 w 47"/>
                <a:gd name="T49" fmla="*/ 20 h 38"/>
                <a:gd name="T50" fmla="*/ 46 w 47"/>
                <a:gd name="T51" fmla="*/ 15 h 38"/>
                <a:gd name="T52" fmla="*/ 47 w 47"/>
                <a:gd name="T53" fmla="*/ 12 h 38"/>
                <a:gd name="T54" fmla="*/ 42 w 47"/>
                <a:gd name="T55" fmla="*/ 11 h 38"/>
                <a:gd name="T56" fmla="*/ 42 w 47"/>
                <a:gd name="T57" fmla="*/ 14 h 38"/>
                <a:gd name="T58" fmla="*/ 34 w 47"/>
                <a:gd name="T59" fmla="*/ 13 h 38"/>
                <a:gd name="T60" fmla="*/ 25 w 47"/>
                <a:gd name="T61" fmla="*/ 8 h 38"/>
                <a:gd name="T62" fmla="*/ 20 w 47"/>
                <a:gd name="T63" fmla="*/ 0 h 38"/>
                <a:gd name="T64" fmla="*/ 15 w 47"/>
                <a:gd name="T65" fmla="*/ 0 h 38"/>
                <a:gd name="T66" fmla="*/ 14 w 47"/>
                <a:gd name="T67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38">
                  <a:moveTo>
                    <a:pt x="14" y="18"/>
                  </a:moveTo>
                  <a:cubicBezTo>
                    <a:pt x="13" y="19"/>
                    <a:pt x="11" y="20"/>
                    <a:pt x="11" y="20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6"/>
                    <a:pt x="14" y="18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0423525" y="3627438"/>
              <a:ext cx="215900" cy="169862"/>
            </a:xfrm>
            <a:custGeom>
              <a:avLst/>
              <a:gdLst>
                <a:gd name="T0" fmla="*/ 72 w 136"/>
                <a:gd name="T1" fmla="*/ 56 h 107"/>
                <a:gd name="T2" fmla="*/ 65 w 136"/>
                <a:gd name="T3" fmla="*/ 68 h 107"/>
                <a:gd name="T4" fmla="*/ 59 w 136"/>
                <a:gd name="T5" fmla="*/ 78 h 107"/>
                <a:gd name="T6" fmla="*/ 26 w 136"/>
                <a:gd name="T7" fmla="*/ 80 h 107"/>
                <a:gd name="T8" fmla="*/ 9 w 136"/>
                <a:gd name="T9" fmla="*/ 93 h 107"/>
                <a:gd name="T10" fmla="*/ 0 w 136"/>
                <a:gd name="T11" fmla="*/ 98 h 107"/>
                <a:gd name="T12" fmla="*/ 5 w 136"/>
                <a:gd name="T13" fmla="*/ 99 h 107"/>
                <a:gd name="T14" fmla="*/ 11 w 136"/>
                <a:gd name="T15" fmla="*/ 99 h 107"/>
                <a:gd name="T16" fmla="*/ 26 w 136"/>
                <a:gd name="T17" fmla="*/ 96 h 107"/>
                <a:gd name="T18" fmla="*/ 32 w 136"/>
                <a:gd name="T19" fmla="*/ 92 h 107"/>
                <a:gd name="T20" fmla="*/ 45 w 136"/>
                <a:gd name="T21" fmla="*/ 90 h 107"/>
                <a:gd name="T22" fmla="*/ 57 w 136"/>
                <a:gd name="T23" fmla="*/ 87 h 107"/>
                <a:gd name="T24" fmla="*/ 59 w 136"/>
                <a:gd name="T25" fmla="*/ 90 h 107"/>
                <a:gd name="T26" fmla="*/ 53 w 136"/>
                <a:gd name="T27" fmla="*/ 98 h 107"/>
                <a:gd name="T28" fmla="*/ 56 w 136"/>
                <a:gd name="T29" fmla="*/ 105 h 107"/>
                <a:gd name="T30" fmla="*/ 63 w 136"/>
                <a:gd name="T31" fmla="*/ 107 h 107"/>
                <a:gd name="T32" fmla="*/ 69 w 136"/>
                <a:gd name="T33" fmla="*/ 98 h 107"/>
                <a:gd name="T34" fmla="*/ 72 w 136"/>
                <a:gd name="T35" fmla="*/ 90 h 107"/>
                <a:gd name="T36" fmla="*/ 99 w 136"/>
                <a:gd name="T37" fmla="*/ 90 h 107"/>
                <a:gd name="T38" fmla="*/ 97 w 136"/>
                <a:gd name="T39" fmla="*/ 83 h 107"/>
                <a:gd name="T40" fmla="*/ 105 w 136"/>
                <a:gd name="T41" fmla="*/ 81 h 107"/>
                <a:gd name="T42" fmla="*/ 108 w 136"/>
                <a:gd name="T43" fmla="*/ 83 h 107"/>
                <a:gd name="T44" fmla="*/ 111 w 136"/>
                <a:gd name="T45" fmla="*/ 87 h 107"/>
                <a:gd name="T46" fmla="*/ 118 w 136"/>
                <a:gd name="T47" fmla="*/ 81 h 107"/>
                <a:gd name="T48" fmla="*/ 118 w 136"/>
                <a:gd name="T49" fmla="*/ 60 h 107"/>
                <a:gd name="T50" fmla="*/ 123 w 136"/>
                <a:gd name="T51" fmla="*/ 56 h 107"/>
                <a:gd name="T52" fmla="*/ 123 w 136"/>
                <a:gd name="T53" fmla="*/ 39 h 107"/>
                <a:gd name="T54" fmla="*/ 135 w 136"/>
                <a:gd name="T55" fmla="*/ 26 h 107"/>
                <a:gd name="T56" fmla="*/ 136 w 136"/>
                <a:gd name="T57" fmla="*/ 15 h 107"/>
                <a:gd name="T58" fmla="*/ 132 w 136"/>
                <a:gd name="T59" fmla="*/ 9 h 107"/>
                <a:gd name="T60" fmla="*/ 127 w 136"/>
                <a:gd name="T61" fmla="*/ 0 h 107"/>
                <a:gd name="T62" fmla="*/ 112 w 136"/>
                <a:gd name="T63" fmla="*/ 0 h 107"/>
                <a:gd name="T64" fmla="*/ 112 w 136"/>
                <a:gd name="T65" fmla="*/ 15 h 107"/>
                <a:gd name="T66" fmla="*/ 115 w 136"/>
                <a:gd name="T67" fmla="*/ 18 h 107"/>
                <a:gd name="T68" fmla="*/ 111 w 136"/>
                <a:gd name="T69" fmla="*/ 30 h 107"/>
                <a:gd name="T70" fmla="*/ 96 w 136"/>
                <a:gd name="T71" fmla="*/ 51 h 107"/>
                <a:gd name="T72" fmla="*/ 85 w 136"/>
                <a:gd name="T73" fmla="*/ 60 h 107"/>
                <a:gd name="T74" fmla="*/ 78 w 136"/>
                <a:gd name="T75" fmla="*/ 59 h 107"/>
                <a:gd name="T76" fmla="*/ 78 w 136"/>
                <a:gd name="T77" fmla="*/ 51 h 107"/>
                <a:gd name="T78" fmla="*/ 72 w 136"/>
                <a:gd name="T79" fmla="*/ 5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07">
                  <a:moveTo>
                    <a:pt x="72" y="56"/>
                  </a:moveTo>
                  <a:lnTo>
                    <a:pt x="65" y="68"/>
                  </a:lnTo>
                  <a:lnTo>
                    <a:pt x="59" y="78"/>
                  </a:lnTo>
                  <a:lnTo>
                    <a:pt x="26" y="80"/>
                  </a:lnTo>
                  <a:lnTo>
                    <a:pt x="9" y="93"/>
                  </a:lnTo>
                  <a:lnTo>
                    <a:pt x="0" y="98"/>
                  </a:lnTo>
                  <a:lnTo>
                    <a:pt x="5" y="99"/>
                  </a:lnTo>
                  <a:lnTo>
                    <a:pt x="11" y="99"/>
                  </a:lnTo>
                  <a:lnTo>
                    <a:pt x="26" y="96"/>
                  </a:lnTo>
                  <a:lnTo>
                    <a:pt x="32" y="92"/>
                  </a:lnTo>
                  <a:lnTo>
                    <a:pt x="45" y="90"/>
                  </a:lnTo>
                  <a:lnTo>
                    <a:pt x="57" y="87"/>
                  </a:lnTo>
                  <a:lnTo>
                    <a:pt x="59" y="90"/>
                  </a:lnTo>
                  <a:lnTo>
                    <a:pt x="53" y="98"/>
                  </a:lnTo>
                  <a:lnTo>
                    <a:pt x="56" y="105"/>
                  </a:lnTo>
                  <a:lnTo>
                    <a:pt x="63" y="107"/>
                  </a:lnTo>
                  <a:lnTo>
                    <a:pt x="69" y="98"/>
                  </a:lnTo>
                  <a:lnTo>
                    <a:pt x="72" y="90"/>
                  </a:lnTo>
                  <a:lnTo>
                    <a:pt x="99" y="90"/>
                  </a:lnTo>
                  <a:lnTo>
                    <a:pt x="97" y="83"/>
                  </a:lnTo>
                  <a:lnTo>
                    <a:pt x="105" y="81"/>
                  </a:lnTo>
                  <a:lnTo>
                    <a:pt x="108" y="83"/>
                  </a:lnTo>
                  <a:lnTo>
                    <a:pt x="111" y="87"/>
                  </a:lnTo>
                  <a:lnTo>
                    <a:pt x="118" y="81"/>
                  </a:lnTo>
                  <a:lnTo>
                    <a:pt x="118" y="60"/>
                  </a:lnTo>
                  <a:lnTo>
                    <a:pt x="123" y="56"/>
                  </a:lnTo>
                  <a:lnTo>
                    <a:pt x="123" y="39"/>
                  </a:lnTo>
                  <a:lnTo>
                    <a:pt x="135" y="26"/>
                  </a:lnTo>
                  <a:lnTo>
                    <a:pt x="136" y="15"/>
                  </a:lnTo>
                  <a:lnTo>
                    <a:pt x="132" y="9"/>
                  </a:lnTo>
                  <a:lnTo>
                    <a:pt x="127" y="0"/>
                  </a:lnTo>
                  <a:lnTo>
                    <a:pt x="112" y="0"/>
                  </a:lnTo>
                  <a:lnTo>
                    <a:pt x="112" y="15"/>
                  </a:lnTo>
                  <a:lnTo>
                    <a:pt x="115" y="18"/>
                  </a:lnTo>
                  <a:lnTo>
                    <a:pt x="111" y="30"/>
                  </a:lnTo>
                  <a:lnTo>
                    <a:pt x="96" y="51"/>
                  </a:lnTo>
                  <a:lnTo>
                    <a:pt x="85" y="60"/>
                  </a:lnTo>
                  <a:lnTo>
                    <a:pt x="78" y="59"/>
                  </a:lnTo>
                  <a:lnTo>
                    <a:pt x="78" y="51"/>
                  </a:lnTo>
                  <a:lnTo>
                    <a:pt x="72" y="56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0399713" y="3792538"/>
              <a:ext cx="46037" cy="58737"/>
            </a:xfrm>
            <a:custGeom>
              <a:avLst/>
              <a:gdLst>
                <a:gd name="T0" fmla="*/ 0 w 29"/>
                <a:gd name="T1" fmla="*/ 9 h 37"/>
                <a:gd name="T2" fmla="*/ 6 w 29"/>
                <a:gd name="T3" fmla="*/ 9 h 37"/>
                <a:gd name="T4" fmla="*/ 11 w 29"/>
                <a:gd name="T5" fmla="*/ 7 h 37"/>
                <a:gd name="T6" fmla="*/ 14 w 29"/>
                <a:gd name="T7" fmla="*/ 13 h 37"/>
                <a:gd name="T8" fmla="*/ 8 w 29"/>
                <a:gd name="T9" fmla="*/ 19 h 37"/>
                <a:gd name="T10" fmla="*/ 9 w 29"/>
                <a:gd name="T11" fmla="*/ 25 h 37"/>
                <a:gd name="T12" fmla="*/ 12 w 29"/>
                <a:gd name="T13" fmla="*/ 28 h 37"/>
                <a:gd name="T14" fmla="*/ 12 w 29"/>
                <a:gd name="T15" fmla="*/ 37 h 37"/>
                <a:gd name="T16" fmla="*/ 20 w 29"/>
                <a:gd name="T17" fmla="*/ 37 h 37"/>
                <a:gd name="T18" fmla="*/ 23 w 29"/>
                <a:gd name="T19" fmla="*/ 33 h 37"/>
                <a:gd name="T20" fmla="*/ 23 w 29"/>
                <a:gd name="T21" fmla="*/ 16 h 37"/>
                <a:gd name="T22" fmla="*/ 29 w 29"/>
                <a:gd name="T23" fmla="*/ 15 h 37"/>
                <a:gd name="T24" fmla="*/ 29 w 29"/>
                <a:gd name="T25" fmla="*/ 6 h 37"/>
                <a:gd name="T26" fmla="*/ 20 w 29"/>
                <a:gd name="T27" fmla="*/ 0 h 37"/>
                <a:gd name="T28" fmla="*/ 11 w 29"/>
                <a:gd name="T29" fmla="*/ 0 h 37"/>
                <a:gd name="T30" fmla="*/ 0 w 29"/>
                <a:gd name="T31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37">
                  <a:moveTo>
                    <a:pt x="0" y="9"/>
                  </a:moveTo>
                  <a:lnTo>
                    <a:pt x="6" y="9"/>
                  </a:lnTo>
                  <a:lnTo>
                    <a:pt x="11" y="7"/>
                  </a:lnTo>
                  <a:lnTo>
                    <a:pt x="14" y="13"/>
                  </a:lnTo>
                  <a:lnTo>
                    <a:pt x="8" y="19"/>
                  </a:lnTo>
                  <a:lnTo>
                    <a:pt x="9" y="25"/>
                  </a:lnTo>
                  <a:lnTo>
                    <a:pt x="12" y="28"/>
                  </a:lnTo>
                  <a:lnTo>
                    <a:pt x="12" y="37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16"/>
                  </a:lnTo>
                  <a:lnTo>
                    <a:pt x="29" y="15"/>
                  </a:lnTo>
                  <a:lnTo>
                    <a:pt x="29" y="6"/>
                  </a:lnTo>
                  <a:lnTo>
                    <a:pt x="20" y="0"/>
                  </a:lnTo>
                  <a:lnTo>
                    <a:pt x="1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0452100" y="3779838"/>
              <a:ext cx="46037" cy="33337"/>
            </a:xfrm>
            <a:custGeom>
              <a:avLst/>
              <a:gdLst>
                <a:gd name="T0" fmla="*/ 5 w 29"/>
                <a:gd name="T1" fmla="*/ 21 h 21"/>
                <a:gd name="T2" fmla="*/ 12 w 29"/>
                <a:gd name="T3" fmla="*/ 20 h 21"/>
                <a:gd name="T4" fmla="*/ 14 w 29"/>
                <a:gd name="T5" fmla="*/ 11 h 21"/>
                <a:gd name="T6" fmla="*/ 24 w 29"/>
                <a:gd name="T7" fmla="*/ 11 h 21"/>
                <a:gd name="T8" fmla="*/ 29 w 29"/>
                <a:gd name="T9" fmla="*/ 8 h 21"/>
                <a:gd name="T10" fmla="*/ 29 w 29"/>
                <a:gd name="T11" fmla="*/ 2 h 21"/>
                <a:gd name="T12" fmla="*/ 21 w 29"/>
                <a:gd name="T13" fmla="*/ 0 h 21"/>
                <a:gd name="T14" fmla="*/ 17 w 29"/>
                <a:gd name="T15" fmla="*/ 5 h 21"/>
                <a:gd name="T16" fmla="*/ 12 w 29"/>
                <a:gd name="T17" fmla="*/ 8 h 21"/>
                <a:gd name="T18" fmla="*/ 8 w 29"/>
                <a:gd name="T19" fmla="*/ 6 h 21"/>
                <a:gd name="T20" fmla="*/ 0 w 29"/>
                <a:gd name="T21" fmla="*/ 11 h 21"/>
                <a:gd name="T22" fmla="*/ 3 w 29"/>
                <a:gd name="T23" fmla="*/ 15 h 21"/>
                <a:gd name="T24" fmla="*/ 2 w 29"/>
                <a:gd name="T25" fmla="*/ 18 h 21"/>
                <a:gd name="T26" fmla="*/ 5 w 29"/>
                <a:gd name="T2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1">
                  <a:moveTo>
                    <a:pt x="5" y="21"/>
                  </a:moveTo>
                  <a:lnTo>
                    <a:pt x="12" y="20"/>
                  </a:lnTo>
                  <a:lnTo>
                    <a:pt x="14" y="11"/>
                  </a:lnTo>
                  <a:lnTo>
                    <a:pt x="24" y="11"/>
                  </a:lnTo>
                  <a:lnTo>
                    <a:pt x="29" y="8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7" y="5"/>
                  </a:lnTo>
                  <a:lnTo>
                    <a:pt x="12" y="8"/>
                  </a:lnTo>
                  <a:lnTo>
                    <a:pt x="8" y="6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2" y="18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9994900" y="4078288"/>
              <a:ext cx="47625" cy="39687"/>
            </a:xfrm>
            <a:custGeom>
              <a:avLst/>
              <a:gdLst>
                <a:gd name="T0" fmla="*/ 20 w 30"/>
                <a:gd name="T1" fmla="*/ 21 h 25"/>
                <a:gd name="T2" fmla="*/ 24 w 30"/>
                <a:gd name="T3" fmla="*/ 21 h 25"/>
                <a:gd name="T4" fmla="*/ 26 w 30"/>
                <a:gd name="T5" fmla="*/ 12 h 25"/>
                <a:gd name="T6" fmla="*/ 30 w 30"/>
                <a:gd name="T7" fmla="*/ 10 h 25"/>
                <a:gd name="T8" fmla="*/ 30 w 30"/>
                <a:gd name="T9" fmla="*/ 4 h 25"/>
                <a:gd name="T10" fmla="*/ 24 w 30"/>
                <a:gd name="T11" fmla="*/ 1 h 25"/>
                <a:gd name="T12" fmla="*/ 15 w 30"/>
                <a:gd name="T13" fmla="*/ 0 h 25"/>
                <a:gd name="T14" fmla="*/ 11 w 30"/>
                <a:gd name="T15" fmla="*/ 4 h 25"/>
                <a:gd name="T16" fmla="*/ 2 w 30"/>
                <a:gd name="T17" fmla="*/ 9 h 25"/>
                <a:gd name="T18" fmla="*/ 0 w 30"/>
                <a:gd name="T19" fmla="*/ 18 h 25"/>
                <a:gd name="T20" fmla="*/ 5 w 30"/>
                <a:gd name="T21" fmla="*/ 22 h 25"/>
                <a:gd name="T22" fmla="*/ 12 w 30"/>
                <a:gd name="T23" fmla="*/ 25 h 25"/>
                <a:gd name="T24" fmla="*/ 17 w 30"/>
                <a:gd name="T25" fmla="*/ 24 h 25"/>
                <a:gd name="T26" fmla="*/ 20 w 30"/>
                <a:gd name="T2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5">
                  <a:moveTo>
                    <a:pt x="20" y="21"/>
                  </a:moveTo>
                  <a:lnTo>
                    <a:pt x="24" y="21"/>
                  </a:lnTo>
                  <a:lnTo>
                    <a:pt x="26" y="12"/>
                  </a:lnTo>
                  <a:lnTo>
                    <a:pt x="30" y="10"/>
                  </a:lnTo>
                  <a:lnTo>
                    <a:pt x="30" y="4"/>
                  </a:lnTo>
                  <a:lnTo>
                    <a:pt x="24" y="1"/>
                  </a:lnTo>
                  <a:lnTo>
                    <a:pt x="15" y="0"/>
                  </a:lnTo>
                  <a:lnTo>
                    <a:pt x="11" y="4"/>
                  </a:lnTo>
                  <a:lnTo>
                    <a:pt x="2" y="9"/>
                  </a:lnTo>
                  <a:lnTo>
                    <a:pt x="0" y="18"/>
                  </a:lnTo>
                  <a:lnTo>
                    <a:pt x="5" y="22"/>
                  </a:lnTo>
                  <a:lnTo>
                    <a:pt x="12" y="25"/>
                  </a:lnTo>
                  <a:lnTo>
                    <a:pt x="17" y="24"/>
                  </a:lnTo>
                  <a:lnTo>
                    <a:pt x="20" y="21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0217150" y="3970338"/>
              <a:ext cx="38100" cy="69850"/>
            </a:xfrm>
            <a:custGeom>
              <a:avLst/>
              <a:gdLst>
                <a:gd name="T0" fmla="*/ 7 w 24"/>
                <a:gd name="T1" fmla="*/ 44 h 44"/>
                <a:gd name="T2" fmla="*/ 13 w 24"/>
                <a:gd name="T3" fmla="*/ 41 h 44"/>
                <a:gd name="T4" fmla="*/ 19 w 24"/>
                <a:gd name="T5" fmla="*/ 21 h 44"/>
                <a:gd name="T6" fmla="*/ 22 w 24"/>
                <a:gd name="T7" fmla="*/ 12 h 44"/>
                <a:gd name="T8" fmla="*/ 24 w 24"/>
                <a:gd name="T9" fmla="*/ 8 h 44"/>
                <a:gd name="T10" fmla="*/ 18 w 24"/>
                <a:gd name="T11" fmla="*/ 0 h 44"/>
                <a:gd name="T12" fmla="*/ 13 w 24"/>
                <a:gd name="T13" fmla="*/ 2 h 44"/>
                <a:gd name="T14" fmla="*/ 0 w 24"/>
                <a:gd name="T15" fmla="*/ 17 h 44"/>
                <a:gd name="T16" fmla="*/ 0 w 24"/>
                <a:gd name="T17" fmla="*/ 24 h 44"/>
                <a:gd name="T18" fmla="*/ 1 w 24"/>
                <a:gd name="T19" fmla="*/ 33 h 44"/>
                <a:gd name="T20" fmla="*/ 3 w 24"/>
                <a:gd name="T21" fmla="*/ 41 h 44"/>
                <a:gd name="T22" fmla="*/ 7 w 24"/>
                <a:gd name="T2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44"/>
                  </a:moveTo>
                  <a:lnTo>
                    <a:pt x="13" y="41"/>
                  </a:lnTo>
                  <a:lnTo>
                    <a:pt x="19" y="21"/>
                  </a:lnTo>
                  <a:lnTo>
                    <a:pt x="22" y="12"/>
                  </a:lnTo>
                  <a:lnTo>
                    <a:pt x="24" y="8"/>
                  </a:lnTo>
                  <a:lnTo>
                    <a:pt x="18" y="0"/>
                  </a:lnTo>
                  <a:lnTo>
                    <a:pt x="13" y="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1" y="33"/>
                  </a:lnTo>
                  <a:lnTo>
                    <a:pt x="3" y="41"/>
                  </a:lnTo>
                  <a:lnTo>
                    <a:pt x="7" y="44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4"/>
            <p:cNvSpPr>
              <a:spLocks/>
            </p:cNvSpPr>
            <p:nvPr/>
          </p:nvSpPr>
          <p:spPr bwMode="auto">
            <a:xfrm>
              <a:off x="10212388" y="4111625"/>
              <a:ext cx="85725" cy="120650"/>
            </a:xfrm>
            <a:custGeom>
              <a:avLst/>
              <a:gdLst>
                <a:gd name="T0" fmla="*/ 3 w 54"/>
                <a:gd name="T1" fmla="*/ 45 h 76"/>
                <a:gd name="T2" fmla="*/ 10 w 54"/>
                <a:gd name="T3" fmla="*/ 49 h 76"/>
                <a:gd name="T4" fmla="*/ 10 w 54"/>
                <a:gd name="T5" fmla="*/ 58 h 76"/>
                <a:gd name="T6" fmla="*/ 16 w 54"/>
                <a:gd name="T7" fmla="*/ 60 h 76"/>
                <a:gd name="T8" fmla="*/ 24 w 54"/>
                <a:gd name="T9" fmla="*/ 58 h 76"/>
                <a:gd name="T10" fmla="*/ 30 w 54"/>
                <a:gd name="T11" fmla="*/ 61 h 76"/>
                <a:gd name="T12" fmla="*/ 40 w 54"/>
                <a:gd name="T13" fmla="*/ 63 h 76"/>
                <a:gd name="T14" fmla="*/ 43 w 54"/>
                <a:gd name="T15" fmla="*/ 69 h 76"/>
                <a:gd name="T16" fmla="*/ 48 w 54"/>
                <a:gd name="T17" fmla="*/ 76 h 76"/>
                <a:gd name="T18" fmla="*/ 54 w 54"/>
                <a:gd name="T19" fmla="*/ 75 h 76"/>
                <a:gd name="T20" fmla="*/ 54 w 54"/>
                <a:gd name="T21" fmla="*/ 69 h 76"/>
                <a:gd name="T22" fmla="*/ 48 w 54"/>
                <a:gd name="T23" fmla="*/ 66 h 76"/>
                <a:gd name="T24" fmla="*/ 46 w 54"/>
                <a:gd name="T25" fmla="*/ 58 h 76"/>
                <a:gd name="T26" fmla="*/ 34 w 54"/>
                <a:gd name="T27" fmla="*/ 54 h 76"/>
                <a:gd name="T28" fmla="*/ 24 w 54"/>
                <a:gd name="T29" fmla="*/ 51 h 76"/>
                <a:gd name="T30" fmla="*/ 21 w 54"/>
                <a:gd name="T31" fmla="*/ 48 h 76"/>
                <a:gd name="T32" fmla="*/ 19 w 54"/>
                <a:gd name="T33" fmla="*/ 34 h 76"/>
                <a:gd name="T34" fmla="*/ 27 w 54"/>
                <a:gd name="T35" fmla="*/ 31 h 76"/>
                <a:gd name="T36" fmla="*/ 30 w 54"/>
                <a:gd name="T37" fmla="*/ 22 h 76"/>
                <a:gd name="T38" fmla="*/ 30 w 54"/>
                <a:gd name="T39" fmla="*/ 1 h 76"/>
                <a:gd name="T40" fmla="*/ 19 w 54"/>
                <a:gd name="T41" fmla="*/ 0 h 76"/>
                <a:gd name="T42" fmla="*/ 7 w 54"/>
                <a:gd name="T43" fmla="*/ 3 h 76"/>
                <a:gd name="T44" fmla="*/ 6 w 54"/>
                <a:gd name="T45" fmla="*/ 27 h 76"/>
                <a:gd name="T46" fmla="*/ 0 w 54"/>
                <a:gd name="T47" fmla="*/ 28 h 76"/>
                <a:gd name="T48" fmla="*/ 3 w 54"/>
                <a:gd name="T49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76">
                  <a:moveTo>
                    <a:pt x="3" y="45"/>
                  </a:moveTo>
                  <a:lnTo>
                    <a:pt x="10" y="49"/>
                  </a:lnTo>
                  <a:lnTo>
                    <a:pt x="10" y="58"/>
                  </a:lnTo>
                  <a:lnTo>
                    <a:pt x="16" y="60"/>
                  </a:lnTo>
                  <a:lnTo>
                    <a:pt x="24" y="58"/>
                  </a:lnTo>
                  <a:lnTo>
                    <a:pt x="30" y="61"/>
                  </a:lnTo>
                  <a:lnTo>
                    <a:pt x="40" y="63"/>
                  </a:lnTo>
                  <a:lnTo>
                    <a:pt x="43" y="69"/>
                  </a:lnTo>
                  <a:lnTo>
                    <a:pt x="48" y="76"/>
                  </a:lnTo>
                  <a:lnTo>
                    <a:pt x="54" y="75"/>
                  </a:lnTo>
                  <a:lnTo>
                    <a:pt x="54" y="69"/>
                  </a:lnTo>
                  <a:lnTo>
                    <a:pt x="48" y="66"/>
                  </a:lnTo>
                  <a:lnTo>
                    <a:pt x="46" y="58"/>
                  </a:lnTo>
                  <a:lnTo>
                    <a:pt x="34" y="54"/>
                  </a:lnTo>
                  <a:lnTo>
                    <a:pt x="24" y="51"/>
                  </a:lnTo>
                  <a:lnTo>
                    <a:pt x="21" y="48"/>
                  </a:lnTo>
                  <a:lnTo>
                    <a:pt x="19" y="34"/>
                  </a:lnTo>
                  <a:lnTo>
                    <a:pt x="27" y="31"/>
                  </a:lnTo>
                  <a:lnTo>
                    <a:pt x="30" y="22"/>
                  </a:lnTo>
                  <a:lnTo>
                    <a:pt x="30" y="1"/>
                  </a:lnTo>
                  <a:lnTo>
                    <a:pt x="19" y="0"/>
                  </a:lnTo>
                  <a:lnTo>
                    <a:pt x="7" y="3"/>
                  </a:lnTo>
                  <a:lnTo>
                    <a:pt x="6" y="27"/>
                  </a:lnTo>
                  <a:lnTo>
                    <a:pt x="0" y="28"/>
                  </a:lnTo>
                  <a:lnTo>
                    <a:pt x="3" y="45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5"/>
            <p:cNvSpPr>
              <a:spLocks/>
            </p:cNvSpPr>
            <p:nvPr/>
          </p:nvSpPr>
          <p:spPr bwMode="auto">
            <a:xfrm>
              <a:off x="10221913" y="4208463"/>
              <a:ext cx="23812" cy="31750"/>
            </a:xfrm>
            <a:custGeom>
              <a:avLst/>
              <a:gdLst>
                <a:gd name="T0" fmla="*/ 15 w 15"/>
                <a:gd name="T1" fmla="*/ 18 h 20"/>
                <a:gd name="T2" fmla="*/ 15 w 15"/>
                <a:gd name="T3" fmla="*/ 8 h 20"/>
                <a:gd name="T4" fmla="*/ 4 w 15"/>
                <a:gd name="T5" fmla="*/ 0 h 20"/>
                <a:gd name="T6" fmla="*/ 0 w 15"/>
                <a:gd name="T7" fmla="*/ 5 h 20"/>
                <a:gd name="T8" fmla="*/ 0 w 15"/>
                <a:gd name="T9" fmla="*/ 9 h 20"/>
                <a:gd name="T10" fmla="*/ 9 w 15"/>
                <a:gd name="T11" fmla="*/ 20 h 20"/>
                <a:gd name="T12" fmla="*/ 15 w 15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0">
                  <a:moveTo>
                    <a:pt x="15" y="18"/>
                  </a:moveTo>
                  <a:lnTo>
                    <a:pt x="15" y="8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9" y="20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76"/>
            <p:cNvSpPr>
              <a:spLocks/>
            </p:cNvSpPr>
            <p:nvPr/>
          </p:nvSpPr>
          <p:spPr bwMode="auto">
            <a:xfrm>
              <a:off x="10302875" y="4230688"/>
              <a:ext cx="23812" cy="49212"/>
            </a:xfrm>
            <a:custGeom>
              <a:avLst/>
              <a:gdLst>
                <a:gd name="T0" fmla="*/ 15 w 15"/>
                <a:gd name="T1" fmla="*/ 6 h 31"/>
                <a:gd name="T2" fmla="*/ 9 w 15"/>
                <a:gd name="T3" fmla="*/ 0 h 31"/>
                <a:gd name="T4" fmla="*/ 0 w 15"/>
                <a:gd name="T5" fmla="*/ 3 h 31"/>
                <a:gd name="T6" fmla="*/ 0 w 15"/>
                <a:gd name="T7" fmla="*/ 7 h 31"/>
                <a:gd name="T8" fmla="*/ 3 w 15"/>
                <a:gd name="T9" fmla="*/ 10 h 31"/>
                <a:gd name="T10" fmla="*/ 3 w 15"/>
                <a:gd name="T11" fmla="*/ 15 h 31"/>
                <a:gd name="T12" fmla="*/ 0 w 15"/>
                <a:gd name="T13" fmla="*/ 18 h 31"/>
                <a:gd name="T14" fmla="*/ 1 w 15"/>
                <a:gd name="T15" fmla="*/ 27 h 31"/>
                <a:gd name="T16" fmla="*/ 6 w 15"/>
                <a:gd name="T17" fmla="*/ 31 h 31"/>
                <a:gd name="T18" fmla="*/ 9 w 15"/>
                <a:gd name="T19" fmla="*/ 30 h 31"/>
                <a:gd name="T20" fmla="*/ 6 w 15"/>
                <a:gd name="T21" fmla="*/ 18 h 31"/>
                <a:gd name="T22" fmla="*/ 13 w 15"/>
                <a:gd name="T23" fmla="*/ 18 h 31"/>
                <a:gd name="T24" fmla="*/ 15 w 15"/>
                <a:gd name="T25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5" y="6"/>
                  </a:moveTo>
                  <a:lnTo>
                    <a:pt x="9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5"/>
                  </a:lnTo>
                  <a:lnTo>
                    <a:pt x="0" y="18"/>
                  </a:lnTo>
                  <a:lnTo>
                    <a:pt x="1" y="27"/>
                  </a:lnTo>
                  <a:lnTo>
                    <a:pt x="6" y="31"/>
                  </a:lnTo>
                  <a:lnTo>
                    <a:pt x="9" y="30"/>
                  </a:lnTo>
                  <a:lnTo>
                    <a:pt x="6" y="18"/>
                  </a:lnTo>
                  <a:lnTo>
                    <a:pt x="13" y="18"/>
                  </a:lnTo>
                  <a:lnTo>
                    <a:pt x="15" y="6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77"/>
            <p:cNvSpPr>
              <a:spLocks/>
            </p:cNvSpPr>
            <p:nvPr/>
          </p:nvSpPr>
          <p:spPr bwMode="auto">
            <a:xfrm>
              <a:off x="10252075" y="4246563"/>
              <a:ext cx="26987" cy="26987"/>
            </a:xfrm>
            <a:custGeom>
              <a:avLst/>
              <a:gdLst>
                <a:gd name="T0" fmla="*/ 2 w 17"/>
                <a:gd name="T1" fmla="*/ 2 h 17"/>
                <a:gd name="T2" fmla="*/ 0 w 17"/>
                <a:gd name="T3" fmla="*/ 8 h 17"/>
                <a:gd name="T4" fmla="*/ 2 w 17"/>
                <a:gd name="T5" fmla="*/ 17 h 17"/>
                <a:gd name="T6" fmla="*/ 8 w 17"/>
                <a:gd name="T7" fmla="*/ 17 h 17"/>
                <a:gd name="T8" fmla="*/ 9 w 17"/>
                <a:gd name="T9" fmla="*/ 11 h 17"/>
                <a:gd name="T10" fmla="*/ 15 w 17"/>
                <a:gd name="T11" fmla="*/ 8 h 17"/>
                <a:gd name="T12" fmla="*/ 17 w 17"/>
                <a:gd name="T13" fmla="*/ 2 h 17"/>
                <a:gd name="T14" fmla="*/ 11 w 17"/>
                <a:gd name="T15" fmla="*/ 0 h 17"/>
                <a:gd name="T16" fmla="*/ 2 w 17"/>
                <a:gd name="T1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2" y="2"/>
                  </a:moveTo>
                  <a:lnTo>
                    <a:pt x="0" y="8"/>
                  </a:lnTo>
                  <a:lnTo>
                    <a:pt x="2" y="17"/>
                  </a:lnTo>
                  <a:lnTo>
                    <a:pt x="8" y="17"/>
                  </a:lnTo>
                  <a:lnTo>
                    <a:pt x="9" y="11"/>
                  </a:lnTo>
                  <a:lnTo>
                    <a:pt x="15" y="8"/>
                  </a:lnTo>
                  <a:lnTo>
                    <a:pt x="17" y="2"/>
                  </a:lnTo>
                  <a:lnTo>
                    <a:pt x="11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78"/>
            <p:cNvSpPr>
              <a:spLocks/>
            </p:cNvSpPr>
            <p:nvPr/>
          </p:nvSpPr>
          <p:spPr bwMode="auto">
            <a:xfrm>
              <a:off x="10264775" y="4264025"/>
              <a:ext cx="28575" cy="34925"/>
            </a:xfrm>
            <a:custGeom>
              <a:avLst/>
              <a:gdLst>
                <a:gd name="T0" fmla="*/ 15 w 18"/>
                <a:gd name="T1" fmla="*/ 12 h 22"/>
                <a:gd name="T2" fmla="*/ 18 w 18"/>
                <a:gd name="T3" fmla="*/ 7 h 22"/>
                <a:gd name="T4" fmla="*/ 15 w 18"/>
                <a:gd name="T5" fmla="*/ 3 h 22"/>
                <a:gd name="T6" fmla="*/ 12 w 18"/>
                <a:gd name="T7" fmla="*/ 0 h 22"/>
                <a:gd name="T8" fmla="*/ 6 w 18"/>
                <a:gd name="T9" fmla="*/ 3 h 22"/>
                <a:gd name="T10" fmla="*/ 6 w 18"/>
                <a:gd name="T11" fmla="*/ 7 h 22"/>
                <a:gd name="T12" fmla="*/ 0 w 18"/>
                <a:gd name="T13" fmla="*/ 12 h 22"/>
                <a:gd name="T14" fmla="*/ 0 w 18"/>
                <a:gd name="T15" fmla="*/ 16 h 22"/>
                <a:gd name="T16" fmla="*/ 3 w 18"/>
                <a:gd name="T17" fmla="*/ 22 h 22"/>
                <a:gd name="T18" fmla="*/ 9 w 18"/>
                <a:gd name="T19" fmla="*/ 21 h 22"/>
                <a:gd name="T20" fmla="*/ 7 w 18"/>
                <a:gd name="T21" fmla="*/ 16 h 22"/>
                <a:gd name="T22" fmla="*/ 9 w 18"/>
                <a:gd name="T23" fmla="*/ 12 h 22"/>
                <a:gd name="T24" fmla="*/ 15 w 18"/>
                <a:gd name="T25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22">
                  <a:moveTo>
                    <a:pt x="15" y="12"/>
                  </a:moveTo>
                  <a:lnTo>
                    <a:pt x="18" y="7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6" y="3"/>
                  </a:lnTo>
                  <a:lnTo>
                    <a:pt x="6" y="7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3" y="22"/>
                  </a:lnTo>
                  <a:lnTo>
                    <a:pt x="9" y="21"/>
                  </a:lnTo>
                  <a:lnTo>
                    <a:pt x="7" y="16"/>
                  </a:lnTo>
                  <a:lnTo>
                    <a:pt x="9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79"/>
            <p:cNvSpPr>
              <a:spLocks/>
            </p:cNvSpPr>
            <p:nvPr/>
          </p:nvSpPr>
          <p:spPr bwMode="auto">
            <a:xfrm>
              <a:off x="10247313" y="4289425"/>
              <a:ext cx="98425" cy="74612"/>
            </a:xfrm>
            <a:custGeom>
              <a:avLst/>
              <a:gdLst>
                <a:gd name="T0" fmla="*/ 26 w 62"/>
                <a:gd name="T1" fmla="*/ 12 h 47"/>
                <a:gd name="T2" fmla="*/ 21 w 62"/>
                <a:gd name="T3" fmla="*/ 9 h 47"/>
                <a:gd name="T4" fmla="*/ 18 w 62"/>
                <a:gd name="T5" fmla="*/ 15 h 47"/>
                <a:gd name="T6" fmla="*/ 12 w 62"/>
                <a:gd name="T7" fmla="*/ 18 h 47"/>
                <a:gd name="T8" fmla="*/ 6 w 62"/>
                <a:gd name="T9" fmla="*/ 20 h 47"/>
                <a:gd name="T10" fmla="*/ 0 w 62"/>
                <a:gd name="T11" fmla="*/ 27 h 47"/>
                <a:gd name="T12" fmla="*/ 3 w 62"/>
                <a:gd name="T13" fmla="*/ 35 h 47"/>
                <a:gd name="T14" fmla="*/ 8 w 62"/>
                <a:gd name="T15" fmla="*/ 39 h 47"/>
                <a:gd name="T16" fmla="*/ 9 w 62"/>
                <a:gd name="T17" fmla="*/ 33 h 47"/>
                <a:gd name="T18" fmla="*/ 11 w 62"/>
                <a:gd name="T19" fmla="*/ 26 h 47"/>
                <a:gd name="T20" fmla="*/ 21 w 62"/>
                <a:gd name="T21" fmla="*/ 26 h 47"/>
                <a:gd name="T22" fmla="*/ 26 w 62"/>
                <a:gd name="T23" fmla="*/ 21 h 47"/>
                <a:gd name="T24" fmla="*/ 32 w 62"/>
                <a:gd name="T25" fmla="*/ 24 h 47"/>
                <a:gd name="T26" fmla="*/ 26 w 62"/>
                <a:gd name="T27" fmla="*/ 35 h 47"/>
                <a:gd name="T28" fmla="*/ 32 w 62"/>
                <a:gd name="T29" fmla="*/ 44 h 47"/>
                <a:gd name="T30" fmla="*/ 39 w 62"/>
                <a:gd name="T31" fmla="*/ 47 h 47"/>
                <a:gd name="T32" fmla="*/ 45 w 62"/>
                <a:gd name="T33" fmla="*/ 42 h 47"/>
                <a:gd name="T34" fmla="*/ 44 w 62"/>
                <a:gd name="T35" fmla="*/ 33 h 47"/>
                <a:gd name="T36" fmla="*/ 50 w 62"/>
                <a:gd name="T37" fmla="*/ 29 h 47"/>
                <a:gd name="T38" fmla="*/ 54 w 62"/>
                <a:gd name="T39" fmla="*/ 35 h 47"/>
                <a:gd name="T40" fmla="*/ 62 w 62"/>
                <a:gd name="T41" fmla="*/ 33 h 47"/>
                <a:gd name="T42" fmla="*/ 60 w 62"/>
                <a:gd name="T43" fmla="*/ 18 h 47"/>
                <a:gd name="T44" fmla="*/ 59 w 62"/>
                <a:gd name="T45" fmla="*/ 9 h 47"/>
                <a:gd name="T46" fmla="*/ 54 w 62"/>
                <a:gd name="T47" fmla="*/ 2 h 47"/>
                <a:gd name="T48" fmla="*/ 48 w 62"/>
                <a:gd name="T49" fmla="*/ 0 h 47"/>
                <a:gd name="T50" fmla="*/ 47 w 62"/>
                <a:gd name="T51" fmla="*/ 8 h 47"/>
                <a:gd name="T52" fmla="*/ 39 w 62"/>
                <a:gd name="T53" fmla="*/ 9 h 47"/>
                <a:gd name="T54" fmla="*/ 35 w 62"/>
                <a:gd name="T55" fmla="*/ 15 h 47"/>
                <a:gd name="T56" fmla="*/ 27 w 62"/>
                <a:gd name="T57" fmla="*/ 17 h 47"/>
                <a:gd name="T58" fmla="*/ 26 w 62"/>
                <a:gd name="T5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47">
                  <a:moveTo>
                    <a:pt x="26" y="12"/>
                  </a:moveTo>
                  <a:lnTo>
                    <a:pt x="21" y="9"/>
                  </a:lnTo>
                  <a:lnTo>
                    <a:pt x="18" y="15"/>
                  </a:lnTo>
                  <a:lnTo>
                    <a:pt x="12" y="18"/>
                  </a:lnTo>
                  <a:lnTo>
                    <a:pt x="6" y="20"/>
                  </a:lnTo>
                  <a:lnTo>
                    <a:pt x="0" y="27"/>
                  </a:lnTo>
                  <a:lnTo>
                    <a:pt x="3" y="35"/>
                  </a:lnTo>
                  <a:lnTo>
                    <a:pt x="8" y="39"/>
                  </a:lnTo>
                  <a:lnTo>
                    <a:pt x="9" y="33"/>
                  </a:lnTo>
                  <a:lnTo>
                    <a:pt x="11" y="26"/>
                  </a:lnTo>
                  <a:lnTo>
                    <a:pt x="21" y="26"/>
                  </a:lnTo>
                  <a:lnTo>
                    <a:pt x="26" y="21"/>
                  </a:lnTo>
                  <a:lnTo>
                    <a:pt x="32" y="24"/>
                  </a:lnTo>
                  <a:lnTo>
                    <a:pt x="26" y="35"/>
                  </a:lnTo>
                  <a:lnTo>
                    <a:pt x="32" y="44"/>
                  </a:lnTo>
                  <a:lnTo>
                    <a:pt x="39" y="47"/>
                  </a:lnTo>
                  <a:lnTo>
                    <a:pt x="45" y="42"/>
                  </a:lnTo>
                  <a:lnTo>
                    <a:pt x="44" y="33"/>
                  </a:lnTo>
                  <a:lnTo>
                    <a:pt x="50" y="29"/>
                  </a:lnTo>
                  <a:lnTo>
                    <a:pt x="54" y="35"/>
                  </a:lnTo>
                  <a:lnTo>
                    <a:pt x="62" y="33"/>
                  </a:lnTo>
                  <a:lnTo>
                    <a:pt x="60" y="18"/>
                  </a:lnTo>
                  <a:lnTo>
                    <a:pt x="59" y="9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7" y="8"/>
                  </a:lnTo>
                  <a:lnTo>
                    <a:pt x="39" y="9"/>
                  </a:lnTo>
                  <a:lnTo>
                    <a:pt x="35" y="15"/>
                  </a:lnTo>
                  <a:lnTo>
                    <a:pt x="27" y="17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80"/>
            <p:cNvSpPr>
              <a:spLocks/>
            </p:cNvSpPr>
            <p:nvPr/>
          </p:nvSpPr>
          <p:spPr bwMode="auto">
            <a:xfrm>
              <a:off x="9439275" y="4284663"/>
              <a:ext cx="42862" cy="74612"/>
            </a:xfrm>
            <a:custGeom>
              <a:avLst/>
              <a:gdLst>
                <a:gd name="T0" fmla="*/ 6 w 18"/>
                <a:gd name="T1" fmla="*/ 0 h 31"/>
                <a:gd name="T2" fmla="*/ 3 w 18"/>
                <a:gd name="T3" fmla="*/ 13 h 31"/>
                <a:gd name="T4" fmla="*/ 1 w 18"/>
                <a:gd name="T5" fmla="*/ 21 h 31"/>
                <a:gd name="T6" fmla="*/ 5 w 18"/>
                <a:gd name="T7" fmla="*/ 29 h 31"/>
                <a:gd name="T8" fmla="*/ 13 w 18"/>
                <a:gd name="T9" fmla="*/ 29 h 31"/>
                <a:gd name="T10" fmla="*/ 18 w 18"/>
                <a:gd name="T11" fmla="*/ 18 h 31"/>
                <a:gd name="T12" fmla="*/ 6 w 1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1">
                  <a:moveTo>
                    <a:pt x="6" y="0"/>
                  </a:moveTo>
                  <a:cubicBezTo>
                    <a:pt x="6" y="0"/>
                    <a:pt x="5" y="12"/>
                    <a:pt x="3" y="13"/>
                  </a:cubicBezTo>
                  <a:cubicBezTo>
                    <a:pt x="0" y="14"/>
                    <a:pt x="1" y="21"/>
                    <a:pt x="1" y="2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9" y="31"/>
                    <a:pt x="13" y="29"/>
                  </a:cubicBezTo>
                  <a:cubicBezTo>
                    <a:pt x="17" y="26"/>
                    <a:pt x="18" y="18"/>
                    <a:pt x="18" y="18"/>
                  </a:cubicBezTo>
                  <a:cubicBezTo>
                    <a:pt x="18" y="18"/>
                    <a:pt x="10" y="0"/>
                    <a:pt x="6" y="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81"/>
            <p:cNvSpPr>
              <a:spLocks/>
            </p:cNvSpPr>
            <p:nvPr/>
          </p:nvSpPr>
          <p:spPr bwMode="auto">
            <a:xfrm>
              <a:off x="10155238" y="4260850"/>
              <a:ext cx="58737" cy="57150"/>
            </a:xfrm>
            <a:custGeom>
              <a:avLst/>
              <a:gdLst>
                <a:gd name="T0" fmla="*/ 20 w 25"/>
                <a:gd name="T1" fmla="*/ 0 h 24"/>
                <a:gd name="T2" fmla="*/ 17 w 25"/>
                <a:gd name="T3" fmla="*/ 5 h 24"/>
                <a:gd name="T4" fmla="*/ 7 w 25"/>
                <a:gd name="T5" fmla="*/ 14 h 24"/>
                <a:gd name="T6" fmla="*/ 4 w 25"/>
                <a:gd name="T7" fmla="*/ 18 h 24"/>
                <a:gd name="T8" fmla="*/ 0 w 25"/>
                <a:gd name="T9" fmla="*/ 23 h 24"/>
                <a:gd name="T10" fmla="*/ 2 w 25"/>
                <a:gd name="T11" fmla="*/ 24 h 24"/>
                <a:gd name="T12" fmla="*/ 5 w 25"/>
                <a:gd name="T13" fmla="*/ 21 h 24"/>
                <a:gd name="T14" fmla="*/ 10 w 25"/>
                <a:gd name="T15" fmla="*/ 19 h 24"/>
                <a:gd name="T16" fmla="*/ 16 w 25"/>
                <a:gd name="T17" fmla="*/ 13 h 24"/>
                <a:gd name="T18" fmla="*/ 20 w 25"/>
                <a:gd name="T19" fmla="*/ 8 h 24"/>
                <a:gd name="T20" fmla="*/ 24 w 25"/>
                <a:gd name="T21" fmla="*/ 7 h 24"/>
                <a:gd name="T22" fmla="*/ 25 w 25"/>
                <a:gd name="T23" fmla="*/ 5 h 24"/>
                <a:gd name="T24" fmla="*/ 22 w 25"/>
                <a:gd name="T25" fmla="*/ 2 h 24"/>
                <a:gd name="T26" fmla="*/ 20 w 25"/>
                <a:gd name="T2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cubicBezTo>
                    <a:pt x="18" y="0"/>
                    <a:pt x="19" y="3"/>
                    <a:pt x="17" y="5"/>
                  </a:cubicBezTo>
                  <a:cubicBezTo>
                    <a:pt x="15" y="8"/>
                    <a:pt x="7" y="14"/>
                    <a:pt x="7" y="14"/>
                  </a:cubicBezTo>
                  <a:cubicBezTo>
                    <a:pt x="7" y="14"/>
                    <a:pt x="5" y="16"/>
                    <a:pt x="4" y="18"/>
                  </a:cubicBezTo>
                  <a:cubicBezTo>
                    <a:pt x="3" y="19"/>
                    <a:pt x="0" y="23"/>
                    <a:pt x="0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9" y="19"/>
                    <a:pt x="10" y="19"/>
                  </a:cubicBezTo>
                  <a:cubicBezTo>
                    <a:pt x="11" y="19"/>
                    <a:pt x="15" y="14"/>
                    <a:pt x="16" y="13"/>
                  </a:cubicBezTo>
                  <a:cubicBezTo>
                    <a:pt x="17" y="12"/>
                    <a:pt x="20" y="8"/>
                    <a:pt x="20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2" y="2"/>
                    <a:pt x="22" y="2"/>
                    <a:pt x="22" y="2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82"/>
            <p:cNvSpPr>
              <a:spLocks/>
            </p:cNvSpPr>
            <p:nvPr/>
          </p:nvSpPr>
          <p:spPr bwMode="auto">
            <a:xfrm>
              <a:off x="9737725" y="4368800"/>
              <a:ext cx="207962" cy="220662"/>
            </a:xfrm>
            <a:custGeom>
              <a:avLst/>
              <a:gdLst>
                <a:gd name="T0" fmla="*/ 87 w 87"/>
                <a:gd name="T1" fmla="*/ 71 h 93"/>
                <a:gd name="T2" fmla="*/ 83 w 87"/>
                <a:gd name="T3" fmla="*/ 67 h 93"/>
                <a:gd name="T4" fmla="*/ 77 w 87"/>
                <a:gd name="T5" fmla="*/ 67 h 93"/>
                <a:gd name="T6" fmla="*/ 76 w 87"/>
                <a:gd name="T7" fmla="*/ 59 h 93"/>
                <a:gd name="T8" fmla="*/ 73 w 87"/>
                <a:gd name="T9" fmla="*/ 53 h 93"/>
                <a:gd name="T10" fmla="*/ 68 w 87"/>
                <a:gd name="T11" fmla="*/ 53 h 93"/>
                <a:gd name="T12" fmla="*/ 68 w 87"/>
                <a:gd name="T13" fmla="*/ 44 h 93"/>
                <a:gd name="T14" fmla="*/ 51 w 87"/>
                <a:gd name="T15" fmla="*/ 30 h 93"/>
                <a:gd name="T16" fmla="*/ 43 w 87"/>
                <a:gd name="T17" fmla="*/ 26 h 93"/>
                <a:gd name="T18" fmla="*/ 36 w 87"/>
                <a:gd name="T19" fmla="*/ 18 h 93"/>
                <a:gd name="T20" fmla="*/ 28 w 87"/>
                <a:gd name="T21" fmla="*/ 12 h 93"/>
                <a:gd name="T22" fmla="*/ 19 w 87"/>
                <a:gd name="T23" fmla="*/ 4 h 93"/>
                <a:gd name="T24" fmla="*/ 0 w 87"/>
                <a:gd name="T25" fmla="*/ 0 h 93"/>
                <a:gd name="T26" fmla="*/ 1 w 87"/>
                <a:gd name="T27" fmla="*/ 7 h 93"/>
                <a:gd name="T28" fmla="*/ 16 w 87"/>
                <a:gd name="T29" fmla="*/ 18 h 93"/>
                <a:gd name="T30" fmla="*/ 18 w 87"/>
                <a:gd name="T31" fmla="*/ 26 h 93"/>
                <a:gd name="T32" fmla="*/ 25 w 87"/>
                <a:gd name="T33" fmla="*/ 29 h 93"/>
                <a:gd name="T34" fmla="*/ 30 w 87"/>
                <a:gd name="T35" fmla="*/ 34 h 93"/>
                <a:gd name="T36" fmla="*/ 30 w 87"/>
                <a:gd name="T37" fmla="*/ 42 h 93"/>
                <a:gd name="T38" fmla="*/ 44 w 87"/>
                <a:gd name="T39" fmla="*/ 57 h 93"/>
                <a:gd name="T40" fmla="*/ 45 w 87"/>
                <a:gd name="T41" fmla="*/ 66 h 93"/>
                <a:gd name="T42" fmla="*/ 71 w 87"/>
                <a:gd name="T43" fmla="*/ 92 h 93"/>
                <a:gd name="T44" fmla="*/ 86 w 87"/>
                <a:gd name="T45" fmla="*/ 93 h 93"/>
                <a:gd name="T46" fmla="*/ 87 w 87"/>
                <a:gd name="T47" fmla="*/ 7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93">
                  <a:moveTo>
                    <a:pt x="87" y="71"/>
                  </a:moveTo>
                  <a:cubicBezTo>
                    <a:pt x="83" y="67"/>
                    <a:pt x="83" y="67"/>
                    <a:pt x="83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6" y="4"/>
                    <a:pt x="0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86" y="93"/>
                    <a:pt x="86" y="93"/>
                    <a:pt x="86" y="93"/>
                  </a:cubicBezTo>
                  <a:lnTo>
                    <a:pt x="87" y="71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83"/>
            <p:cNvSpPr>
              <a:spLocks/>
            </p:cNvSpPr>
            <p:nvPr/>
          </p:nvSpPr>
          <p:spPr bwMode="auto">
            <a:xfrm>
              <a:off x="9940925" y="4594225"/>
              <a:ext cx="190500" cy="60325"/>
            </a:xfrm>
            <a:custGeom>
              <a:avLst/>
              <a:gdLst>
                <a:gd name="T0" fmla="*/ 70 w 80"/>
                <a:gd name="T1" fmla="*/ 25 h 25"/>
                <a:gd name="T2" fmla="*/ 80 w 80"/>
                <a:gd name="T3" fmla="*/ 23 h 25"/>
                <a:gd name="T4" fmla="*/ 76 w 80"/>
                <a:gd name="T5" fmla="*/ 17 h 25"/>
                <a:gd name="T6" fmla="*/ 72 w 80"/>
                <a:gd name="T7" fmla="*/ 14 h 25"/>
                <a:gd name="T8" fmla="*/ 62 w 80"/>
                <a:gd name="T9" fmla="*/ 14 h 25"/>
                <a:gd name="T10" fmla="*/ 56 w 80"/>
                <a:gd name="T11" fmla="*/ 9 h 25"/>
                <a:gd name="T12" fmla="*/ 49 w 80"/>
                <a:gd name="T13" fmla="*/ 5 h 25"/>
                <a:gd name="T14" fmla="*/ 41 w 80"/>
                <a:gd name="T15" fmla="*/ 5 h 25"/>
                <a:gd name="T16" fmla="*/ 35 w 80"/>
                <a:gd name="T17" fmla="*/ 8 h 25"/>
                <a:gd name="T18" fmla="*/ 26 w 80"/>
                <a:gd name="T19" fmla="*/ 8 h 25"/>
                <a:gd name="T20" fmla="*/ 17 w 80"/>
                <a:gd name="T21" fmla="*/ 1 h 25"/>
                <a:gd name="T22" fmla="*/ 1 w 80"/>
                <a:gd name="T23" fmla="*/ 3 h 25"/>
                <a:gd name="T24" fmla="*/ 0 w 80"/>
                <a:gd name="T25" fmla="*/ 7 h 25"/>
                <a:gd name="T26" fmla="*/ 7 w 80"/>
                <a:gd name="T27" fmla="*/ 12 h 25"/>
                <a:gd name="T28" fmla="*/ 16 w 80"/>
                <a:gd name="T29" fmla="*/ 15 h 25"/>
                <a:gd name="T30" fmla="*/ 34 w 80"/>
                <a:gd name="T31" fmla="*/ 15 h 25"/>
                <a:gd name="T32" fmla="*/ 39 w 80"/>
                <a:gd name="T33" fmla="*/ 19 h 25"/>
                <a:gd name="T34" fmla="*/ 60 w 80"/>
                <a:gd name="T35" fmla="*/ 21 h 25"/>
                <a:gd name="T36" fmla="*/ 70 w 80"/>
                <a:gd name="T3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25">
                  <a:moveTo>
                    <a:pt x="70" y="25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4"/>
                    <a:pt x="67" y="15"/>
                    <a:pt x="62" y="14"/>
                  </a:cubicBezTo>
                  <a:cubicBezTo>
                    <a:pt x="58" y="13"/>
                    <a:pt x="56" y="9"/>
                    <a:pt x="56" y="9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7"/>
                    <a:pt x="35" y="8"/>
                  </a:cubicBezTo>
                  <a:cubicBezTo>
                    <a:pt x="30" y="9"/>
                    <a:pt x="26" y="8"/>
                    <a:pt x="26" y="8"/>
                  </a:cubicBezTo>
                  <a:cubicBezTo>
                    <a:pt x="26" y="8"/>
                    <a:pt x="19" y="2"/>
                    <a:pt x="17" y="1"/>
                  </a:cubicBezTo>
                  <a:cubicBezTo>
                    <a:pt x="14" y="0"/>
                    <a:pt x="5" y="2"/>
                    <a:pt x="1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70" y="25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84"/>
            <p:cNvSpPr>
              <a:spLocks/>
            </p:cNvSpPr>
            <p:nvPr/>
          </p:nvSpPr>
          <p:spPr bwMode="auto">
            <a:xfrm>
              <a:off x="9932988" y="4506913"/>
              <a:ext cx="19050" cy="15875"/>
            </a:xfrm>
            <a:custGeom>
              <a:avLst/>
              <a:gdLst>
                <a:gd name="T0" fmla="*/ 1 w 8"/>
                <a:gd name="T1" fmla="*/ 1 h 7"/>
                <a:gd name="T2" fmla="*/ 0 w 8"/>
                <a:gd name="T3" fmla="*/ 3 h 7"/>
                <a:gd name="T4" fmla="*/ 5 w 8"/>
                <a:gd name="T5" fmla="*/ 7 h 7"/>
                <a:gd name="T6" fmla="*/ 8 w 8"/>
                <a:gd name="T7" fmla="*/ 6 h 7"/>
                <a:gd name="T8" fmla="*/ 8 w 8"/>
                <a:gd name="T9" fmla="*/ 1 h 7"/>
                <a:gd name="T10" fmla="*/ 1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5" y="7"/>
                    <a:pt x="5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85"/>
            <p:cNvSpPr>
              <a:spLocks/>
            </p:cNvSpPr>
            <p:nvPr/>
          </p:nvSpPr>
          <p:spPr bwMode="auto">
            <a:xfrm>
              <a:off x="9950450" y="4525963"/>
              <a:ext cx="19050" cy="15875"/>
            </a:xfrm>
            <a:custGeom>
              <a:avLst/>
              <a:gdLst>
                <a:gd name="T0" fmla="*/ 0 w 8"/>
                <a:gd name="T1" fmla="*/ 5 h 7"/>
                <a:gd name="T2" fmla="*/ 3 w 8"/>
                <a:gd name="T3" fmla="*/ 7 h 7"/>
                <a:gd name="T4" fmla="*/ 7 w 8"/>
                <a:gd name="T5" fmla="*/ 7 h 7"/>
                <a:gd name="T6" fmla="*/ 7 w 8"/>
                <a:gd name="T7" fmla="*/ 2 h 7"/>
                <a:gd name="T8" fmla="*/ 1 w 8"/>
                <a:gd name="T9" fmla="*/ 1 h 7"/>
                <a:gd name="T10" fmla="*/ 0 w 8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5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3"/>
                    <a:pt x="7" y="2"/>
                  </a:cubicBezTo>
                  <a:cubicBezTo>
                    <a:pt x="6" y="1"/>
                    <a:pt x="4" y="0"/>
                    <a:pt x="1" y="1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86"/>
            <p:cNvSpPr>
              <a:spLocks/>
            </p:cNvSpPr>
            <p:nvPr/>
          </p:nvSpPr>
          <p:spPr bwMode="auto">
            <a:xfrm>
              <a:off x="9974263" y="4521200"/>
              <a:ext cx="20637" cy="25400"/>
            </a:xfrm>
            <a:custGeom>
              <a:avLst/>
              <a:gdLst>
                <a:gd name="T0" fmla="*/ 9 w 9"/>
                <a:gd name="T1" fmla="*/ 8 h 11"/>
                <a:gd name="T2" fmla="*/ 8 w 9"/>
                <a:gd name="T3" fmla="*/ 2 h 11"/>
                <a:gd name="T4" fmla="*/ 3 w 9"/>
                <a:gd name="T5" fmla="*/ 2 h 11"/>
                <a:gd name="T6" fmla="*/ 1 w 9"/>
                <a:gd name="T7" fmla="*/ 4 h 11"/>
                <a:gd name="T8" fmla="*/ 1 w 9"/>
                <a:gd name="T9" fmla="*/ 10 h 11"/>
                <a:gd name="T10" fmla="*/ 6 w 9"/>
                <a:gd name="T11" fmla="*/ 11 h 11"/>
                <a:gd name="T12" fmla="*/ 9 w 9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9" y="8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5" y="0"/>
                    <a:pt x="3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8"/>
                    <a:pt x="1" y="10"/>
                  </a:cubicBezTo>
                  <a:cubicBezTo>
                    <a:pt x="3" y="11"/>
                    <a:pt x="6" y="11"/>
                    <a:pt x="6" y="11"/>
                  </a:cubicBezTo>
                  <a:lnTo>
                    <a:pt x="9" y="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87"/>
            <p:cNvSpPr>
              <a:spLocks/>
            </p:cNvSpPr>
            <p:nvPr/>
          </p:nvSpPr>
          <p:spPr bwMode="auto">
            <a:xfrm>
              <a:off x="9999663" y="4340225"/>
              <a:ext cx="207962" cy="215900"/>
            </a:xfrm>
            <a:custGeom>
              <a:avLst/>
              <a:gdLst>
                <a:gd name="T0" fmla="*/ 0 w 87"/>
                <a:gd name="T1" fmla="*/ 50 h 91"/>
                <a:gd name="T2" fmla="*/ 0 w 87"/>
                <a:gd name="T3" fmla="*/ 55 h 91"/>
                <a:gd name="T4" fmla="*/ 11 w 87"/>
                <a:gd name="T5" fmla="*/ 71 h 91"/>
                <a:gd name="T6" fmla="*/ 11 w 87"/>
                <a:gd name="T7" fmla="*/ 80 h 91"/>
                <a:gd name="T8" fmla="*/ 17 w 87"/>
                <a:gd name="T9" fmla="*/ 81 h 91"/>
                <a:gd name="T10" fmla="*/ 25 w 87"/>
                <a:gd name="T11" fmla="*/ 82 h 91"/>
                <a:gd name="T12" fmla="*/ 25 w 87"/>
                <a:gd name="T13" fmla="*/ 85 h 91"/>
                <a:gd name="T14" fmla="*/ 32 w 87"/>
                <a:gd name="T15" fmla="*/ 87 h 91"/>
                <a:gd name="T16" fmla="*/ 39 w 87"/>
                <a:gd name="T17" fmla="*/ 84 h 91"/>
                <a:gd name="T18" fmla="*/ 47 w 87"/>
                <a:gd name="T19" fmla="*/ 87 h 91"/>
                <a:gd name="T20" fmla="*/ 49 w 87"/>
                <a:gd name="T21" fmla="*/ 90 h 91"/>
                <a:gd name="T22" fmla="*/ 56 w 87"/>
                <a:gd name="T23" fmla="*/ 91 h 91"/>
                <a:gd name="T24" fmla="*/ 62 w 87"/>
                <a:gd name="T25" fmla="*/ 88 h 91"/>
                <a:gd name="T26" fmla="*/ 64 w 87"/>
                <a:gd name="T27" fmla="*/ 80 h 91"/>
                <a:gd name="T28" fmla="*/ 62 w 87"/>
                <a:gd name="T29" fmla="*/ 71 h 91"/>
                <a:gd name="T30" fmla="*/ 69 w 87"/>
                <a:gd name="T31" fmla="*/ 64 h 91"/>
                <a:gd name="T32" fmla="*/ 71 w 87"/>
                <a:gd name="T33" fmla="*/ 52 h 91"/>
                <a:gd name="T34" fmla="*/ 80 w 87"/>
                <a:gd name="T35" fmla="*/ 52 h 91"/>
                <a:gd name="T36" fmla="*/ 83 w 87"/>
                <a:gd name="T37" fmla="*/ 48 h 91"/>
                <a:gd name="T38" fmla="*/ 78 w 87"/>
                <a:gd name="T39" fmla="*/ 44 h 91"/>
                <a:gd name="T40" fmla="*/ 70 w 87"/>
                <a:gd name="T41" fmla="*/ 32 h 91"/>
                <a:gd name="T42" fmla="*/ 73 w 87"/>
                <a:gd name="T43" fmla="*/ 26 h 91"/>
                <a:gd name="T44" fmla="*/ 79 w 87"/>
                <a:gd name="T45" fmla="*/ 25 h 91"/>
                <a:gd name="T46" fmla="*/ 81 w 87"/>
                <a:gd name="T47" fmla="*/ 22 h 91"/>
                <a:gd name="T48" fmla="*/ 78 w 87"/>
                <a:gd name="T49" fmla="*/ 19 h 91"/>
                <a:gd name="T50" fmla="*/ 80 w 87"/>
                <a:gd name="T51" fmla="*/ 17 h 91"/>
                <a:gd name="T52" fmla="*/ 85 w 87"/>
                <a:gd name="T53" fmla="*/ 16 h 91"/>
                <a:gd name="T54" fmla="*/ 85 w 87"/>
                <a:gd name="T55" fmla="*/ 13 h 91"/>
                <a:gd name="T56" fmla="*/ 78 w 87"/>
                <a:gd name="T57" fmla="*/ 11 h 91"/>
                <a:gd name="T58" fmla="*/ 71 w 87"/>
                <a:gd name="T59" fmla="*/ 0 h 91"/>
                <a:gd name="T60" fmla="*/ 63 w 87"/>
                <a:gd name="T61" fmla="*/ 1 h 91"/>
                <a:gd name="T62" fmla="*/ 53 w 87"/>
                <a:gd name="T63" fmla="*/ 14 h 91"/>
                <a:gd name="T64" fmla="*/ 48 w 87"/>
                <a:gd name="T65" fmla="*/ 19 h 91"/>
                <a:gd name="T66" fmla="*/ 50 w 87"/>
                <a:gd name="T67" fmla="*/ 23 h 91"/>
                <a:gd name="T68" fmla="*/ 44 w 87"/>
                <a:gd name="T69" fmla="*/ 25 h 91"/>
                <a:gd name="T70" fmla="*/ 41 w 87"/>
                <a:gd name="T71" fmla="*/ 25 h 91"/>
                <a:gd name="T72" fmla="*/ 34 w 87"/>
                <a:gd name="T73" fmla="*/ 32 h 91"/>
                <a:gd name="T74" fmla="*/ 25 w 87"/>
                <a:gd name="T75" fmla="*/ 34 h 91"/>
                <a:gd name="T76" fmla="*/ 18 w 87"/>
                <a:gd name="T77" fmla="*/ 40 h 91"/>
                <a:gd name="T78" fmla="*/ 21 w 87"/>
                <a:gd name="T79" fmla="*/ 47 h 91"/>
                <a:gd name="T80" fmla="*/ 15 w 87"/>
                <a:gd name="T81" fmla="*/ 45 h 91"/>
                <a:gd name="T82" fmla="*/ 4 w 87"/>
                <a:gd name="T83" fmla="*/ 44 h 91"/>
                <a:gd name="T84" fmla="*/ 0 w 87"/>
                <a:gd name="T85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7" h="91">
                  <a:moveTo>
                    <a:pt x="0" y="50"/>
                  </a:moveTo>
                  <a:cubicBezTo>
                    <a:pt x="0" y="52"/>
                    <a:pt x="0" y="55"/>
                    <a:pt x="0" y="55"/>
                  </a:cubicBezTo>
                  <a:cubicBezTo>
                    <a:pt x="0" y="55"/>
                    <a:pt x="10" y="68"/>
                    <a:pt x="11" y="71"/>
                  </a:cubicBezTo>
                  <a:cubicBezTo>
                    <a:pt x="11" y="74"/>
                    <a:pt x="11" y="80"/>
                    <a:pt x="11" y="8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25" y="80"/>
                    <a:pt x="25" y="82"/>
                  </a:cubicBezTo>
                  <a:cubicBezTo>
                    <a:pt x="24" y="83"/>
                    <a:pt x="25" y="85"/>
                    <a:pt x="25" y="85"/>
                  </a:cubicBezTo>
                  <a:cubicBezTo>
                    <a:pt x="25" y="85"/>
                    <a:pt x="29" y="88"/>
                    <a:pt x="32" y="87"/>
                  </a:cubicBezTo>
                  <a:cubicBezTo>
                    <a:pt x="34" y="86"/>
                    <a:pt x="36" y="83"/>
                    <a:pt x="39" y="84"/>
                  </a:cubicBezTo>
                  <a:cubicBezTo>
                    <a:pt x="42" y="84"/>
                    <a:pt x="47" y="85"/>
                    <a:pt x="47" y="87"/>
                  </a:cubicBezTo>
                  <a:cubicBezTo>
                    <a:pt x="47" y="88"/>
                    <a:pt x="49" y="90"/>
                    <a:pt x="49" y="90"/>
                  </a:cubicBezTo>
                  <a:cubicBezTo>
                    <a:pt x="49" y="90"/>
                    <a:pt x="54" y="91"/>
                    <a:pt x="56" y="91"/>
                  </a:cubicBezTo>
                  <a:cubicBezTo>
                    <a:pt x="58" y="91"/>
                    <a:pt x="62" y="88"/>
                    <a:pt x="62" y="88"/>
                  </a:cubicBezTo>
                  <a:cubicBezTo>
                    <a:pt x="62" y="88"/>
                    <a:pt x="64" y="81"/>
                    <a:pt x="64" y="80"/>
                  </a:cubicBezTo>
                  <a:cubicBezTo>
                    <a:pt x="63" y="78"/>
                    <a:pt x="61" y="72"/>
                    <a:pt x="62" y="71"/>
                  </a:cubicBezTo>
                  <a:cubicBezTo>
                    <a:pt x="63" y="70"/>
                    <a:pt x="69" y="64"/>
                    <a:pt x="69" y="64"/>
                  </a:cubicBezTo>
                  <a:cubicBezTo>
                    <a:pt x="69" y="64"/>
                    <a:pt x="70" y="53"/>
                    <a:pt x="71" y="52"/>
                  </a:cubicBezTo>
                  <a:cubicBezTo>
                    <a:pt x="73" y="52"/>
                    <a:pt x="78" y="53"/>
                    <a:pt x="80" y="52"/>
                  </a:cubicBezTo>
                  <a:cubicBezTo>
                    <a:pt x="81" y="51"/>
                    <a:pt x="83" y="48"/>
                    <a:pt x="83" y="48"/>
                  </a:cubicBezTo>
                  <a:cubicBezTo>
                    <a:pt x="83" y="48"/>
                    <a:pt x="81" y="46"/>
                    <a:pt x="78" y="44"/>
                  </a:cubicBezTo>
                  <a:cubicBezTo>
                    <a:pt x="75" y="41"/>
                    <a:pt x="70" y="35"/>
                    <a:pt x="70" y="32"/>
                  </a:cubicBezTo>
                  <a:cubicBezTo>
                    <a:pt x="70" y="29"/>
                    <a:pt x="73" y="26"/>
                    <a:pt x="73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25"/>
                    <a:pt x="82" y="23"/>
                    <a:pt x="81" y="22"/>
                  </a:cubicBezTo>
                  <a:cubicBezTo>
                    <a:pt x="80" y="21"/>
                    <a:pt x="78" y="19"/>
                    <a:pt x="78" y="19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7"/>
                    <a:pt x="83" y="18"/>
                    <a:pt x="85" y="16"/>
                  </a:cubicBezTo>
                  <a:cubicBezTo>
                    <a:pt x="87" y="15"/>
                    <a:pt x="85" y="13"/>
                    <a:pt x="85" y="13"/>
                  </a:cubicBezTo>
                  <a:cubicBezTo>
                    <a:pt x="85" y="13"/>
                    <a:pt x="80" y="12"/>
                    <a:pt x="78" y="11"/>
                  </a:cubicBezTo>
                  <a:cubicBezTo>
                    <a:pt x="76" y="9"/>
                    <a:pt x="71" y="0"/>
                    <a:pt x="71" y="0"/>
                  </a:cubicBezTo>
                  <a:cubicBezTo>
                    <a:pt x="71" y="0"/>
                    <a:pt x="64" y="0"/>
                    <a:pt x="63" y="1"/>
                  </a:cubicBezTo>
                  <a:cubicBezTo>
                    <a:pt x="62" y="1"/>
                    <a:pt x="54" y="13"/>
                    <a:pt x="53" y="14"/>
                  </a:cubicBezTo>
                  <a:cubicBezTo>
                    <a:pt x="51" y="16"/>
                    <a:pt x="47" y="19"/>
                    <a:pt x="48" y="19"/>
                  </a:cubicBezTo>
                  <a:cubicBezTo>
                    <a:pt x="49" y="19"/>
                    <a:pt x="52" y="22"/>
                    <a:pt x="50" y="23"/>
                  </a:cubicBezTo>
                  <a:cubicBezTo>
                    <a:pt x="48" y="24"/>
                    <a:pt x="45" y="25"/>
                    <a:pt x="44" y="25"/>
                  </a:cubicBezTo>
                  <a:cubicBezTo>
                    <a:pt x="43" y="24"/>
                    <a:pt x="41" y="25"/>
                    <a:pt x="41" y="25"/>
                  </a:cubicBezTo>
                  <a:cubicBezTo>
                    <a:pt x="41" y="25"/>
                    <a:pt x="37" y="31"/>
                    <a:pt x="34" y="32"/>
                  </a:cubicBezTo>
                  <a:cubicBezTo>
                    <a:pt x="31" y="33"/>
                    <a:pt x="25" y="34"/>
                    <a:pt x="25" y="34"/>
                  </a:cubicBezTo>
                  <a:cubicBezTo>
                    <a:pt x="25" y="34"/>
                    <a:pt x="18" y="38"/>
                    <a:pt x="18" y="40"/>
                  </a:cubicBezTo>
                  <a:cubicBezTo>
                    <a:pt x="18" y="42"/>
                    <a:pt x="23" y="45"/>
                    <a:pt x="21" y="47"/>
                  </a:cubicBezTo>
                  <a:cubicBezTo>
                    <a:pt x="20" y="48"/>
                    <a:pt x="17" y="46"/>
                    <a:pt x="15" y="45"/>
                  </a:cubicBezTo>
                  <a:cubicBezTo>
                    <a:pt x="13" y="44"/>
                    <a:pt x="7" y="43"/>
                    <a:pt x="4" y="44"/>
                  </a:cubicBezTo>
                  <a:cubicBezTo>
                    <a:pt x="4" y="44"/>
                    <a:pt x="0" y="48"/>
                    <a:pt x="0" y="5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88"/>
            <p:cNvSpPr>
              <a:spLocks/>
            </p:cNvSpPr>
            <p:nvPr/>
          </p:nvSpPr>
          <p:spPr bwMode="auto">
            <a:xfrm>
              <a:off x="10194925" y="4446588"/>
              <a:ext cx="122237" cy="138112"/>
            </a:xfrm>
            <a:custGeom>
              <a:avLst/>
              <a:gdLst>
                <a:gd name="T0" fmla="*/ 19 w 51"/>
                <a:gd name="T1" fmla="*/ 9 h 58"/>
                <a:gd name="T2" fmla="*/ 29 w 51"/>
                <a:gd name="T3" fmla="*/ 12 h 58"/>
                <a:gd name="T4" fmla="*/ 42 w 51"/>
                <a:gd name="T5" fmla="*/ 12 h 58"/>
                <a:gd name="T6" fmla="*/ 51 w 51"/>
                <a:gd name="T7" fmla="*/ 3 h 58"/>
                <a:gd name="T8" fmla="*/ 46 w 51"/>
                <a:gd name="T9" fmla="*/ 0 h 58"/>
                <a:gd name="T10" fmla="*/ 34 w 51"/>
                <a:gd name="T11" fmla="*/ 7 h 58"/>
                <a:gd name="T12" fmla="*/ 19 w 51"/>
                <a:gd name="T13" fmla="*/ 1 h 58"/>
                <a:gd name="T14" fmla="*/ 7 w 51"/>
                <a:gd name="T15" fmla="*/ 3 h 58"/>
                <a:gd name="T16" fmla="*/ 5 w 51"/>
                <a:gd name="T17" fmla="*/ 10 h 58"/>
                <a:gd name="T18" fmla="*/ 7 w 51"/>
                <a:gd name="T19" fmla="*/ 15 h 58"/>
                <a:gd name="T20" fmla="*/ 2 w 51"/>
                <a:gd name="T21" fmla="*/ 22 h 58"/>
                <a:gd name="T22" fmla="*/ 0 w 51"/>
                <a:gd name="T23" fmla="*/ 34 h 58"/>
                <a:gd name="T24" fmla="*/ 1 w 51"/>
                <a:gd name="T25" fmla="*/ 42 h 58"/>
                <a:gd name="T26" fmla="*/ 5 w 51"/>
                <a:gd name="T27" fmla="*/ 46 h 58"/>
                <a:gd name="T28" fmla="*/ 4 w 51"/>
                <a:gd name="T29" fmla="*/ 52 h 58"/>
                <a:gd name="T30" fmla="*/ 6 w 51"/>
                <a:gd name="T31" fmla="*/ 58 h 58"/>
                <a:gd name="T32" fmla="*/ 13 w 51"/>
                <a:gd name="T33" fmla="*/ 56 h 58"/>
                <a:gd name="T34" fmla="*/ 13 w 51"/>
                <a:gd name="T35" fmla="*/ 45 h 58"/>
                <a:gd name="T36" fmla="*/ 11 w 51"/>
                <a:gd name="T37" fmla="*/ 40 h 58"/>
                <a:gd name="T38" fmla="*/ 15 w 51"/>
                <a:gd name="T39" fmla="*/ 35 h 58"/>
                <a:gd name="T40" fmla="*/ 18 w 51"/>
                <a:gd name="T41" fmla="*/ 34 h 58"/>
                <a:gd name="T42" fmla="*/ 18 w 51"/>
                <a:gd name="T43" fmla="*/ 42 h 58"/>
                <a:gd name="T44" fmla="*/ 22 w 51"/>
                <a:gd name="T45" fmla="*/ 52 h 58"/>
                <a:gd name="T46" fmla="*/ 30 w 51"/>
                <a:gd name="T47" fmla="*/ 48 h 58"/>
                <a:gd name="T48" fmla="*/ 32 w 51"/>
                <a:gd name="T49" fmla="*/ 43 h 58"/>
                <a:gd name="T50" fmla="*/ 24 w 51"/>
                <a:gd name="T51" fmla="*/ 33 h 58"/>
                <a:gd name="T52" fmla="*/ 23 w 51"/>
                <a:gd name="T53" fmla="*/ 27 h 58"/>
                <a:gd name="T54" fmla="*/ 31 w 51"/>
                <a:gd name="T55" fmla="*/ 24 h 58"/>
                <a:gd name="T56" fmla="*/ 32 w 51"/>
                <a:gd name="T57" fmla="*/ 18 h 58"/>
                <a:gd name="T58" fmla="*/ 23 w 51"/>
                <a:gd name="T59" fmla="*/ 18 h 58"/>
                <a:gd name="T60" fmla="*/ 18 w 51"/>
                <a:gd name="T61" fmla="*/ 21 h 58"/>
                <a:gd name="T62" fmla="*/ 13 w 51"/>
                <a:gd name="T63" fmla="*/ 18 h 58"/>
                <a:gd name="T64" fmla="*/ 13 w 51"/>
                <a:gd name="T65" fmla="*/ 14 h 58"/>
                <a:gd name="T66" fmla="*/ 19 w 51"/>
                <a:gd name="T67" fmla="*/ 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58">
                  <a:moveTo>
                    <a:pt x="19" y="9"/>
                  </a:moveTo>
                  <a:cubicBezTo>
                    <a:pt x="22" y="10"/>
                    <a:pt x="29" y="12"/>
                    <a:pt x="29" y="12"/>
                  </a:cubicBezTo>
                  <a:cubicBezTo>
                    <a:pt x="29" y="12"/>
                    <a:pt x="39" y="14"/>
                    <a:pt x="42" y="12"/>
                  </a:cubicBezTo>
                  <a:cubicBezTo>
                    <a:pt x="45" y="10"/>
                    <a:pt x="51" y="3"/>
                    <a:pt x="51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37" y="8"/>
                    <a:pt x="34" y="7"/>
                  </a:cubicBezTo>
                  <a:cubicBezTo>
                    <a:pt x="31" y="5"/>
                    <a:pt x="19" y="1"/>
                    <a:pt x="19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2" y="18"/>
                    <a:pt x="2" y="22"/>
                  </a:cubicBezTo>
                  <a:cubicBezTo>
                    <a:pt x="2" y="26"/>
                    <a:pt x="1" y="30"/>
                    <a:pt x="0" y="34"/>
                  </a:cubicBezTo>
                  <a:cubicBezTo>
                    <a:pt x="0" y="38"/>
                    <a:pt x="1" y="42"/>
                    <a:pt x="1" y="42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9" y="51"/>
                    <a:pt x="22" y="52"/>
                  </a:cubicBezTo>
                  <a:cubicBezTo>
                    <a:pt x="26" y="52"/>
                    <a:pt x="30" y="48"/>
                    <a:pt x="30" y="48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6" y="8"/>
                    <a:pt x="19" y="9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9"/>
            <p:cNvSpPr>
              <a:spLocks/>
            </p:cNvSpPr>
            <p:nvPr/>
          </p:nvSpPr>
          <p:spPr bwMode="auto">
            <a:xfrm>
              <a:off x="10083800" y="4692650"/>
              <a:ext cx="777875" cy="587375"/>
            </a:xfrm>
            <a:custGeom>
              <a:avLst/>
              <a:gdLst>
                <a:gd name="T0" fmla="*/ 304 w 327"/>
                <a:gd name="T1" fmla="*/ 96 h 247"/>
                <a:gd name="T2" fmla="*/ 296 w 327"/>
                <a:gd name="T3" fmla="*/ 87 h 247"/>
                <a:gd name="T4" fmla="*/ 271 w 327"/>
                <a:gd name="T5" fmla="*/ 69 h 247"/>
                <a:gd name="T6" fmla="*/ 267 w 327"/>
                <a:gd name="T7" fmla="*/ 55 h 247"/>
                <a:gd name="T8" fmla="*/ 259 w 327"/>
                <a:gd name="T9" fmla="*/ 35 h 247"/>
                <a:gd name="T10" fmla="*/ 249 w 327"/>
                <a:gd name="T11" fmla="*/ 27 h 247"/>
                <a:gd name="T12" fmla="*/ 238 w 327"/>
                <a:gd name="T13" fmla="*/ 2 h 247"/>
                <a:gd name="T14" fmla="*/ 230 w 327"/>
                <a:gd name="T15" fmla="*/ 39 h 247"/>
                <a:gd name="T16" fmla="*/ 195 w 327"/>
                <a:gd name="T17" fmla="*/ 41 h 247"/>
                <a:gd name="T18" fmla="*/ 185 w 327"/>
                <a:gd name="T19" fmla="*/ 25 h 247"/>
                <a:gd name="T20" fmla="*/ 196 w 327"/>
                <a:gd name="T21" fmla="*/ 12 h 247"/>
                <a:gd name="T22" fmla="*/ 174 w 327"/>
                <a:gd name="T23" fmla="*/ 10 h 247"/>
                <a:gd name="T24" fmla="*/ 154 w 327"/>
                <a:gd name="T25" fmla="*/ 1 h 247"/>
                <a:gd name="T26" fmla="*/ 157 w 327"/>
                <a:gd name="T27" fmla="*/ 10 h 247"/>
                <a:gd name="T28" fmla="*/ 139 w 327"/>
                <a:gd name="T29" fmla="*/ 14 h 247"/>
                <a:gd name="T30" fmla="*/ 135 w 327"/>
                <a:gd name="T31" fmla="*/ 33 h 247"/>
                <a:gd name="T32" fmla="*/ 116 w 327"/>
                <a:gd name="T33" fmla="*/ 24 h 247"/>
                <a:gd name="T34" fmla="*/ 104 w 327"/>
                <a:gd name="T35" fmla="*/ 29 h 247"/>
                <a:gd name="T36" fmla="*/ 90 w 327"/>
                <a:gd name="T37" fmla="*/ 36 h 247"/>
                <a:gd name="T38" fmla="*/ 85 w 327"/>
                <a:gd name="T39" fmla="*/ 43 h 247"/>
                <a:gd name="T40" fmla="*/ 76 w 327"/>
                <a:gd name="T41" fmla="*/ 48 h 247"/>
                <a:gd name="T42" fmla="*/ 71 w 327"/>
                <a:gd name="T43" fmla="*/ 62 h 247"/>
                <a:gd name="T44" fmla="*/ 28 w 327"/>
                <a:gd name="T45" fmla="*/ 80 h 247"/>
                <a:gd name="T46" fmla="*/ 11 w 327"/>
                <a:gd name="T47" fmla="*/ 89 h 247"/>
                <a:gd name="T48" fmla="*/ 3 w 327"/>
                <a:gd name="T49" fmla="*/ 113 h 247"/>
                <a:gd name="T50" fmla="*/ 7 w 327"/>
                <a:gd name="T51" fmla="*/ 131 h 247"/>
                <a:gd name="T52" fmla="*/ 0 w 327"/>
                <a:gd name="T53" fmla="*/ 134 h 247"/>
                <a:gd name="T54" fmla="*/ 16 w 327"/>
                <a:gd name="T55" fmla="*/ 170 h 247"/>
                <a:gd name="T56" fmla="*/ 20 w 327"/>
                <a:gd name="T57" fmla="*/ 196 h 247"/>
                <a:gd name="T58" fmla="*/ 13 w 327"/>
                <a:gd name="T59" fmla="*/ 202 h 247"/>
                <a:gd name="T60" fmla="*/ 41 w 327"/>
                <a:gd name="T61" fmla="*/ 212 h 247"/>
                <a:gd name="T62" fmla="*/ 54 w 327"/>
                <a:gd name="T63" fmla="*/ 206 h 247"/>
                <a:gd name="T64" fmla="*/ 82 w 327"/>
                <a:gd name="T65" fmla="*/ 202 h 247"/>
                <a:gd name="T66" fmla="*/ 88 w 327"/>
                <a:gd name="T67" fmla="*/ 190 h 247"/>
                <a:gd name="T68" fmla="*/ 102 w 327"/>
                <a:gd name="T69" fmla="*/ 186 h 247"/>
                <a:gd name="T70" fmla="*/ 131 w 327"/>
                <a:gd name="T71" fmla="*/ 178 h 247"/>
                <a:gd name="T72" fmla="*/ 179 w 327"/>
                <a:gd name="T73" fmla="*/ 198 h 247"/>
                <a:gd name="T74" fmla="*/ 186 w 327"/>
                <a:gd name="T75" fmla="*/ 208 h 247"/>
                <a:gd name="T76" fmla="*/ 198 w 327"/>
                <a:gd name="T77" fmla="*/ 188 h 247"/>
                <a:gd name="T78" fmla="*/ 195 w 327"/>
                <a:gd name="T79" fmla="*/ 203 h 247"/>
                <a:gd name="T80" fmla="*/ 204 w 327"/>
                <a:gd name="T81" fmla="*/ 205 h 247"/>
                <a:gd name="T82" fmla="*/ 204 w 327"/>
                <a:gd name="T83" fmla="*/ 212 h 247"/>
                <a:gd name="T84" fmla="*/ 215 w 327"/>
                <a:gd name="T85" fmla="*/ 220 h 247"/>
                <a:gd name="T86" fmla="*/ 225 w 327"/>
                <a:gd name="T87" fmla="*/ 240 h 247"/>
                <a:gd name="T88" fmla="*/ 247 w 327"/>
                <a:gd name="T89" fmla="*/ 247 h 247"/>
                <a:gd name="T90" fmla="*/ 257 w 327"/>
                <a:gd name="T91" fmla="*/ 238 h 247"/>
                <a:gd name="T92" fmla="*/ 271 w 327"/>
                <a:gd name="T93" fmla="*/ 246 h 247"/>
                <a:gd name="T94" fmla="*/ 298 w 327"/>
                <a:gd name="T95" fmla="*/ 234 h 247"/>
                <a:gd name="T96" fmla="*/ 311 w 327"/>
                <a:gd name="T97" fmla="*/ 193 h 247"/>
                <a:gd name="T98" fmla="*/ 327 w 327"/>
                <a:gd name="T99" fmla="*/ 156 h 247"/>
                <a:gd name="T100" fmla="*/ 305 w 327"/>
                <a:gd name="T101" fmla="*/ 10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7" h="247">
                  <a:moveTo>
                    <a:pt x="305" y="102"/>
                  </a:moveTo>
                  <a:cubicBezTo>
                    <a:pt x="304" y="96"/>
                    <a:pt x="304" y="96"/>
                    <a:pt x="304" y="96"/>
                  </a:cubicBezTo>
                  <a:cubicBezTo>
                    <a:pt x="295" y="95"/>
                    <a:pt x="295" y="95"/>
                    <a:pt x="295" y="95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280" y="71"/>
                    <a:pt x="280" y="71"/>
                    <a:pt x="280" y="71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68" y="63"/>
                    <a:pt x="268" y="63"/>
                    <a:pt x="268" y="63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262" y="48"/>
                    <a:pt x="262" y="48"/>
                    <a:pt x="262" y="48"/>
                  </a:cubicBezTo>
                  <a:cubicBezTo>
                    <a:pt x="259" y="35"/>
                    <a:pt x="259" y="35"/>
                    <a:pt x="259" y="35"/>
                  </a:cubicBezTo>
                  <a:cubicBezTo>
                    <a:pt x="256" y="29"/>
                    <a:pt x="256" y="29"/>
                    <a:pt x="256" y="29"/>
                  </a:cubicBezTo>
                  <a:cubicBezTo>
                    <a:pt x="249" y="27"/>
                    <a:pt x="249" y="27"/>
                    <a:pt x="249" y="27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8" y="2"/>
                    <a:pt x="238" y="2"/>
                    <a:pt x="238" y="2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30" y="13"/>
                    <a:pt x="231" y="33"/>
                    <a:pt x="230" y="39"/>
                  </a:cubicBezTo>
                  <a:cubicBezTo>
                    <a:pt x="230" y="44"/>
                    <a:pt x="224" y="57"/>
                    <a:pt x="220" y="56"/>
                  </a:cubicBezTo>
                  <a:cubicBezTo>
                    <a:pt x="216" y="55"/>
                    <a:pt x="195" y="41"/>
                    <a:pt x="195" y="41"/>
                  </a:cubicBezTo>
                  <a:cubicBezTo>
                    <a:pt x="195" y="41"/>
                    <a:pt x="178" y="35"/>
                    <a:pt x="179" y="31"/>
                  </a:cubicBezTo>
                  <a:cubicBezTo>
                    <a:pt x="181" y="27"/>
                    <a:pt x="185" y="25"/>
                    <a:pt x="185" y="25"/>
                  </a:cubicBezTo>
                  <a:cubicBezTo>
                    <a:pt x="190" y="17"/>
                    <a:pt x="190" y="17"/>
                    <a:pt x="190" y="17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1" y="10"/>
                    <a:pt x="191" y="10"/>
                    <a:pt x="191" y="10"/>
                  </a:cubicBezTo>
                  <a:cubicBezTo>
                    <a:pt x="191" y="10"/>
                    <a:pt x="178" y="11"/>
                    <a:pt x="174" y="10"/>
                  </a:cubicBezTo>
                  <a:cubicBezTo>
                    <a:pt x="170" y="8"/>
                    <a:pt x="159" y="0"/>
                    <a:pt x="159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4"/>
                    <a:pt x="160" y="10"/>
                    <a:pt x="157" y="10"/>
                  </a:cubicBezTo>
                  <a:cubicBezTo>
                    <a:pt x="153" y="11"/>
                    <a:pt x="146" y="8"/>
                    <a:pt x="146" y="8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3"/>
                    <a:pt x="130" y="34"/>
                    <a:pt x="127" y="33"/>
                  </a:cubicBezTo>
                  <a:cubicBezTo>
                    <a:pt x="123" y="33"/>
                    <a:pt x="116" y="24"/>
                    <a:pt x="116" y="24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93" y="47"/>
                    <a:pt x="90" y="47"/>
                  </a:cubicBezTo>
                  <a:cubicBezTo>
                    <a:pt x="88" y="46"/>
                    <a:pt x="85" y="43"/>
                    <a:pt x="85" y="43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1" y="51"/>
                    <a:pt x="75" y="58"/>
                    <a:pt x="71" y="62"/>
                  </a:cubicBezTo>
                  <a:cubicBezTo>
                    <a:pt x="68" y="66"/>
                    <a:pt x="61" y="73"/>
                    <a:pt x="61" y="73"/>
                  </a:cubicBezTo>
                  <a:cubicBezTo>
                    <a:pt x="61" y="73"/>
                    <a:pt x="30" y="79"/>
                    <a:pt x="28" y="80"/>
                  </a:cubicBezTo>
                  <a:cubicBezTo>
                    <a:pt x="25" y="81"/>
                    <a:pt x="20" y="89"/>
                    <a:pt x="20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" y="108"/>
                    <a:pt x="3" y="113"/>
                  </a:cubicBezTo>
                  <a:cubicBezTo>
                    <a:pt x="3" y="118"/>
                    <a:pt x="11" y="126"/>
                    <a:pt x="11" y="126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15" y="155"/>
                    <a:pt x="16" y="159"/>
                  </a:cubicBezTo>
                  <a:cubicBezTo>
                    <a:pt x="17" y="162"/>
                    <a:pt x="16" y="170"/>
                    <a:pt x="16" y="170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3" y="202"/>
                    <a:pt x="13" y="202"/>
                    <a:pt x="13" y="202"/>
                  </a:cubicBezTo>
                  <a:cubicBezTo>
                    <a:pt x="24" y="210"/>
                    <a:pt x="24" y="210"/>
                    <a:pt x="24" y="210"/>
                  </a:cubicBezTo>
                  <a:cubicBezTo>
                    <a:pt x="24" y="210"/>
                    <a:pt x="37" y="212"/>
                    <a:pt x="41" y="212"/>
                  </a:cubicBezTo>
                  <a:cubicBezTo>
                    <a:pt x="44" y="212"/>
                    <a:pt x="48" y="205"/>
                    <a:pt x="48" y="205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59" y="202"/>
                    <a:pt x="59" y="202"/>
                    <a:pt x="59" y="202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8" y="198"/>
                    <a:pt x="88" y="198"/>
                    <a:pt x="88" y="198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94" y="191"/>
                    <a:pt x="94" y="191"/>
                    <a:pt x="94" y="191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118" y="185"/>
                    <a:pt x="118" y="185"/>
                    <a:pt x="118" y="185"/>
                  </a:cubicBezTo>
                  <a:cubicBezTo>
                    <a:pt x="118" y="185"/>
                    <a:pt x="126" y="179"/>
                    <a:pt x="131" y="178"/>
                  </a:cubicBezTo>
                  <a:cubicBezTo>
                    <a:pt x="135" y="177"/>
                    <a:pt x="169" y="186"/>
                    <a:pt x="169" y="186"/>
                  </a:cubicBezTo>
                  <a:cubicBezTo>
                    <a:pt x="179" y="198"/>
                    <a:pt x="179" y="198"/>
                    <a:pt x="179" y="198"/>
                  </a:cubicBezTo>
                  <a:cubicBezTo>
                    <a:pt x="180" y="206"/>
                    <a:pt x="180" y="206"/>
                    <a:pt x="180" y="206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202" y="196"/>
                    <a:pt x="202" y="196"/>
                    <a:pt x="202" y="196"/>
                  </a:cubicBezTo>
                  <a:cubicBezTo>
                    <a:pt x="195" y="203"/>
                    <a:pt x="195" y="203"/>
                    <a:pt x="195" y="203"/>
                  </a:cubicBezTo>
                  <a:cubicBezTo>
                    <a:pt x="194" y="212"/>
                    <a:pt x="194" y="212"/>
                    <a:pt x="194" y="212"/>
                  </a:cubicBezTo>
                  <a:cubicBezTo>
                    <a:pt x="204" y="205"/>
                    <a:pt x="204" y="205"/>
                    <a:pt x="204" y="205"/>
                  </a:cubicBezTo>
                  <a:cubicBezTo>
                    <a:pt x="209" y="208"/>
                    <a:pt x="209" y="208"/>
                    <a:pt x="209" y="208"/>
                  </a:cubicBezTo>
                  <a:cubicBezTo>
                    <a:pt x="204" y="212"/>
                    <a:pt x="204" y="212"/>
                    <a:pt x="204" y="212"/>
                  </a:cubicBezTo>
                  <a:cubicBezTo>
                    <a:pt x="206" y="218"/>
                    <a:pt x="206" y="218"/>
                    <a:pt x="206" y="218"/>
                  </a:cubicBezTo>
                  <a:cubicBezTo>
                    <a:pt x="206" y="218"/>
                    <a:pt x="213" y="218"/>
                    <a:pt x="215" y="220"/>
                  </a:cubicBezTo>
                  <a:cubicBezTo>
                    <a:pt x="216" y="222"/>
                    <a:pt x="217" y="229"/>
                    <a:pt x="217" y="229"/>
                  </a:cubicBezTo>
                  <a:cubicBezTo>
                    <a:pt x="225" y="240"/>
                    <a:pt x="225" y="240"/>
                    <a:pt x="225" y="240"/>
                  </a:cubicBezTo>
                  <a:cubicBezTo>
                    <a:pt x="225" y="240"/>
                    <a:pt x="236" y="241"/>
                    <a:pt x="238" y="242"/>
                  </a:cubicBezTo>
                  <a:cubicBezTo>
                    <a:pt x="241" y="244"/>
                    <a:pt x="247" y="247"/>
                    <a:pt x="247" y="247"/>
                  </a:cubicBezTo>
                  <a:cubicBezTo>
                    <a:pt x="251" y="247"/>
                    <a:pt x="251" y="247"/>
                    <a:pt x="251" y="247"/>
                  </a:cubicBezTo>
                  <a:cubicBezTo>
                    <a:pt x="257" y="238"/>
                    <a:pt x="257" y="238"/>
                    <a:pt x="257" y="238"/>
                  </a:cubicBezTo>
                  <a:cubicBezTo>
                    <a:pt x="264" y="244"/>
                    <a:pt x="264" y="244"/>
                    <a:pt x="264" y="244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81" y="236"/>
                    <a:pt x="281" y="236"/>
                    <a:pt x="281" y="236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9" y="221"/>
                    <a:pt x="299" y="221"/>
                    <a:pt x="299" y="221"/>
                  </a:cubicBezTo>
                  <a:cubicBezTo>
                    <a:pt x="299" y="221"/>
                    <a:pt x="307" y="197"/>
                    <a:pt x="311" y="193"/>
                  </a:cubicBezTo>
                  <a:cubicBezTo>
                    <a:pt x="315" y="189"/>
                    <a:pt x="320" y="181"/>
                    <a:pt x="320" y="181"/>
                  </a:cubicBezTo>
                  <a:cubicBezTo>
                    <a:pt x="327" y="156"/>
                    <a:pt x="327" y="156"/>
                    <a:pt x="327" y="156"/>
                  </a:cubicBezTo>
                  <a:cubicBezTo>
                    <a:pt x="327" y="156"/>
                    <a:pt x="324" y="124"/>
                    <a:pt x="321" y="120"/>
                  </a:cubicBezTo>
                  <a:cubicBezTo>
                    <a:pt x="318" y="116"/>
                    <a:pt x="305" y="102"/>
                    <a:pt x="305" y="102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10687050" y="5321300"/>
              <a:ext cx="74612" cy="71437"/>
            </a:xfrm>
            <a:custGeom>
              <a:avLst/>
              <a:gdLst>
                <a:gd name="T0" fmla="*/ 16 w 31"/>
                <a:gd name="T1" fmla="*/ 5 h 30"/>
                <a:gd name="T2" fmla="*/ 9 w 31"/>
                <a:gd name="T3" fmla="*/ 1 h 30"/>
                <a:gd name="T4" fmla="*/ 0 w 31"/>
                <a:gd name="T5" fmla="*/ 0 h 30"/>
                <a:gd name="T6" fmla="*/ 1 w 31"/>
                <a:gd name="T7" fmla="*/ 5 h 30"/>
                <a:gd name="T8" fmla="*/ 7 w 31"/>
                <a:gd name="T9" fmla="*/ 13 h 30"/>
                <a:gd name="T10" fmla="*/ 5 w 31"/>
                <a:gd name="T11" fmla="*/ 20 h 30"/>
                <a:gd name="T12" fmla="*/ 17 w 31"/>
                <a:gd name="T13" fmla="*/ 30 h 30"/>
                <a:gd name="T14" fmla="*/ 23 w 31"/>
                <a:gd name="T15" fmla="*/ 23 h 30"/>
                <a:gd name="T16" fmla="*/ 29 w 31"/>
                <a:gd name="T17" fmla="*/ 22 h 30"/>
                <a:gd name="T18" fmla="*/ 30 w 31"/>
                <a:gd name="T19" fmla="*/ 15 h 30"/>
                <a:gd name="T20" fmla="*/ 31 w 31"/>
                <a:gd name="T21" fmla="*/ 4 h 30"/>
                <a:gd name="T22" fmla="*/ 21 w 31"/>
                <a:gd name="T23" fmla="*/ 1 h 30"/>
                <a:gd name="T24" fmla="*/ 16 w 31"/>
                <a:gd name="T2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0">
                  <a:moveTo>
                    <a:pt x="16" y="5"/>
                  </a:moveTo>
                  <a:cubicBezTo>
                    <a:pt x="13" y="4"/>
                    <a:pt x="9" y="1"/>
                    <a:pt x="9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7" y="9"/>
                    <a:pt x="7" y="13"/>
                  </a:cubicBezTo>
                  <a:cubicBezTo>
                    <a:pt x="7" y="16"/>
                    <a:pt x="5" y="20"/>
                    <a:pt x="5" y="2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19" y="5"/>
                    <a:pt x="16" y="5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11234738" y="5187950"/>
              <a:ext cx="112712" cy="153987"/>
            </a:xfrm>
            <a:custGeom>
              <a:avLst/>
              <a:gdLst>
                <a:gd name="T0" fmla="*/ 40 w 47"/>
                <a:gd name="T1" fmla="*/ 27 h 65"/>
                <a:gd name="T2" fmla="*/ 32 w 47"/>
                <a:gd name="T3" fmla="*/ 28 h 65"/>
                <a:gd name="T4" fmla="*/ 26 w 47"/>
                <a:gd name="T5" fmla="*/ 25 h 65"/>
                <a:gd name="T6" fmla="*/ 24 w 47"/>
                <a:gd name="T7" fmla="*/ 20 h 65"/>
                <a:gd name="T8" fmla="*/ 17 w 47"/>
                <a:gd name="T9" fmla="*/ 17 h 65"/>
                <a:gd name="T10" fmla="*/ 13 w 47"/>
                <a:gd name="T11" fmla="*/ 4 h 65"/>
                <a:gd name="T12" fmla="*/ 2 w 47"/>
                <a:gd name="T13" fmla="*/ 0 h 65"/>
                <a:gd name="T14" fmla="*/ 2 w 47"/>
                <a:gd name="T15" fmla="*/ 9 h 65"/>
                <a:gd name="T16" fmla="*/ 14 w 47"/>
                <a:gd name="T17" fmla="*/ 18 h 65"/>
                <a:gd name="T18" fmla="*/ 16 w 47"/>
                <a:gd name="T19" fmla="*/ 36 h 65"/>
                <a:gd name="T20" fmla="*/ 6 w 47"/>
                <a:gd name="T21" fmla="*/ 40 h 65"/>
                <a:gd name="T22" fmla="*/ 9 w 47"/>
                <a:gd name="T23" fmla="*/ 46 h 65"/>
                <a:gd name="T24" fmla="*/ 17 w 47"/>
                <a:gd name="T25" fmla="*/ 49 h 65"/>
                <a:gd name="T26" fmla="*/ 17 w 47"/>
                <a:gd name="T27" fmla="*/ 55 h 65"/>
                <a:gd name="T28" fmla="*/ 13 w 47"/>
                <a:gd name="T29" fmla="*/ 59 h 65"/>
                <a:gd name="T30" fmla="*/ 17 w 47"/>
                <a:gd name="T31" fmla="*/ 65 h 65"/>
                <a:gd name="T32" fmla="*/ 22 w 47"/>
                <a:gd name="T33" fmla="*/ 63 h 65"/>
                <a:gd name="T34" fmla="*/ 32 w 47"/>
                <a:gd name="T35" fmla="*/ 51 h 65"/>
                <a:gd name="T36" fmla="*/ 31 w 47"/>
                <a:gd name="T37" fmla="*/ 40 h 65"/>
                <a:gd name="T38" fmla="*/ 40 w 47"/>
                <a:gd name="T39" fmla="*/ 42 h 65"/>
                <a:gd name="T40" fmla="*/ 40 w 47"/>
                <a:gd name="T41" fmla="*/ 38 h 65"/>
                <a:gd name="T42" fmla="*/ 45 w 47"/>
                <a:gd name="T43" fmla="*/ 32 h 65"/>
                <a:gd name="T44" fmla="*/ 47 w 47"/>
                <a:gd name="T45" fmla="*/ 26 h 65"/>
                <a:gd name="T46" fmla="*/ 40 w 47"/>
                <a:gd name="T4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65">
                  <a:moveTo>
                    <a:pt x="40" y="27"/>
                  </a:moveTo>
                  <a:cubicBezTo>
                    <a:pt x="38" y="29"/>
                    <a:pt x="32" y="28"/>
                    <a:pt x="32" y="28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4" y="0"/>
                    <a:pt x="2" y="0"/>
                  </a:cubicBezTo>
                  <a:cubicBezTo>
                    <a:pt x="0" y="0"/>
                    <a:pt x="2" y="9"/>
                    <a:pt x="2" y="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2" y="25"/>
                    <a:pt x="40" y="27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11114088" y="5318125"/>
              <a:ext cx="144462" cy="147637"/>
            </a:xfrm>
            <a:custGeom>
              <a:avLst/>
              <a:gdLst>
                <a:gd name="T0" fmla="*/ 70 w 91"/>
                <a:gd name="T1" fmla="*/ 0 h 93"/>
                <a:gd name="T2" fmla="*/ 63 w 91"/>
                <a:gd name="T3" fmla="*/ 6 h 93"/>
                <a:gd name="T4" fmla="*/ 66 w 91"/>
                <a:gd name="T5" fmla="*/ 15 h 93"/>
                <a:gd name="T6" fmla="*/ 57 w 91"/>
                <a:gd name="T7" fmla="*/ 18 h 93"/>
                <a:gd name="T8" fmla="*/ 43 w 91"/>
                <a:gd name="T9" fmla="*/ 39 h 93"/>
                <a:gd name="T10" fmla="*/ 33 w 91"/>
                <a:gd name="T11" fmla="*/ 42 h 93"/>
                <a:gd name="T12" fmla="*/ 27 w 91"/>
                <a:gd name="T13" fmla="*/ 48 h 93"/>
                <a:gd name="T14" fmla="*/ 16 w 91"/>
                <a:gd name="T15" fmla="*/ 51 h 93"/>
                <a:gd name="T16" fmla="*/ 0 w 91"/>
                <a:gd name="T17" fmla="*/ 72 h 93"/>
                <a:gd name="T18" fmla="*/ 0 w 91"/>
                <a:gd name="T19" fmla="*/ 83 h 93"/>
                <a:gd name="T20" fmla="*/ 12 w 91"/>
                <a:gd name="T21" fmla="*/ 86 h 93"/>
                <a:gd name="T22" fmla="*/ 22 w 91"/>
                <a:gd name="T23" fmla="*/ 93 h 93"/>
                <a:gd name="T24" fmla="*/ 33 w 91"/>
                <a:gd name="T25" fmla="*/ 89 h 93"/>
                <a:gd name="T26" fmla="*/ 54 w 91"/>
                <a:gd name="T27" fmla="*/ 68 h 93"/>
                <a:gd name="T28" fmla="*/ 57 w 91"/>
                <a:gd name="T29" fmla="*/ 56 h 93"/>
                <a:gd name="T30" fmla="*/ 66 w 91"/>
                <a:gd name="T31" fmla="*/ 51 h 93"/>
                <a:gd name="T32" fmla="*/ 78 w 91"/>
                <a:gd name="T33" fmla="*/ 48 h 93"/>
                <a:gd name="T34" fmla="*/ 78 w 91"/>
                <a:gd name="T35" fmla="*/ 35 h 93"/>
                <a:gd name="T36" fmla="*/ 90 w 91"/>
                <a:gd name="T37" fmla="*/ 23 h 93"/>
                <a:gd name="T38" fmla="*/ 91 w 91"/>
                <a:gd name="T39" fmla="*/ 9 h 93"/>
                <a:gd name="T40" fmla="*/ 78 w 91"/>
                <a:gd name="T41" fmla="*/ 6 h 93"/>
                <a:gd name="T42" fmla="*/ 70 w 91"/>
                <a:gd name="T4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3">
                  <a:moveTo>
                    <a:pt x="70" y="0"/>
                  </a:moveTo>
                  <a:lnTo>
                    <a:pt x="63" y="6"/>
                  </a:lnTo>
                  <a:lnTo>
                    <a:pt x="66" y="15"/>
                  </a:lnTo>
                  <a:lnTo>
                    <a:pt x="57" y="18"/>
                  </a:lnTo>
                  <a:lnTo>
                    <a:pt x="43" y="39"/>
                  </a:lnTo>
                  <a:lnTo>
                    <a:pt x="33" y="42"/>
                  </a:lnTo>
                  <a:lnTo>
                    <a:pt x="27" y="48"/>
                  </a:lnTo>
                  <a:lnTo>
                    <a:pt x="16" y="51"/>
                  </a:lnTo>
                  <a:lnTo>
                    <a:pt x="0" y="72"/>
                  </a:lnTo>
                  <a:lnTo>
                    <a:pt x="0" y="83"/>
                  </a:lnTo>
                  <a:lnTo>
                    <a:pt x="12" y="86"/>
                  </a:lnTo>
                  <a:lnTo>
                    <a:pt x="22" y="93"/>
                  </a:lnTo>
                  <a:lnTo>
                    <a:pt x="33" y="89"/>
                  </a:lnTo>
                  <a:lnTo>
                    <a:pt x="54" y="68"/>
                  </a:lnTo>
                  <a:lnTo>
                    <a:pt x="57" y="56"/>
                  </a:lnTo>
                  <a:lnTo>
                    <a:pt x="66" y="51"/>
                  </a:lnTo>
                  <a:lnTo>
                    <a:pt x="78" y="48"/>
                  </a:lnTo>
                  <a:lnTo>
                    <a:pt x="78" y="35"/>
                  </a:lnTo>
                  <a:lnTo>
                    <a:pt x="90" y="23"/>
                  </a:lnTo>
                  <a:lnTo>
                    <a:pt x="91" y="9"/>
                  </a:lnTo>
                  <a:lnTo>
                    <a:pt x="78" y="6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10145713" y="4635500"/>
              <a:ext cx="30162" cy="25400"/>
            </a:xfrm>
            <a:custGeom>
              <a:avLst/>
              <a:gdLst>
                <a:gd name="T0" fmla="*/ 0 w 13"/>
                <a:gd name="T1" fmla="*/ 2 h 11"/>
                <a:gd name="T2" fmla="*/ 1 w 13"/>
                <a:gd name="T3" fmla="*/ 6 h 11"/>
                <a:gd name="T4" fmla="*/ 10 w 13"/>
                <a:gd name="T5" fmla="*/ 11 h 11"/>
                <a:gd name="T6" fmla="*/ 12 w 13"/>
                <a:gd name="T7" fmla="*/ 6 h 11"/>
                <a:gd name="T8" fmla="*/ 0 w 13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0" y="2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7" y="11"/>
                    <a:pt x="10" y="11"/>
                  </a:cubicBezTo>
                  <a:cubicBezTo>
                    <a:pt x="13" y="11"/>
                    <a:pt x="12" y="6"/>
                    <a:pt x="12" y="6"/>
                  </a:cubicBezTo>
                  <a:cubicBezTo>
                    <a:pt x="12" y="6"/>
                    <a:pt x="4" y="0"/>
                    <a:pt x="0" y="2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10180638" y="4632325"/>
              <a:ext cx="22225" cy="14287"/>
            </a:xfrm>
            <a:custGeom>
              <a:avLst/>
              <a:gdLst>
                <a:gd name="T0" fmla="*/ 9 w 14"/>
                <a:gd name="T1" fmla="*/ 2 h 9"/>
                <a:gd name="T2" fmla="*/ 0 w 14"/>
                <a:gd name="T3" fmla="*/ 0 h 9"/>
                <a:gd name="T4" fmla="*/ 0 w 14"/>
                <a:gd name="T5" fmla="*/ 8 h 9"/>
                <a:gd name="T6" fmla="*/ 14 w 14"/>
                <a:gd name="T7" fmla="*/ 9 h 9"/>
                <a:gd name="T8" fmla="*/ 9 w 14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9" y="2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4" y="9"/>
                  </a:lnTo>
                  <a:lnTo>
                    <a:pt x="9" y="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10185400" y="4659313"/>
              <a:ext cx="52387" cy="23812"/>
            </a:xfrm>
            <a:custGeom>
              <a:avLst/>
              <a:gdLst>
                <a:gd name="T0" fmla="*/ 9 w 22"/>
                <a:gd name="T1" fmla="*/ 6 h 10"/>
                <a:gd name="T2" fmla="*/ 18 w 22"/>
                <a:gd name="T3" fmla="*/ 10 h 10"/>
                <a:gd name="T4" fmla="*/ 22 w 22"/>
                <a:gd name="T5" fmla="*/ 6 h 10"/>
                <a:gd name="T6" fmla="*/ 17 w 22"/>
                <a:gd name="T7" fmla="*/ 1 h 10"/>
                <a:gd name="T8" fmla="*/ 5 w 22"/>
                <a:gd name="T9" fmla="*/ 0 h 10"/>
                <a:gd name="T10" fmla="*/ 9 w 22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9" y="6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3"/>
                    <a:pt x="9" y="6"/>
                    <a:pt x="9" y="6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10218738" y="4635500"/>
              <a:ext cx="50800" cy="19050"/>
            </a:xfrm>
            <a:custGeom>
              <a:avLst/>
              <a:gdLst>
                <a:gd name="T0" fmla="*/ 20 w 21"/>
                <a:gd name="T1" fmla="*/ 6 h 8"/>
                <a:gd name="T2" fmla="*/ 21 w 21"/>
                <a:gd name="T3" fmla="*/ 4 h 8"/>
                <a:gd name="T4" fmla="*/ 8 w 21"/>
                <a:gd name="T5" fmla="*/ 2 h 8"/>
                <a:gd name="T6" fmla="*/ 5 w 21"/>
                <a:gd name="T7" fmla="*/ 0 h 8"/>
                <a:gd name="T8" fmla="*/ 0 w 21"/>
                <a:gd name="T9" fmla="*/ 3 h 8"/>
                <a:gd name="T10" fmla="*/ 0 w 21"/>
                <a:gd name="T11" fmla="*/ 7 h 8"/>
                <a:gd name="T12" fmla="*/ 20 w 21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8">
                  <a:moveTo>
                    <a:pt x="20" y="6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9" y="8"/>
                    <a:pt x="20" y="6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10285413" y="4635500"/>
              <a:ext cx="74612" cy="49212"/>
            </a:xfrm>
            <a:custGeom>
              <a:avLst/>
              <a:gdLst>
                <a:gd name="T0" fmla="*/ 31 w 31"/>
                <a:gd name="T1" fmla="*/ 6 h 21"/>
                <a:gd name="T2" fmla="*/ 27 w 31"/>
                <a:gd name="T3" fmla="*/ 0 h 21"/>
                <a:gd name="T4" fmla="*/ 20 w 31"/>
                <a:gd name="T5" fmla="*/ 0 h 21"/>
                <a:gd name="T6" fmla="*/ 1 w 31"/>
                <a:gd name="T7" fmla="*/ 14 h 21"/>
                <a:gd name="T8" fmla="*/ 0 w 31"/>
                <a:gd name="T9" fmla="*/ 21 h 21"/>
                <a:gd name="T10" fmla="*/ 21 w 31"/>
                <a:gd name="T11" fmla="*/ 9 h 21"/>
                <a:gd name="T12" fmla="*/ 31 w 31"/>
                <a:gd name="T1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1">
                  <a:moveTo>
                    <a:pt x="31" y="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19"/>
                    <a:pt x="19" y="10"/>
                    <a:pt x="21" y="9"/>
                  </a:cubicBezTo>
                  <a:cubicBezTo>
                    <a:pt x="24" y="8"/>
                    <a:pt x="31" y="6"/>
                    <a:pt x="31" y="6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8"/>
            <p:cNvSpPr>
              <a:spLocks/>
            </p:cNvSpPr>
            <p:nvPr/>
          </p:nvSpPr>
          <p:spPr bwMode="auto">
            <a:xfrm>
              <a:off x="10336213" y="4535488"/>
              <a:ext cx="20637" cy="20637"/>
            </a:xfrm>
            <a:custGeom>
              <a:avLst/>
              <a:gdLst>
                <a:gd name="T0" fmla="*/ 0 w 13"/>
                <a:gd name="T1" fmla="*/ 7 h 13"/>
                <a:gd name="T2" fmla="*/ 9 w 13"/>
                <a:gd name="T3" fmla="*/ 13 h 13"/>
                <a:gd name="T4" fmla="*/ 13 w 13"/>
                <a:gd name="T5" fmla="*/ 1 h 13"/>
                <a:gd name="T6" fmla="*/ 1 w 13"/>
                <a:gd name="T7" fmla="*/ 0 h 13"/>
                <a:gd name="T8" fmla="*/ 0 w 13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7"/>
                  </a:moveTo>
                  <a:lnTo>
                    <a:pt x="9" y="13"/>
                  </a:lnTo>
                  <a:lnTo>
                    <a:pt x="13" y="1"/>
                  </a:lnTo>
                  <a:lnTo>
                    <a:pt x="1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9"/>
            <p:cNvSpPr>
              <a:spLocks/>
            </p:cNvSpPr>
            <p:nvPr/>
          </p:nvSpPr>
          <p:spPr bwMode="auto">
            <a:xfrm>
              <a:off x="10374313" y="4532313"/>
              <a:ext cx="61912" cy="26987"/>
            </a:xfrm>
            <a:custGeom>
              <a:avLst/>
              <a:gdLst>
                <a:gd name="T0" fmla="*/ 1 w 26"/>
                <a:gd name="T1" fmla="*/ 0 h 11"/>
                <a:gd name="T2" fmla="*/ 0 w 26"/>
                <a:gd name="T3" fmla="*/ 7 h 11"/>
                <a:gd name="T4" fmla="*/ 11 w 26"/>
                <a:gd name="T5" fmla="*/ 6 h 11"/>
                <a:gd name="T6" fmla="*/ 20 w 26"/>
                <a:gd name="T7" fmla="*/ 11 h 11"/>
                <a:gd name="T8" fmla="*/ 24 w 26"/>
                <a:gd name="T9" fmla="*/ 7 h 11"/>
                <a:gd name="T10" fmla="*/ 18 w 26"/>
                <a:gd name="T11" fmla="*/ 2 h 11"/>
                <a:gd name="T12" fmla="*/ 11 w 26"/>
                <a:gd name="T13" fmla="*/ 0 h 11"/>
                <a:gd name="T14" fmla="*/ 1 w 26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2" y="8"/>
                    <a:pt x="24" y="7"/>
                  </a:cubicBezTo>
                  <a:cubicBezTo>
                    <a:pt x="26" y="6"/>
                    <a:pt x="18" y="2"/>
                    <a:pt x="18" y="2"/>
                  </a:cubicBezTo>
                  <a:cubicBezTo>
                    <a:pt x="18" y="2"/>
                    <a:pt x="13" y="0"/>
                    <a:pt x="11" y="0"/>
                  </a:cubicBezTo>
                  <a:cubicBezTo>
                    <a:pt x="9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0"/>
            <p:cNvSpPr>
              <a:spLocks/>
            </p:cNvSpPr>
            <p:nvPr/>
          </p:nvSpPr>
          <p:spPr bwMode="auto">
            <a:xfrm>
              <a:off x="10369550" y="4440238"/>
              <a:ext cx="20637" cy="39687"/>
            </a:xfrm>
            <a:custGeom>
              <a:avLst/>
              <a:gdLst>
                <a:gd name="T0" fmla="*/ 0 w 13"/>
                <a:gd name="T1" fmla="*/ 0 h 25"/>
                <a:gd name="T2" fmla="*/ 1 w 13"/>
                <a:gd name="T3" fmla="*/ 12 h 25"/>
                <a:gd name="T4" fmla="*/ 3 w 13"/>
                <a:gd name="T5" fmla="*/ 25 h 25"/>
                <a:gd name="T6" fmla="*/ 13 w 13"/>
                <a:gd name="T7" fmla="*/ 19 h 25"/>
                <a:gd name="T8" fmla="*/ 10 w 13"/>
                <a:gd name="T9" fmla="*/ 4 h 25"/>
                <a:gd name="T10" fmla="*/ 0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0" y="0"/>
                  </a:moveTo>
                  <a:lnTo>
                    <a:pt x="1" y="12"/>
                  </a:lnTo>
                  <a:lnTo>
                    <a:pt x="3" y="25"/>
                  </a:lnTo>
                  <a:lnTo>
                    <a:pt x="13" y="19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1"/>
            <p:cNvSpPr>
              <a:spLocks/>
            </p:cNvSpPr>
            <p:nvPr/>
          </p:nvSpPr>
          <p:spPr bwMode="auto">
            <a:xfrm>
              <a:off x="10426700" y="4489450"/>
              <a:ext cx="387350" cy="209550"/>
            </a:xfrm>
            <a:custGeom>
              <a:avLst/>
              <a:gdLst>
                <a:gd name="T0" fmla="*/ 135 w 163"/>
                <a:gd name="T1" fmla="*/ 45 h 88"/>
                <a:gd name="T2" fmla="*/ 123 w 163"/>
                <a:gd name="T3" fmla="*/ 40 h 88"/>
                <a:gd name="T4" fmla="*/ 111 w 163"/>
                <a:gd name="T5" fmla="*/ 27 h 88"/>
                <a:gd name="T6" fmla="*/ 84 w 163"/>
                <a:gd name="T7" fmla="*/ 18 h 88"/>
                <a:gd name="T8" fmla="*/ 58 w 163"/>
                <a:gd name="T9" fmla="*/ 8 h 88"/>
                <a:gd name="T10" fmla="*/ 43 w 163"/>
                <a:gd name="T11" fmla="*/ 16 h 88"/>
                <a:gd name="T12" fmla="*/ 39 w 163"/>
                <a:gd name="T13" fmla="*/ 22 h 88"/>
                <a:gd name="T14" fmla="*/ 32 w 163"/>
                <a:gd name="T15" fmla="*/ 22 h 88"/>
                <a:gd name="T16" fmla="*/ 28 w 163"/>
                <a:gd name="T17" fmla="*/ 14 h 88"/>
                <a:gd name="T18" fmla="*/ 26 w 163"/>
                <a:gd name="T19" fmla="*/ 2 h 88"/>
                <a:gd name="T20" fmla="*/ 15 w 163"/>
                <a:gd name="T21" fmla="*/ 0 h 88"/>
                <a:gd name="T22" fmla="*/ 2 w 163"/>
                <a:gd name="T23" fmla="*/ 3 h 88"/>
                <a:gd name="T24" fmla="*/ 0 w 163"/>
                <a:gd name="T25" fmla="*/ 6 h 88"/>
                <a:gd name="T26" fmla="*/ 6 w 163"/>
                <a:gd name="T27" fmla="*/ 9 h 88"/>
                <a:gd name="T28" fmla="*/ 10 w 163"/>
                <a:gd name="T29" fmla="*/ 12 h 88"/>
                <a:gd name="T30" fmla="*/ 21 w 163"/>
                <a:gd name="T31" fmla="*/ 12 h 88"/>
                <a:gd name="T32" fmla="*/ 22 w 163"/>
                <a:gd name="T33" fmla="*/ 16 h 88"/>
                <a:gd name="T34" fmla="*/ 15 w 163"/>
                <a:gd name="T35" fmla="*/ 16 h 88"/>
                <a:gd name="T36" fmla="*/ 9 w 163"/>
                <a:gd name="T37" fmla="*/ 17 h 88"/>
                <a:gd name="T38" fmla="*/ 15 w 163"/>
                <a:gd name="T39" fmla="*/ 21 h 88"/>
                <a:gd name="T40" fmla="*/ 16 w 163"/>
                <a:gd name="T41" fmla="*/ 28 h 88"/>
                <a:gd name="T42" fmla="*/ 20 w 163"/>
                <a:gd name="T43" fmla="*/ 27 h 88"/>
                <a:gd name="T44" fmla="*/ 20 w 163"/>
                <a:gd name="T45" fmla="*/ 21 h 88"/>
                <a:gd name="T46" fmla="*/ 23 w 163"/>
                <a:gd name="T47" fmla="*/ 20 h 88"/>
                <a:gd name="T48" fmla="*/ 26 w 163"/>
                <a:gd name="T49" fmla="*/ 26 h 88"/>
                <a:gd name="T50" fmla="*/ 34 w 163"/>
                <a:gd name="T51" fmla="*/ 32 h 88"/>
                <a:gd name="T52" fmla="*/ 47 w 163"/>
                <a:gd name="T53" fmla="*/ 34 h 88"/>
                <a:gd name="T54" fmla="*/ 63 w 163"/>
                <a:gd name="T55" fmla="*/ 48 h 88"/>
                <a:gd name="T56" fmla="*/ 63 w 163"/>
                <a:gd name="T57" fmla="*/ 56 h 88"/>
                <a:gd name="T58" fmla="*/ 54 w 163"/>
                <a:gd name="T59" fmla="*/ 57 h 88"/>
                <a:gd name="T60" fmla="*/ 55 w 163"/>
                <a:gd name="T61" fmla="*/ 65 h 88"/>
                <a:gd name="T62" fmla="*/ 63 w 163"/>
                <a:gd name="T63" fmla="*/ 61 h 88"/>
                <a:gd name="T64" fmla="*/ 69 w 163"/>
                <a:gd name="T65" fmla="*/ 60 h 88"/>
                <a:gd name="T66" fmla="*/ 82 w 163"/>
                <a:gd name="T67" fmla="*/ 69 h 88"/>
                <a:gd name="T68" fmla="*/ 90 w 163"/>
                <a:gd name="T69" fmla="*/ 67 h 88"/>
                <a:gd name="T70" fmla="*/ 94 w 163"/>
                <a:gd name="T71" fmla="*/ 73 h 88"/>
                <a:gd name="T72" fmla="*/ 98 w 163"/>
                <a:gd name="T73" fmla="*/ 71 h 88"/>
                <a:gd name="T74" fmla="*/ 100 w 163"/>
                <a:gd name="T75" fmla="*/ 67 h 88"/>
                <a:gd name="T76" fmla="*/ 97 w 163"/>
                <a:gd name="T77" fmla="*/ 65 h 88"/>
                <a:gd name="T78" fmla="*/ 95 w 163"/>
                <a:gd name="T79" fmla="*/ 62 h 88"/>
                <a:gd name="T80" fmla="*/ 103 w 163"/>
                <a:gd name="T81" fmla="*/ 59 h 88"/>
                <a:gd name="T82" fmla="*/ 103 w 163"/>
                <a:gd name="T83" fmla="*/ 51 h 88"/>
                <a:gd name="T84" fmla="*/ 135 w 163"/>
                <a:gd name="T85" fmla="*/ 77 h 88"/>
                <a:gd name="T86" fmla="*/ 159 w 163"/>
                <a:gd name="T87" fmla="*/ 88 h 88"/>
                <a:gd name="T88" fmla="*/ 163 w 163"/>
                <a:gd name="T89" fmla="*/ 84 h 88"/>
                <a:gd name="T90" fmla="*/ 144 w 163"/>
                <a:gd name="T91" fmla="*/ 69 h 88"/>
                <a:gd name="T92" fmla="*/ 131 w 163"/>
                <a:gd name="T93" fmla="*/ 51 h 88"/>
                <a:gd name="T94" fmla="*/ 138 w 163"/>
                <a:gd name="T95" fmla="*/ 51 h 88"/>
                <a:gd name="T96" fmla="*/ 135 w 163"/>
                <a:gd name="T97" fmla="*/ 4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3" h="88">
                  <a:moveTo>
                    <a:pt x="135" y="45"/>
                  </a:moveTo>
                  <a:cubicBezTo>
                    <a:pt x="123" y="40"/>
                    <a:pt x="123" y="40"/>
                    <a:pt x="123" y="40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17" y="0"/>
                    <a:pt x="15" y="0"/>
                  </a:cubicBezTo>
                  <a:cubicBezTo>
                    <a:pt x="13" y="0"/>
                    <a:pt x="2" y="3"/>
                    <a:pt x="2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8" y="33"/>
                    <a:pt x="47" y="34"/>
                  </a:cubicBezTo>
                  <a:cubicBezTo>
                    <a:pt x="55" y="36"/>
                    <a:pt x="63" y="48"/>
                    <a:pt x="63" y="4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4" y="73"/>
                    <a:pt x="94" y="73"/>
                    <a:pt x="94" y="73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23" y="57"/>
                    <a:pt x="135" y="77"/>
                    <a:pt x="135" y="77"/>
                  </a:cubicBezTo>
                  <a:cubicBezTo>
                    <a:pt x="153" y="81"/>
                    <a:pt x="159" y="88"/>
                    <a:pt x="159" y="88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8" y="51"/>
                    <a:pt x="138" y="51"/>
                    <a:pt x="138" y="51"/>
                  </a:cubicBezTo>
                  <a:lnTo>
                    <a:pt x="135" y="45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2"/>
            <p:cNvSpPr>
              <a:spLocks/>
            </p:cNvSpPr>
            <p:nvPr/>
          </p:nvSpPr>
          <p:spPr bwMode="auto">
            <a:xfrm>
              <a:off x="10775950" y="4560888"/>
              <a:ext cx="68262" cy="50800"/>
            </a:xfrm>
            <a:custGeom>
              <a:avLst/>
              <a:gdLst>
                <a:gd name="T0" fmla="*/ 27 w 29"/>
                <a:gd name="T1" fmla="*/ 8 h 21"/>
                <a:gd name="T2" fmla="*/ 27 w 29"/>
                <a:gd name="T3" fmla="*/ 0 h 21"/>
                <a:gd name="T4" fmla="*/ 14 w 29"/>
                <a:gd name="T5" fmla="*/ 8 h 21"/>
                <a:gd name="T6" fmla="*/ 0 w 29"/>
                <a:gd name="T7" fmla="*/ 9 h 21"/>
                <a:gd name="T8" fmla="*/ 0 w 29"/>
                <a:gd name="T9" fmla="*/ 16 h 21"/>
                <a:gd name="T10" fmla="*/ 12 w 29"/>
                <a:gd name="T11" fmla="*/ 20 h 21"/>
                <a:gd name="T12" fmla="*/ 27 w 29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1">
                  <a:moveTo>
                    <a:pt x="27" y="8"/>
                  </a:moveTo>
                  <a:cubicBezTo>
                    <a:pt x="29" y="6"/>
                    <a:pt x="27" y="0"/>
                    <a:pt x="27" y="0"/>
                  </a:cubicBezTo>
                  <a:cubicBezTo>
                    <a:pt x="27" y="0"/>
                    <a:pt x="19" y="8"/>
                    <a:pt x="14" y="8"/>
                  </a:cubicBezTo>
                  <a:cubicBezTo>
                    <a:pt x="8" y="9"/>
                    <a:pt x="0" y="9"/>
                    <a:pt x="0" y="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8" y="21"/>
                    <a:pt x="12" y="20"/>
                  </a:cubicBezTo>
                  <a:cubicBezTo>
                    <a:pt x="16" y="18"/>
                    <a:pt x="26" y="10"/>
                    <a:pt x="27" y="8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3"/>
            <p:cNvSpPr>
              <a:spLocks/>
            </p:cNvSpPr>
            <p:nvPr/>
          </p:nvSpPr>
          <p:spPr bwMode="auto">
            <a:xfrm>
              <a:off x="10871200" y="4583113"/>
              <a:ext cx="42862" cy="34925"/>
            </a:xfrm>
            <a:custGeom>
              <a:avLst/>
              <a:gdLst>
                <a:gd name="T0" fmla="*/ 5 w 18"/>
                <a:gd name="T1" fmla="*/ 7 h 15"/>
                <a:gd name="T2" fmla="*/ 14 w 18"/>
                <a:gd name="T3" fmla="*/ 15 h 15"/>
                <a:gd name="T4" fmla="*/ 18 w 18"/>
                <a:gd name="T5" fmla="*/ 9 h 15"/>
                <a:gd name="T6" fmla="*/ 4 w 18"/>
                <a:gd name="T7" fmla="*/ 0 h 15"/>
                <a:gd name="T8" fmla="*/ 5 w 1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5" y="7"/>
                  </a:moveTo>
                  <a:cubicBezTo>
                    <a:pt x="9" y="11"/>
                    <a:pt x="14" y="15"/>
                    <a:pt x="14" y="1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0" y="3"/>
                    <a:pt x="5" y="7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4"/>
            <p:cNvSpPr>
              <a:spLocks/>
            </p:cNvSpPr>
            <p:nvPr/>
          </p:nvSpPr>
          <p:spPr bwMode="auto">
            <a:xfrm>
              <a:off x="10995025" y="4640263"/>
              <a:ext cx="23812" cy="33337"/>
            </a:xfrm>
            <a:custGeom>
              <a:avLst/>
              <a:gdLst>
                <a:gd name="T0" fmla="*/ 1 w 10"/>
                <a:gd name="T1" fmla="*/ 0 h 14"/>
                <a:gd name="T2" fmla="*/ 3 w 10"/>
                <a:gd name="T3" fmla="*/ 10 h 14"/>
                <a:gd name="T4" fmla="*/ 10 w 10"/>
                <a:gd name="T5" fmla="*/ 11 h 14"/>
                <a:gd name="T6" fmla="*/ 1 w 10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1" y="0"/>
                  </a:moveTo>
                  <a:cubicBezTo>
                    <a:pt x="1" y="0"/>
                    <a:pt x="0" y="7"/>
                    <a:pt x="3" y="10"/>
                  </a:cubicBezTo>
                  <a:cubicBezTo>
                    <a:pt x="6" y="14"/>
                    <a:pt x="10" y="11"/>
                    <a:pt x="10" y="11"/>
                  </a:cubicBezTo>
                  <a:cubicBezTo>
                    <a:pt x="10" y="11"/>
                    <a:pt x="10" y="2"/>
                    <a:pt x="1" y="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05"/>
            <p:cNvSpPr>
              <a:spLocks/>
            </p:cNvSpPr>
            <p:nvPr/>
          </p:nvSpPr>
          <p:spPr bwMode="auto">
            <a:xfrm>
              <a:off x="11014075" y="4675188"/>
              <a:ext cx="28575" cy="31750"/>
            </a:xfrm>
            <a:custGeom>
              <a:avLst/>
              <a:gdLst>
                <a:gd name="T0" fmla="*/ 1 w 12"/>
                <a:gd name="T1" fmla="*/ 0 h 13"/>
                <a:gd name="T2" fmla="*/ 0 w 12"/>
                <a:gd name="T3" fmla="*/ 6 h 13"/>
                <a:gd name="T4" fmla="*/ 9 w 12"/>
                <a:gd name="T5" fmla="*/ 11 h 13"/>
                <a:gd name="T6" fmla="*/ 1 w 12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7" y="13"/>
                    <a:pt x="9" y="11"/>
                  </a:cubicBezTo>
                  <a:cubicBezTo>
                    <a:pt x="12" y="9"/>
                    <a:pt x="8" y="3"/>
                    <a:pt x="1" y="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06"/>
            <p:cNvSpPr>
              <a:spLocks/>
            </p:cNvSpPr>
            <p:nvPr/>
          </p:nvSpPr>
          <p:spPr bwMode="auto">
            <a:xfrm>
              <a:off x="10972800" y="4654550"/>
              <a:ext cx="33337" cy="25400"/>
            </a:xfrm>
            <a:custGeom>
              <a:avLst/>
              <a:gdLst>
                <a:gd name="T0" fmla="*/ 5 w 14"/>
                <a:gd name="T1" fmla="*/ 2 h 11"/>
                <a:gd name="T2" fmla="*/ 0 w 14"/>
                <a:gd name="T3" fmla="*/ 4 h 11"/>
                <a:gd name="T4" fmla="*/ 12 w 14"/>
                <a:gd name="T5" fmla="*/ 9 h 11"/>
                <a:gd name="T6" fmla="*/ 5 w 14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5" y="2"/>
                  </a:moveTo>
                  <a:cubicBezTo>
                    <a:pt x="3" y="0"/>
                    <a:pt x="0" y="4"/>
                    <a:pt x="0" y="4"/>
                  </a:cubicBezTo>
                  <a:cubicBezTo>
                    <a:pt x="2" y="11"/>
                    <a:pt x="10" y="10"/>
                    <a:pt x="12" y="9"/>
                  </a:cubicBezTo>
                  <a:cubicBezTo>
                    <a:pt x="14" y="8"/>
                    <a:pt x="7" y="3"/>
                    <a:pt x="5" y="2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07"/>
            <p:cNvSpPr>
              <a:spLocks/>
            </p:cNvSpPr>
            <p:nvPr/>
          </p:nvSpPr>
          <p:spPr bwMode="auto">
            <a:xfrm>
              <a:off x="11066463" y="4875213"/>
              <a:ext cx="63500" cy="52387"/>
            </a:xfrm>
            <a:custGeom>
              <a:avLst/>
              <a:gdLst>
                <a:gd name="T0" fmla="*/ 25 w 27"/>
                <a:gd name="T1" fmla="*/ 16 h 22"/>
                <a:gd name="T2" fmla="*/ 14 w 27"/>
                <a:gd name="T3" fmla="*/ 9 h 22"/>
                <a:gd name="T4" fmla="*/ 0 w 27"/>
                <a:gd name="T5" fmla="*/ 1 h 22"/>
                <a:gd name="T6" fmla="*/ 1 w 27"/>
                <a:gd name="T7" fmla="*/ 7 h 22"/>
                <a:gd name="T8" fmla="*/ 11 w 27"/>
                <a:gd name="T9" fmla="*/ 13 h 22"/>
                <a:gd name="T10" fmla="*/ 19 w 27"/>
                <a:gd name="T11" fmla="*/ 21 h 22"/>
                <a:gd name="T12" fmla="*/ 27 w 27"/>
                <a:gd name="T13" fmla="*/ 22 h 22"/>
                <a:gd name="T14" fmla="*/ 25 w 27"/>
                <a:gd name="T1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2">
                  <a:moveTo>
                    <a:pt x="25" y="16"/>
                  </a:moveTo>
                  <a:cubicBezTo>
                    <a:pt x="25" y="16"/>
                    <a:pt x="17" y="13"/>
                    <a:pt x="14" y="9"/>
                  </a:cubicBezTo>
                  <a:cubicBezTo>
                    <a:pt x="11" y="6"/>
                    <a:pt x="6" y="0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8" y="10"/>
                    <a:pt x="11" y="13"/>
                  </a:cubicBezTo>
                  <a:cubicBezTo>
                    <a:pt x="14" y="17"/>
                    <a:pt x="19" y="21"/>
                    <a:pt x="19" y="21"/>
                  </a:cubicBezTo>
                  <a:cubicBezTo>
                    <a:pt x="27" y="22"/>
                    <a:pt x="27" y="22"/>
                    <a:pt x="27" y="22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08"/>
            <p:cNvSpPr>
              <a:spLocks/>
            </p:cNvSpPr>
            <p:nvPr/>
          </p:nvSpPr>
          <p:spPr bwMode="auto">
            <a:xfrm>
              <a:off x="8729663" y="4711700"/>
              <a:ext cx="153987" cy="280987"/>
            </a:xfrm>
            <a:custGeom>
              <a:avLst/>
              <a:gdLst>
                <a:gd name="T0" fmla="*/ 55 w 65"/>
                <a:gd name="T1" fmla="*/ 2 h 118"/>
                <a:gd name="T2" fmla="*/ 47 w 65"/>
                <a:gd name="T3" fmla="*/ 13 h 118"/>
                <a:gd name="T4" fmla="*/ 37 w 65"/>
                <a:gd name="T5" fmla="*/ 24 h 118"/>
                <a:gd name="T6" fmla="*/ 15 w 65"/>
                <a:gd name="T7" fmla="*/ 36 h 118"/>
                <a:gd name="T8" fmla="*/ 8 w 65"/>
                <a:gd name="T9" fmla="*/ 46 h 118"/>
                <a:gd name="T10" fmla="*/ 14 w 65"/>
                <a:gd name="T11" fmla="*/ 70 h 118"/>
                <a:gd name="T12" fmla="*/ 0 w 65"/>
                <a:gd name="T13" fmla="*/ 83 h 118"/>
                <a:gd name="T14" fmla="*/ 2 w 65"/>
                <a:gd name="T15" fmla="*/ 93 h 118"/>
                <a:gd name="T16" fmla="*/ 9 w 65"/>
                <a:gd name="T17" fmla="*/ 104 h 118"/>
                <a:gd name="T18" fmla="*/ 15 w 65"/>
                <a:gd name="T19" fmla="*/ 117 h 118"/>
                <a:gd name="T20" fmla="*/ 27 w 65"/>
                <a:gd name="T21" fmla="*/ 118 h 118"/>
                <a:gd name="T22" fmla="*/ 38 w 65"/>
                <a:gd name="T23" fmla="*/ 114 h 118"/>
                <a:gd name="T24" fmla="*/ 51 w 65"/>
                <a:gd name="T25" fmla="*/ 70 h 118"/>
                <a:gd name="T26" fmla="*/ 57 w 65"/>
                <a:gd name="T27" fmla="*/ 37 h 118"/>
                <a:gd name="T28" fmla="*/ 65 w 65"/>
                <a:gd name="T29" fmla="*/ 35 h 118"/>
                <a:gd name="T30" fmla="*/ 55 w 65"/>
                <a:gd name="T31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18">
                  <a:moveTo>
                    <a:pt x="55" y="2"/>
                  </a:moveTo>
                  <a:cubicBezTo>
                    <a:pt x="55" y="2"/>
                    <a:pt x="51" y="11"/>
                    <a:pt x="47" y="13"/>
                  </a:cubicBezTo>
                  <a:cubicBezTo>
                    <a:pt x="43" y="15"/>
                    <a:pt x="37" y="24"/>
                    <a:pt x="37" y="24"/>
                  </a:cubicBezTo>
                  <a:cubicBezTo>
                    <a:pt x="37" y="24"/>
                    <a:pt x="18" y="36"/>
                    <a:pt x="15" y="36"/>
                  </a:cubicBezTo>
                  <a:cubicBezTo>
                    <a:pt x="13" y="36"/>
                    <a:pt x="8" y="46"/>
                    <a:pt x="8" y="46"/>
                  </a:cubicBezTo>
                  <a:cubicBezTo>
                    <a:pt x="8" y="46"/>
                    <a:pt x="17" y="64"/>
                    <a:pt x="14" y="70"/>
                  </a:cubicBezTo>
                  <a:cubicBezTo>
                    <a:pt x="10" y="76"/>
                    <a:pt x="0" y="83"/>
                    <a:pt x="0" y="8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10" y="98"/>
                    <a:pt x="9" y="104"/>
                  </a:cubicBezTo>
                  <a:cubicBezTo>
                    <a:pt x="8" y="110"/>
                    <a:pt x="15" y="117"/>
                    <a:pt x="15" y="117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114"/>
                    <a:pt x="48" y="84"/>
                    <a:pt x="51" y="70"/>
                  </a:cubicBezTo>
                  <a:cubicBezTo>
                    <a:pt x="54" y="56"/>
                    <a:pt x="57" y="37"/>
                    <a:pt x="57" y="37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3" y="0"/>
                    <a:pt x="55" y="2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09"/>
            <p:cNvSpPr>
              <a:spLocks/>
            </p:cNvSpPr>
            <p:nvPr/>
          </p:nvSpPr>
          <p:spPr bwMode="auto">
            <a:xfrm>
              <a:off x="8066088" y="3627438"/>
              <a:ext cx="30162" cy="47625"/>
            </a:xfrm>
            <a:custGeom>
              <a:avLst/>
              <a:gdLst>
                <a:gd name="T0" fmla="*/ 0 w 13"/>
                <a:gd name="T1" fmla="*/ 8 h 20"/>
                <a:gd name="T2" fmla="*/ 4 w 13"/>
                <a:gd name="T3" fmla="*/ 10 h 20"/>
                <a:gd name="T4" fmla="*/ 3 w 13"/>
                <a:gd name="T5" fmla="*/ 19 h 20"/>
                <a:gd name="T6" fmla="*/ 7 w 13"/>
                <a:gd name="T7" fmla="*/ 20 h 20"/>
                <a:gd name="T8" fmla="*/ 12 w 13"/>
                <a:gd name="T9" fmla="*/ 16 h 20"/>
                <a:gd name="T10" fmla="*/ 13 w 13"/>
                <a:gd name="T11" fmla="*/ 2 h 20"/>
                <a:gd name="T12" fmla="*/ 8 w 13"/>
                <a:gd name="T13" fmla="*/ 0 h 20"/>
                <a:gd name="T14" fmla="*/ 2 w 13"/>
                <a:gd name="T15" fmla="*/ 2 h 20"/>
                <a:gd name="T16" fmla="*/ 0 w 13"/>
                <a:gd name="T17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0">
                  <a:moveTo>
                    <a:pt x="0" y="8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0" y="0"/>
                    <a:pt x="8" y="0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10"/>
            <p:cNvSpPr>
              <a:spLocks/>
            </p:cNvSpPr>
            <p:nvPr/>
          </p:nvSpPr>
          <p:spPr bwMode="auto">
            <a:xfrm>
              <a:off x="8075613" y="3584575"/>
              <a:ext cx="20637" cy="36512"/>
            </a:xfrm>
            <a:custGeom>
              <a:avLst/>
              <a:gdLst>
                <a:gd name="T0" fmla="*/ 13 w 13"/>
                <a:gd name="T1" fmla="*/ 8 h 23"/>
                <a:gd name="T2" fmla="*/ 10 w 13"/>
                <a:gd name="T3" fmla="*/ 2 h 23"/>
                <a:gd name="T4" fmla="*/ 6 w 13"/>
                <a:gd name="T5" fmla="*/ 0 h 23"/>
                <a:gd name="T6" fmla="*/ 0 w 13"/>
                <a:gd name="T7" fmla="*/ 6 h 23"/>
                <a:gd name="T8" fmla="*/ 0 w 13"/>
                <a:gd name="T9" fmla="*/ 18 h 23"/>
                <a:gd name="T10" fmla="*/ 7 w 13"/>
                <a:gd name="T11" fmla="*/ 23 h 23"/>
                <a:gd name="T12" fmla="*/ 13 w 1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3">
                  <a:moveTo>
                    <a:pt x="13" y="8"/>
                  </a:moveTo>
                  <a:lnTo>
                    <a:pt x="10" y="2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18"/>
                  </a:lnTo>
                  <a:lnTo>
                    <a:pt x="7" y="23"/>
                  </a:lnTo>
                  <a:lnTo>
                    <a:pt x="13" y="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11"/>
            <p:cNvSpPr>
              <a:spLocks/>
            </p:cNvSpPr>
            <p:nvPr/>
          </p:nvSpPr>
          <p:spPr bwMode="auto">
            <a:xfrm>
              <a:off x="8148638" y="3694113"/>
              <a:ext cx="55562" cy="33337"/>
            </a:xfrm>
            <a:custGeom>
              <a:avLst/>
              <a:gdLst>
                <a:gd name="T0" fmla="*/ 24 w 35"/>
                <a:gd name="T1" fmla="*/ 21 h 21"/>
                <a:gd name="T2" fmla="*/ 30 w 35"/>
                <a:gd name="T3" fmla="*/ 20 h 21"/>
                <a:gd name="T4" fmla="*/ 32 w 35"/>
                <a:gd name="T5" fmla="*/ 9 h 21"/>
                <a:gd name="T6" fmla="*/ 35 w 35"/>
                <a:gd name="T7" fmla="*/ 5 h 21"/>
                <a:gd name="T8" fmla="*/ 33 w 35"/>
                <a:gd name="T9" fmla="*/ 0 h 21"/>
                <a:gd name="T10" fmla="*/ 3 w 35"/>
                <a:gd name="T11" fmla="*/ 2 h 21"/>
                <a:gd name="T12" fmla="*/ 0 w 35"/>
                <a:gd name="T13" fmla="*/ 6 h 21"/>
                <a:gd name="T14" fmla="*/ 8 w 35"/>
                <a:gd name="T15" fmla="*/ 11 h 21"/>
                <a:gd name="T16" fmla="*/ 14 w 35"/>
                <a:gd name="T17" fmla="*/ 12 h 21"/>
                <a:gd name="T18" fmla="*/ 24 w 35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1">
                  <a:moveTo>
                    <a:pt x="24" y="21"/>
                  </a:moveTo>
                  <a:lnTo>
                    <a:pt x="30" y="20"/>
                  </a:lnTo>
                  <a:lnTo>
                    <a:pt x="32" y="9"/>
                  </a:lnTo>
                  <a:lnTo>
                    <a:pt x="35" y="5"/>
                  </a:lnTo>
                  <a:lnTo>
                    <a:pt x="33" y="0"/>
                  </a:lnTo>
                  <a:lnTo>
                    <a:pt x="3" y="2"/>
                  </a:lnTo>
                  <a:lnTo>
                    <a:pt x="0" y="6"/>
                  </a:lnTo>
                  <a:lnTo>
                    <a:pt x="8" y="11"/>
                  </a:lnTo>
                  <a:lnTo>
                    <a:pt x="14" y="12"/>
                  </a:lnTo>
                  <a:lnTo>
                    <a:pt x="24" y="21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12"/>
            <p:cNvSpPr>
              <a:spLocks/>
            </p:cNvSpPr>
            <p:nvPr/>
          </p:nvSpPr>
          <p:spPr bwMode="auto">
            <a:xfrm>
              <a:off x="8362950" y="3751263"/>
              <a:ext cx="28575" cy="9525"/>
            </a:xfrm>
            <a:custGeom>
              <a:avLst/>
              <a:gdLst>
                <a:gd name="T0" fmla="*/ 14 w 18"/>
                <a:gd name="T1" fmla="*/ 6 h 6"/>
                <a:gd name="T2" fmla="*/ 18 w 18"/>
                <a:gd name="T3" fmla="*/ 2 h 6"/>
                <a:gd name="T4" fmla="*/ 2 w 18"/>
                <a:gd name="T5" fmla="*/ 0 h 6"/>
                <a:gd name="T6" fmla="*/ 0 w 18"/>
                <a:gd name="T7" fmla="*/ 6 h 6"/>
                <a:gd name="T8" fmla="*/ 8 w 18"/>
                <a:gd name="T9" fmla="*/ 6 h 6"/>
                <a:gd name="T10" fmla="*/ 14 w 18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6">
                  <a:moveTo>
                    <a:pt x="14" y="6"/>
                  </a:moveTo>
                  <a:lnTo>
                    <a:pt x="18" y="2"/>
                  </a:lnTo>
                  <a:lnTo>
                    <a:pt x="2" y="0"/>
                  </a:lnTo>
                  <a:lnTo>
                    <a:pt x="0" y="6"/>
                  </a:lnTo>
                  <a:lnTo>
                    <a:pt x="8" y="6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13"/>
            <p:cNvSpPr>
              <a:spLocks/>
            </p:cNvSpPr>
            <p:nvPr/>
          </p:nvSpPr>
          <p:spPr bwMode="auto">
            <a:xfrm>
              <a:off x="8396288" y="3754438"/>
              <a:ext cx="26987" cy="14287"/>
            </a:xfrm>
            <a:custGeom>
              <a:avLst/>
              <a:gdLst>
                <a:gd name="T0" fmla="*/ 9 w 11"/>
                <a:gd name="T1" fmla="*/ 2 h 6"/>
                <a:gd name="T2" fmla="*/ 0 w 11"/>
                <a:gd name="T3" fmla="*/ 0 h 6"/>
                <a:gd name="T4" fmla="*/ 0 w 11"/>
                <a:gd name="T5" fmla="*/ 5 h 6"/>
                <a:gd name="T6" fmla="*/ 9 w 11"/>
                <a:gd name="T7" fmla="*/ 6 h 6"/>
                <a:gd name="T8" fmla="*/ 9 w 11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2"/>
                  </a:moveTo>
                  <a:cubicBezTo>
                    <a:pt x="9" y="2"/>
                    <a:pt x="1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6"/>
                    <a:pt x="9" y="6"/>
                    <a:pt x="9" y="6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14"/>
            <p:cNvSpPr>
              <a:spLocks/>
            </p:cNvSpPr>
            <p:nvPr/>
          </p:nvSpPr>
          <p:spPr bwMode="auto">
            <a:xfrm>
              <a:off x="8528050" y="3751263"/>
              <a:ext cx="39687" cy="22225"/>
            </a:xfrm>
            <a:custGeom>
              <a:avLst/>
              <a:gdLst>
                <a:gd name="T0" fmla="*/ 9 w 17"/>
                <a:gd name="T1" fmla="*/ 9 h 9"/>
                <a:gd name="T2" fmla="*/ 17 w 17"/>
                <a:gd name="T3" fmla="*/ 1 h 9"/>
                <a:gd name="T4" fmla="*/ 8 w 17"/>
                <a:gd name="T5" fmla="*/ 1 h 9"/>
                <a:gd name="T6" fmla="*/ 3 w 17"/>
                <a:gd name="T7" fmla="*/ 5 h 9"/>
                <a:gd name="T8" fmla="*/ 3 w 17"/>
                <a:gd name="T9" fmla="*/ 9 h 9"/>
                <a:gd name="T10" fmla="*/ 9 w 1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9" y="9"/>
                  </a:moveTo>
                  <a:cubicBezTo>
                    <a:pt x="11" y="8"/>
                    <a:pt x="17" y="2"/>
                    <a:pt x="17" y="1"/>
                  </a:cubicBezTo>
                  <a:cubicBezTo>
                    <a:pt x="17" y="0"/>
                    <a:pt x="8" y="1"/>
                    <a:pt x="8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6"/>
                    <a:pt x="3" y="9"/>
                    <a:pt x="3" y="9"/>
                  </a:cubicBezTo>
                  <a:cubicBezTo>
                    <a:pt x="3" y="9"/>
                    <a:pt x="6" y="9"/>
                    <a:pt x="9" y="9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5456" y="241925"/>
            <a:ext cx="2155344" cy="820661"/>
            <a:chOff x="435456" y="250890"/>
            <a:chExt cx="2600524" cy="990165"/>
          </a:xfrm>
        </p:grpSpPr>
        <p:sp>
          <p:nvSpPr>
            <p:cNvPr id="256" name="文本框 255"/>
            <p:cNvSpPr txBox="1"/>
            <p:nvPr/>
          </p:nvSpPr>
          <p:spPr>
            <a:xfrm>
              <a:off x="1874586" y="608055"/>
              <a:ext cx="1161394" cy="315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 smtClean="0">
                  <a:solidFill>
                    <a:schemeClr val="bg1"/>
                  </a:solidFill>
                </a:rPr>
                <a:t>GRAND PRIX</a:t>
              </a:r>
              <a:endParaRPr lang="zh-CN" altLang="en-US" sz="8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35456" y="250890"/>
              <a:ext cx="2453031" cy="990165"/>
              <a:chOff x="435456" y="250890"/>
              <a:chExt cx="2453031" cy="990165"/>
            </a:xfrm>
          </p:grpSpPr>
          <p:grpSp>
            <p:nvGrpSpPr>
              <p:cNvPr id="255" name="组合 254"/>
              <p:cNvGrpSpPr/>
              <p:nvPr/>
            </p:nvGrpSpPr>
            <p:grpSpPr>
              <a:xfrm>
                <a:off x="435456" y="291150"/>
                <a:ext cx="1686516" cy="828002"/>
                <a:chOff x="2305050" y="1651000"/>
                <a:chExt cx="7243032" cy="3556000"/>
              </a:xfrm>
            </p:grpSpPr>
            <p:sp>
              <p:nvSpPr>
                <p:cNvPr id="263" name="Freeform 5"/>
                <p:cNvSpPr>
                  <a:spLocks/>
                </p:cNvSpPr>
                <p:nvPr/>
              </p:nvSpPr>
              <p:spPr bwMode="auto">
                <a:xfrm>
                  <a:off x="2819400" y="1651000"/>
                  <a:ext cx="3927475" cy="2806700"/>
                </a:xfrm>
                <a:custGeom>
                  <a:avLst/>
                  <a:gdLst>
                    <a:gd name="T0" fmla="*/ 523 w 1046"/>
                    <a:gd name="T1" fmla="*/ 0 h 746"/>
                    <a:gd name="T2" fmla="*/ 0 w 1046"/>
                    <a:gd name="T3" fmla="*/ 746 h 746"/>
                    <a:gd name="T4" fmla="*/ 275 w 1046"/>
                    <a:gd name="T5" fmla="*/ 746 h 746"/>
                    <a:gd name="T6" fmla="*/ 423 w 1046"/>
                    <a:gd name="T7" fmla="*/ 534 h 746"/>
                    <a:gd name="T8" fmla="*/ 618 w 1046"/>
                    <a:gd name="T9" fmla="*/ 534 h 746"/>
                    <a:gd name="T10" fmla="*/ 760 w 1046"/>
                    <a:gd name="T11" fmla="*/ 332 h 746"/>
                    <a:gd name="T12" fmla="*/ 565 w 1046"/>
                    <a:gd name="T13" fmla="*/ 332 h 746"/>
                    <a:gd name="T14" fmla="*/ 662 w 1046"/>
                    <a:gd name="T15" fmla="*/ 193 h 746"/>
                    <a:gd name="T16" fmla="*/ 1046 w 1046"/>
                    <a:gd name="T17" fmla="*/ 0 h 746"/>
                    <a:gd name="T18" fmla="*/ 523 w 1046"/>
                    <a:gd name="T19" fmla="*/ 0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6" h="746">
                      <a:moveTo>
                        <a:pt x="523" y="0"/>
                      </a:moveTo>
                      <a:cubicBezTo>
                        <a:pt x="0" y="746"/>
                        <a:pt x="0" y="746"/>
                        <a:pt x="0" y="746"/>
                      </a:cubicBezTo>
                      <a:cubicBezTo>
                        <a:pt x="275" y="746"/>
                        <a:pt x="275" y="746"/>
                        <a:pt x="275" y="746"/>
                      </a:cubicBezTo>
                      <a:cubicBezTo>
                        <a:pt x="423" y="534"/>
                        <a:pt x="423" y="534"/>
                        <a:pt x="423" y="534"/>
                      </a:cubicBezTo>
                      <a:cubicBezTo>
                        <a:pt x="618" y="534"/>
                        <a:pt x="618" y="534"/>
                        <a:pt x="618" y="534"/>
                      </a:cubicBezTo>
                      <a:cubicBezTo>
                        <a:pt x="760" y="332"/>
                        <a:pt x="760" y="332"/>
                        <a:pt x="760" y="332"/>
                      </a:cubicBezTo>
                      <a:cubicBezTo>
                        <a:pt x="565" y="332"/>
                        <a:pt x="565" y="332"/>
                        <a:pt x="565" y="332"/>
                      </a:cubicBezTo>
                      <a:cubicBezTo>
                        <a:pt x="662" y="193"/>
                        <a:pt x="662" y="193"/>
                        <a:pt x="662" y="193"/>
                      </a:cubicBezTo>
                      <a:cubicBezTo>
                        <a:pt x="827" y="193"/>
                        <a:pt x="949" y="98"/>
                        <a:pt x="1046" y="0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4" name="Freeform 6"/>
                <p:cNvSpPr>
                  <a:spLocks/>
                </p:cNvSpPr>
                <p:nvPr/>
              </p:nvSpPr>
              <p:spPr bwMode="auto">
                <a:xfrm>
                  <a:off x="6038118" y="3641724"/>
                  <a:ext cx="2117727" cy="815976"/>
                </a:xfrm>
                <a:custGeom>
                  <a:avLst/>
                  <a:gdLst>
                    <a:gd name="T0" fmla="*/ 1242 w 1334"/>
                    <a:gd name="T1" fmla="*/ 194 h 514"/>
                    <a:gd name="T2" fmla="*/ 1244 w 1334"/>
                    <a:gd name="T3" fmla="*/ 190 h 514"/>
                    <a:gd name="T4" fmla="*/ 395 w 1334"/>
                    <a:gd name="T5" fmla="*/ 133 h 514"/>
                    <a:gd name="T6" fmla="*/ 399 w 1334"/>
                    <a:gd name="T7" fmla="*/ 128 h 514"/>
                    <a:gd name="T8" fmla="*/ 1329 w 1334"/>
                    <a:gd name="T9" fmla="*/ 66 h 514"/>
                    <a:gd name="T10" fmla="*/ 1334 w 1334"/>
                    <a:gd name="T11" fmla="*/ 62 h 514"/>
                    <a:gd name="T12" fmla="*/ 359 w 1334"/>
                    <a:gd name="T13" fmla="*/ 0 h 514"/>
                    <a:gd name="T14" fmla="*/ 0 w 1334"/>
                    <a:gd name="T15" fmla="*/ 514 h 514"/>
                    <a:gd name="T16" fmla="*/ 1064 w 1334"/>
                    <a:gd name="T17" fmla="*/ 448 h 514"/>
                    <a:gd name="T18" fmla="*/ 1066 w 1334"/>
                    <a:gd name="T19" fmla="*/ 443 h 514"/>
                    <a:gd name="T20" fmla="*/ 217 w 1334"/>
                    <a:gd name="T21" fmla="*/ 386 h 514"/>
                    <a:gd name="T22" fmla="*/ 220 w 1334"/>
                    <a:gd name="T23" fmla="*/ 382 h 514"/>
                    <a:gd name="T24" fmla="*/ 1152 w 1334"/>
                    <a:gd name="T25" fmla="*/ 320 h 514"/>
                    <a:gd name="T26" fmla="*/ 1156 w 1334"/>
                    <a:gd name="T27" fmla="*/ 315 h 514"/>
                    <a:gd name="T28" fmla="*/ 307 w 1334"/>
                    <a:gd name="T29" fmla="*/ 258 h 514"/>
                    <a:gd name="T30" fmla="*/ 310 w 1334"/>
                    <a:gd name="T31" fmla="*/ 254 h 514"/>
                    <a:gd name="T32" fmla="*/ 1242 w 1334"/>
                    <a:gd name="T33" fmla="*/ 194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34" h="514">
                      <a:moveTo>
                        <a:pt x="1242" y="194"/>
                      </a:moveTo>
                      <a:lnTo>
                        <a:pt x="1244" y="190"/>
                      </a:lnTo>
                      <a:lnTo>
                        <a:pt x="395" y="133"/>
                      </a:lnTo>
                      <a:lnTo>
                        <a:pt x="399" y="128"/>
                      </a:lnTo>
                      <a:lnTo>
                        <a:pt x="1329" y="66"/>
                      </a:lnTo>
                      <a:lnTo>
                        <a:pt x="1334" y="62"/>
                      </a:lnTo>
                      <a:lnTo>
                        <a:pt x="359" y="0"/>
                      </a:lnTo>
                      <a:lnTo>
                        <a:pt x="0" y="514"/>
                      </a:lnTo>
                      <a:lnTo>
                        <a:pt x="1064" y="448"/>
                      </a:lnTo>
                      <a:lnTo>
                        <a:pt x="1066" y="443"/>
                      </a:lnTo>
                      <a:lnTo>
                        <a:pt x="217" y="386"/>
                      </a:lnTo>
                      <a:lnTo>
                        <a:pt x="220" y="382"/>
                      </a:lnTo>
                      <a:lnTo>
                        <a:pt x="1152" y="320"/>
                      </a:lnTo>
                      <a:lnTo>
                        <a:pt x="1156" y="315"/>
                      </a:lnTo>
                      <a:lnTo>
                        <a:pt x="307" y="258"/>
                      </a:lnTo>
                      <a:lnTo>
                        <a:pt x="310" y="254"/>
                      </a:lnTo>
                      <a:lnTo>
                        <a:pt x="1242" y="19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5" name="Freeform 7"/>
                <p:cNvSpPr>
                  <a:spLocks/>
                </p:cNvSpPr>
                <p:nvPr/>
              </p:nvSpPr>
              <p:spPr bwMode="auto">
                <a:xfrm>
                  <a:off x="5826982" y="1651000"/>
                  <a:ext cx="3721100" cy="2009774"/>
                </a:xfrm>
                <a:custGeom>
                  <a:avLst/>
                  <a:gdLst>
                    <a:gd name="T0" fmla="*/ 1727 w 2344"/>
                    <a:gd name="T1" fmla="*/ 944 h 1266"/>
                    <a:gd name="T2" fmla="*/ 1729 w 2344"/>
                    <a:gd name="T3" fmla="*/ 939 h 1266"/>
                    <a:gd name="T4" fmla="*/ 398 w 2344"/>
                    <a:gd name="T5" fmla="*/ 887 h 1266"/>
                    <a:gd name="T6" fmla="*/ 400 w 2344"/>
                    <a:gd name="T7" fmla="*/ 882 h 1266"/>
                    <a:gd name="T8" fmla="*/ 1815 w 2344"/>
                    <a:gd name="T9" fmla="*/ 818 h 1266"/>
                    <a:gd name="T10" fmla="*/ 1817 w 2344"/>
                    <a:gd name="T11" fmla="*/ 813 h 1266"/>
                    <a:gd name="T12" fmla="*/ 485 w 2344"/>
                    <a:gd name="T13" fmla="*/ 761 h 1266"/>
                    <a:gd name="T14" fmla="*/ 487 w 2344"/>
                    <a:gd name="T15" fmla="*/ 756 h 1266"/>
                    <a:gd name="T16" fmla="*/ 1902 w 2344"/>
                    <a:gd name="T17" fmla="*/ 692 h 1266"/>
                    <a:gd name="T18" fmla="*/ 1904 w 2344"/>
                    <a:gd name="T19" fmla="*/ 688 h 1266"/>
                    <a:gd name="T20" fmla="*/ 573 w 2344"/>
                    <a:gd name="T21" fmla="*/ 635 h 1266"/>
                    <a:gd name="T22" fmla="*/ 575 w 2344"/>
                    <a:gd name="T23" fmla="*/ 631 h 1266"/>
                    <a:gd name="T24" fmla="*/ 1990 w 2344"/>
                    <a:gd name="T25" fmla="*/ 567 h 1266"/>
                    <a:gd name="T26" fmla="*/ 1994 w 2344"/>
                    <a:gd name="T27" fmla="*/ 562 h 1266"/>
                    <a:gd name="T28" fmla="*/ 660 w 2344"/>
                    <a:gd name="T29" fmla="*/ 510 h 1266"/>
                    <a:gd name="T30" fmla="*/ 665 w 2344"/>
                    <a:gd name="T31" fmla="*/ 505 h 1266"/>
                    <a:gd name="T32" fmla="*/ 2079 w 2344"/>
                    <a:gd name="T33" fmla="*/ 441 h 1266"/>
                    <a:gd name="T34" fmla="*/ 2082 w 2344"/>
                    <a:gd name="T35" fmla="*/ 436 h 1266"/>
                    <a:gd name="T36" fmla="*/ 748 w 2344"/>
                    <a:gd name="T37" fmla="*/ 384 h 1266"/>
                    <a:gd name="T38" fmla="*/ 752 w 2344"/>
                    <a:gd name="T39" fmla="*/ 379 h 1266"/>
                    <a:gd name="T40" fmla="*/ 2167 w 2344"/>
                    <a:gd name="T41" fmla="*/ 315 h 1266"/>
                    <a:gd name="T42" fmla="*/ 2169 w 2344"/>
                    <a:gd name="T43" fmla="*/ 311 h 1266"/>
                    <a:gd name="T44" fmla="*/ 838 w 2344"/>
                    <a:gd name="T45" fmla="*/ 256 h 1266"/>
                    <a:gd name="T46" fmla="*/ 840 w 2344"/>
                    <a:gd name="T47" fmla="*/ 254 h 1266"/>
                    <a:gd name="T48" fmla="*/ 2255 w 2344"/>
                    <a:gd name="T49" fmla="*/ 190 h 1266"/>
                    <a:gd name="T50" fmla="*/ 2257 w 2344"/>
                    <a:gd name="T51" fmla="*/ 185 h 1266"/>
                    <a:gd name="T52" fmla="*/ 925 w 2344"/>
                    <a:gd name="T53" fmla="*/ 133 h 1266"/>
                    <a:gd name="T54" fmla="*/ 927 w 2344"/>
                    <a:gd name="T55" fmla="*/ 128 h 1266"/>
                    <a:gd name="T56" fmla="*/ 2342 w 2344"/>
                    <a:gd name="T57" fmla="*/ 64 h 1266"/>
                    <a:gd name="T58" fmla="*/ 2344 w 2344"/>
                    <a:gd name="T59" fmla="*/ 59 h 1266"/>
                    <a:gd name="T60" fmla="*/ 887 w 2344"/>
                    <a:gd name="T61" fmla="*/ 0 h 1266"/>
                    <a:gd name="T62" fmla="*/ 0 w 2344"/>
                    <a:gd name="T63" fmla="*/ 1266 h 1266"/>
                    <a:gd name="T64" fmla="*/ 1552 w 2344"/>
                    <a:gd name="T65" fmla="*/ 1195 h 1266"/>
                    <a:gd name="T66" fmla="*/ 1554 w 2344"/>
                    <a:gd name="T67" fmla="*/ 1190 h 1266"/>
                    <a:gd name="T68" fmla="*/ 223 w 2344"/>
                    <a:gd name="T69" fmla="*/ 1138 h 1266"/>
                    <a:gd name="T70" fmla="*/ 225 w 2344"/>
                    <a:gd name="T71" fmla="*/ 1133 h 1266"/>
                    <a:gd name="T72" fmla="*/ 1639 w 2344"/>
                    <a:gd name="T73" fmla="*/ 1069 h 1266"/>
                    <a:gd name="T74" fmla="*/ 1642 w 2344"/>
                    <a:gd name="T75" fmla="*/ 1064 h 1266"/>
                    <a:gd name="T76" fmla="*/ 310 w 2344"/>
                    <a:gd name="T77" fmla="*/ 1012 h 1266"/>
                    <a:gd name="T78" fmla="*/ 312 w 2344"/>
                    <a:gd name="T79" fmla="*/ 1008 h 1266"/>
                    <a:gd name="T80" fmla="*/ 1727 w 2344"/>
                    <a:gd name="T81" fmla="*/ 944 h 1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344" h="1266">
                      <a:moveTo>
                        <a:pt x="1727" y="944"/>
                      </a:moveTo>
                      <a:lnTo>
                        <a:pt x="1729" y="939"/>
                      </a:lnTo>
                      <a:lnTo>
                        <a:pt x="398" y="887"/>
                      </a:lnTo>
                      <a:lnTo>
                        <a:pt x="400" y="882"/>
                      </a:lnTo>
                      <a:lnTo>
                        <a:pt x="1815" y="818"/>
                      </a:lnTo>
                      <a:lnTo>
                        <a:pt x="1817" y="813"/>
                      </a:lnTo>
                      <a:lnTo>
                        <a:pt x="485" y="761"/>
                      </a:lnTo>
                      <a:lnTo>
                        <a:pt x="487" y="756"/>
                      </a:lnTo>
                      <a:lnTo>
                        <a:pt x="1902" y="692"/>
                      </a:lnTo>
                      <a:lnTo>
                        <a:pt x="1904" y="688"/>
                      </a:lnTo>
                      <a:lnTo>
                        <a:pt x="573" y="635"/>
                      </a:lnTo>
                      <a:lnTo>
                        <a:pt x="575" y="631"/>
                      </a:lnTo>
                      <a:lnTo>
                        <a:pt x="1990" y="567"/>
                      </a:lnTo>
                      <a:lnTo>
                        <a:pt x="1994" y="562"/>
                      </a:lnTo>
                      <a:lnTo>
                        <a:pt x="660" y="510"/>
                      </a:lnTo>
                      <a:lnTo>
                        <a:pt x="665" y="505"/>
                      </a:lnTo>
                      <a:lnTo>
                        <a:pt x="2079" y="441"/>
                      </a:lnTo>
                      <a:lnTo>
                        <a:pt x="2082" y="436"/>
                      </a:lnTo>
                      <a:lnTo>
                        <a:pt x="748" y="384"/>
                      </a:lnTo>
                      <a:lnTo>
                        <a:pt x="752" y="379"/>
                      </a:lnTo>
                      <a:lnTo>
                        <a:pt x="2167" y="315"/>
                      </a:lnTo>
                      <a:lnTo>
                        <a:pt x="2169" y="311"/>
                      </a:lnTo>
                      <a:lnTo>
                        <a:pt x="838" y="256"/>
                      </a:lnTo>
                      <a:lnTo>
                        <a:pt x="840" y="254"/>
                      </a:lnTo>
                      <a:lnTo>
                        <a:pt x="2255" y="190"/>
                      </a:lnTo>
                      <a:lnTo>
                        <a:pt x="2257" y="185"/>
                      </a:lnTo>
                      <a:lnTo>
                        <a:pt x="925" y="133"/>
                      </a:lnTo>
                      <a:lnTo>
                        <a:pt x="927" y="128"/>
                      </a:lnTo>
                      <a:lnTo>
                        <a:pt x="2342" y="64"/>
                      </a:lnTo>
                      <a:lnTo>
                        <a:pt x="2344" y="59"/>
                      </a:lnTo>
                      <a:lnTo>
                        <a:pt x="887" y="0"/>
                      </a:lnTo>
                      <a:lnTo>
                        <a:pt x="0" y="1266"/>
                      </a:lnTo>
                      <a:lnTo>
                        <a:pt x="1552" y="1195"/>
                      </a:lnTo>
                      <a:lnTo>
                        <a:pt x="1554" y="1190"/>
                      </a:lnTo>
                      <a:lnTo>
                        <a:pt x="223" y="1138"/>
                      </a:lnTo>
                      <a:lnTo>
                        <a:pt x="225" y="1133"/>
                      </a:lnTo>
                      <a:lnTo>
                        <a:pt x="1639" y="1069"/>
                      </a:lnTo>
                      <a:lnTo>
                        <a:pt x="1642" y="1064"/>
                      </a:lnTo>
                      <a:lnTo>
                        <a:pt x="310" y="1012"/>
                      </a:lnTo>
                      <a:lnTo>
                        <a:pt x="312" y="1008"/>
                      </a:lnTo>
                      <a:lnTo>
                        <a:pt x="1727" y="94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6" name="Freeform 8"/>
                <p:cNvSpPr>
                  <a:spLocks/>
                </p:cNvSpPr>
                <p:nvPr/>
              </p:nvSpPr>
              <p:spPr bwMode="auto">
                <a:xfrm>
                  <a:off x="5613400" y="4737100"/>
                  <a:ext cx="571500" cy="458788"/>
                </a:xfrm>
                <a:custGeom>
                  <a:avLst/>
                  <a:gdLst>
                    <a:gd name="T0" fmla="*/ 115 w 152"/>
                    <a:gd name="T1" fmla="*/ 0 h 122"/>
                    <a:gd name="T2" fmla="*/ 64 w 152"/>
                    <a:gd name="T3" fmla="*/ 24 h 122"/>
                    <a:gd name="T4" fmla="*/ 45 w 152"/>
                    <a:gd name="T5" fmla="*/ 50 h 122"/>
                    <a:gd name="T6" fmla="*/ 74 w 152"/>
                    <a:gd name="T7" fmla="*/ 50 h 122"/>
                    <a:gd name="T8" fmla="*/ 47 w 152"/>
                    <a:gd name="T9" fmla="*/ 90 h 122"/>
                    <a:gd name="T10" fmla="*/ 23 w 152"/>
                    <a:gd name="T11" fmla="*/ 90 h 122"/>
                    <a:gd name="T12" fmla="*/ 0 w 152"/>
                    <a:gd name="T13" fmla="*/ 122 h 122"/>
                    <a:gd name="T14" fmla="*/ 93 w 152"/>
                    <a:gd name="T15" fmla="*/ 122 h 122"/>
                    <a:gd name="T16" fmla="*/ 116 w 152"/>
                    <a:gd name="T17" fmla="*/ 90 h 122"/>
                    <a:gd name="T18" fmla="*/ 89 w 152"/>
                    <a:gd name="T19" fmla="*/ 90 h 122"/>
                    <a:gd name="T20" fmla="*/ 152 w 152"/>
                    <a:gd name="T21" fmla="*/ 0 h 122"/>
                    <a:gd name="T22" fmla="*/ 115 w 152"/>
                    <a:gd name="T23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2" h="122">
                      <a:moveTo>
                        <a:pt x="115" y="0"/>
                      </a:moveTo>
                      <a:cubicBezTo>
                        <a:pt x="99" y="15"/>
                        <a:pt x="87" y="24"/>
                        <a:pt x="64" y="24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23" y="90"/>
                        <a:pt x="23" y="90"/>
                        <a:pt x="23" y="90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93" y="122"/>
                        <a:pt x="93" y="122"/>
                        <a:pt x="93" y="122"/>
                      </a:cubicBezTo>
                      <a:cubicBezTo>
                        <a:pt x="116" y="90"/>
                        <a:pt x="116" y="90"/>
                        <a:pt x="116" y="90"/>
                      </a:cubicBezTo>
                      <a:cubicBezTo>
                        <a:pt x="89" y="90"/>
                        <a:pt x="89" y="90"/>
                        <a:pt x="89" y="9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7" name="Freeform 9"/>
                <p:cNvSpPr>
                  <a:spLocks/>
                </p:cNvSpPr>
                <p:nvPr/>
              </p:nvSpPr>
              <p:spPr bwMode="auto">
                <a:xfrm>
                  <a:off x="4686300" y="4759325"/>
                  <a:ext cx="454025" cy="436563"/>
                </a:xfrm>
                <a:custGeom>
                  <a:avLst/>
                  <a:gdLst>
                    <a:gd name="T0" fmla="*/ 286 w 286"/>
                    <a:gd name="T1" fmla="*/ 0 h 275"/>
                    <a:gd name="T2" fmla="*/ 191 w 286"/>
                    <a:gd name="T3" fmla="*/ 0 h 275"/>
                    <a:gd name="T4" fmla="*/ 0 w 286"/>
                    <a:gd name="T5" fmla="*/ 275 h 275"/>
                    <a:gd name="T6" fmla="*/ 94 w 286"/>
                    <a:gd name="T7" fmla="*/ 275 h 275"/>
                    <a:gd name="T8" fmla="*/ 286 w 286"/>
                    <a:gd name="T9" fmla="*/ 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" h="275">
                      <a:moveTo>
                        <a:pt x="286" y="0"/>
                      </a:moveTo>
                      <a:lnTo>
                        <a:pt x="191" y="0"/>
                      </a:lnTo>
                      <a:lnTo>
                        <a:pt x="0" y="275"/>
                      </a:lnTo>
                      <a:lnTo>
                        <a:pt x="94" y="275"/>
                      </a:lnTo>
                      <a:lnTo>
                        <a:pt x="286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8" name="Freeform 10"/>
                <p:cNvSpPr>
                  <a:spLocks/>
                </p:cNvSpPr>
                <p:nvPr/>
              </p:nvSpPr>
              <p:spPr bwMode="auto">
                <a:xfrm>
                  <a:off x="4249738" y="4860925"/>
                  <a:ext cx="563563" cy="346075"/>
                </a:xfrm>
                <a:custGeom>
                  <a:avLst/>
                  <a:gdLst>
                    <a:gd name="T0" fmla="*/ 44 w 150"/>
                    <a:gd name="T1" fmla="*/ 91 h 92"/>
                    <a:gd name="T2" fmla="*/ 107 w 150"/>
                    <a:gd name="T3" fmla="*/ 61 h 92"/>
                    <a:gd name="T4" fmla="*/ 150 w 150"/>
                    <a:gd name="T5" fmla="*/ 0 h 92"/>
                    <a:gd name="T6" fmla="*/ 110 w 150"/>
                    <a:gd name="T7" fmla="*/ 0 h 92"/>
                    <a:gd name="T8" fmla="*/ 73 w 150"/>
                    <a:gd name="T9" fmla="*/ 54 h 92"/>
                    <a:gd name="T10" fmla="*/ 55 w 150"/>
                    <a:gd name="T11" fmla="*/ 53 h 92"/>
                    <a:gd name="T12" fmla="*/ 92 w 150"/>
                    <a:gd name="T13" fmla="*/ 0 h 92"/>
                    <a:gd name="T14" fmla="*/ 52 w 150"/>
                    <a:gd name="T15" fmla="*/ 0 h 92"/>
                    <a:gd name="T16" fmla="*/ 19 w 150"/>
                    <a:gd name="T17" fmla="*/ 48 h 92"/>
                    <a:gd name="T18" fmla="*/ 44 w 150"/>
                    <a:gd name="T1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0" h="92">
                      <a:moveTo>
                        <a:pt x="44" y="91"/>
                      </a:moveTo>
                      <a:cubicBezTo>
                        <a:pt x="58" y="91"/>
                        <a:pt x="86" y="92"/>
                        <a:pt x="107" y="61"/>
                      </a:cubicBezTo>
                      <a:cubicBezTo>
                        <a:pt x="116" y="48"/>
                        <a:pt x="150" y="0"/>
                        <a:pt x="15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76" y="50"/>
                        <a:pt x="73" y="54"/>
                      </a:cubicBezTo>
                      <a:cubicBezTo>
                        <a:pt x="62" y="69"/>
                        <a:pt x="49" y="62"/>
                        <a:pt x="55" y="53"/>
                      </a:cubicBezTo>
                      <a:cubicBezTo>
                        <a:pt x="59" y="48"/>
                        <a:pt x="92" y="0"/>
                        <a:pt x="9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26" y="37"/>
                        <a:pt x="19" y="48"/>
                      </a:cubicBezTo>
                      <a:cubicBezTo>
                        <a:pt x="0" y="74"/>
                        <a:pt x="20" y="91"/>
                        <a:pt x="44" y="9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69" name="Freeform 11"/>
                <p:cNvSpPr>
                  <a:spLocks/>
                </p:cNvSpPr>
                <p:nvPr/>
              </p:nvSpPr>
              <p:spPr bwMode="auto">
                <a:xfrm>
                  <a:off x="2305050" y="4706938"/>
                  <a:ext cx="654050" cy="488950"/>
                </a:xfrm>
                <a:custGeom>
                  <a:avLst/>
                  <a:gdLst>
                    <a:gd name="T0" fmla="*/ 0 w 174"/>
                    <a:gd name="T1" fmla="*/ 130 h 130"/>
                    <a:gd name="T2" fmla="*/ 44 w 174"/>
                    <a:gd name="T3" fmla="*/ 130 h 130"/>
                    <a:gd name="T4" fmla="*/ 72 w 174"/>
                    <a:gd name="T5" fmla="*/ 90 h 130"/>
                    <a:gd name="T6" fmla="*/ 108 w 174"/>
                    <a:gd name="T7" fmla="*/ 90 h 130"/>
                    <a:gd name="T8" fmla="*/ 131 w 174"/>
                    <a:gd name="T9" fmla="*/ 57 h 130"/>
                    <a:gd name="T10" fmla="*/ 95 w 174"/>
                    <a:gd name="T11" fmla="*/ 57 h 130"/>
                    <a:gd name="T12" fmla="*/ 112 w 174"/>
                    <a:gd name="T13" fmla="*/ 32 h 130"/>
                    <a:gd name="T14" fmla="*/ 174 w 174"/>
                    <a:gd name="T15" fmla="*/ 0 h 130"/>
                    <a:gd name="T16" fmla="*/ 91 w 174"/>
                    <a:gd name="T17" fmla="*/ 0 h 130"/>
                    <a:gd name="T18" fmla="*/ 0 w 174"/>
                    <a:gd name="T19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30">
                      <a:moveTo>
                        <a:pt x="0" y="130"/>
                      </a:move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31" y="57"/>
                        <a:pt x="131" y="57"/>
                        <a:pt x="131" y="57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112" y="32"/>
                        <a:pt x="112" y="32"/>
                        <a:pt x="112" y="32"/>
                      </a:cubicBezTo>
                      <a:cubicBezTo>
                        <a:pt x="140" y="32"/>
                        <a:pt x="152" y="26"/>
                        <a:pt x="174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0" name="Freeform 12"/>
                <p:cNvSpPr>
                  <a:spLocks noEditPoints="1"/>
                </p:cNvSpPr>
                <p:nvPr/>
              </p:nvSpPr>
              <p:spPr bwMode="auto">
                <a:xfrm>
                  <a:off x="2774950" y="4849813"/>
                  <a:ext cx="476250" cy="354013"/>
                </a:xfrm>
                <a:custGeom>
                  <a:avLst/>
                  <a:gdLst>
                    <a:gd name="T0" fmla="*/ 86 w 127"/>
                    <a:gd name="T1" fmla="*/ 0 h 94"/>
                    <a:gd name="T2" fmla="*/ 17 w 127"/>
                    <a:gd name="T3" fmla="*/ 39 h 94"/>
                    <a:gd name="T4" fmla="*/ 37 w 127"/>
                    <a:gd name="T5" fmla="*/ 94 h 94"/>
                    <a:gd name="T6" fmla="*/ 112 w 127"/>
                    <a:gd name="T7" fmla="*/ 48 h 94"/>
                    <a:gd name="T8" fmla="*/ 86 w 127"/>
                    <a:gd name="T9" fmla="*/ 0 h 94"/>
                    <a:gd name="T10" fmla="*/ 48 w 127"/>
                    <a:gd name="T11" fmla="*/ 66 h 94"/>
                    <a:gd name="T12" fmla="*/ 76 w 127"/>
                    <a:gd name="T13" fmla="*/ 26 h 94"/>
                    <a:gd name="T14" fmla="*/ 48 w 127"/>
                    <a:gd name="T15" fmla="*/ 66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" h="94">
                      <a:moveTo>
                        <a:pt x="86" y="0"/>
                      </a:moveTo>
                      <a:cubicBezTo>
                        <a:pt x="61" y="0"/>
                        <a:pt x="34" y="15"/>
                        <a:pt x="17" y="39"/>
                      </a:cubicBezTo>
                      <a:cubicBezTo>
                        <a:pt x="0" y="65"/>
                        <a:pt x="2" y="94"/>
                        <a:pt x="37" y="94"/>
                      </a:cubicBezTo>
                      <a:cubicBezTo>
                        <a:pt x="71" y="94"/>
                        <a:pt x="99" y="71"/>
                        <a:pt x="112" y="48"/>
                      </a:cubicBezTo>
                      <a:cubicBezTo>
                        <a:pt x="127" y="19"/>
                        <a:pt x="118" y="0"/>
                        <a:pt x="86" y="0"/>
                      </a:cubicBezTo>
                      <a:close/>
                      <a:moveTo>
                        <a:pt x="48" y="66"/>
                      </a:moveTo>
                      <a:cubicBezTo>
                        <a:pt x="30" y="64"/>
                        <a:pt x="60" y="22"/>
                        <a:pt x="76" y="26"/>
                      </a:cubicBezTo>
                      <a:cubicBezTo>
                        <a:pt x="94" y="30"/>
                        <a:pt x="64" y="68"/>
                        <a:pt x="48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1" name="Freeform 13"/>
                <p:cNvSpPr>
                  <a:spLocks/>
                </p:cNvSpPr>
                <p:nvPr/>
              </p:nvSpPr>
              <p:spPr bwMode="auto">
                <a:xfrm>
                  <a:off x="3165475" y="4800600"/>
                  <a:ext cx="536575" cy="395288"/>
                </a:xfrm>
                <a:custGeom>
                  <a:avLst/>
                  <a:gdLst>
                    <a:gd name="T0" fmla="*/ 71 w 143"/>
                    <a:gd name="T1" fmla="*/ 61 h 105"/>
                    <a:gd name="T2" fmla="*/ 112 w 143"/>
                    <a:gd name="T3" fmla="*/ 54 h 105"/>
                    <a:gd name="T4" fmla="*/ 143 w 143"/>
                    <a:gd name="T5" fmla="*/ 23 h 105"/>
                    <a:gd name="T6" fmla="*/ 93 w 143"/>
                    <a:gd name="T7" fmla="*/ 29 h 105"/>
                    <a:gd name="T8" fmla="*/ 101 w 143"/>
                    <a:gd name="T9" fmla="*/ 16 h 105"/>
                    <a:gd name="T10" fmla="*/ 62 w 143"/>
                    <a:gd name="T11" fmla="*/ 16 h 105"/>
                    <a:gd name="T12" fmla="*/ 0 w 143"/>
                    <a:gd name="T13" fmla="*/ 105 h 105"/>
                    <a:gd name="T14" fmla="*/ 40 w 143"/>
                    <a:gd name="T15" fmla="*/ 105 h 105"/>
                    <a:gd name="T16" fmla="*/ 71 w 143"/>
                    <a:gd name="T17" fmla="*/ 61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3" h="105">
                      <a:moveTo>
                        <a:pt x="71" y="61"/>
                      </a:moveTo>
                      <a:cubicBezTo>
                        <a:pt x="78" y="50"/>
                        <a:pt x="99" y="37"/>
                        <a:pt x="112" y="54"/>
                      </a:cubicBezTo>
                      <a:cubicBezTo>
                        <a:pt x="143" y="23"/>
                        <a:pt x="143" y="23"/>
                        <a:pt x="143" y="23"/>
                      </a:cubicBezTo>
                      <a:cubicBezTo>
                        <a:pt x="143" y="23"/>
                        <a:pt x="133" y="0"/>
                        <a:pt x="93" y="29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62" y="16"/>
                        <a:pt x="62" y="16"/>
                        <a:pt x="62" y="16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40" y="105"/>
                        <a:pt x="40" y="105"/>
                        <a:pt x="40" y="105"/>
                      </a:cubicBezTo>
                      <a:cubicBezTo>
                        <a:pt x="40" y="105"/>
                        <a:pt x="67" y="65"/>
                        <a:pt x="71" y="6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72" name="Freeform 14"/>
                <p:cNvSpPr>
                  <a:spLocks/>
                </p:cNvSpPr>
                <p:nvPr/>
              </p:nvSpPr>
              <p:spPr bwMode="auto">
                <a:xfrm>
                  <a:off x="3556000" y="4808538"/>
                  <a:ext cx="803275" cy="387350"/>
                </a:xfrm>
                <a:custGeom>
                  <a:avLst/>
                  <a:gdLst>
                    <a:gd name="T0" fmla="*/ 114 w 214"/>
                    <a:gd name="T1" fmla="*/ 103 h 103"/>
                    <a:gd name="T2" fmla="*/ 153 w 214"/>
                    <a:gd name="T3" fmla="*/ 103 h 103"/>
                    <a:gd name="T4" fmla="*/ 193 w 214"/>
                    <a:gd name="T5" fmla="*/ 45 h 103"/>
                    <a:gd name="T6" fmla="*/ 145 w 214"/>
                    <a:gd name="T7" fmla="*/ 26 h 103"/>
                    <a:gd name="T8" fmla="*/ 92 w 214"/>
                    <a:gd name="T9" fmla="*/ 28 h 103"/>
                    <a:gd name="T10" fmla="*/ 102 w 214"/>
                    <a:gd name="T11" fmla="*/ 14 h 103"/>
                    <a:gd name="T12" fmla="*/ 62 w 214"/>
                    <a:gd name="T13" fmla="*/ 14 h 103"/>
                    <a:gd name="T14" fmla="*/ 0 w 214"/>
                    <a:gd name="T15" fmla="*/ 103 h 103"/>
                    <a:gd name="T16" fmla="*/ 39 w 214"/>
                    <a:gd name="T17" fmla="*/ 103 h 103"/>
                    <a:gd name="T18" fmla="*/ 77 w 214"/>
                    <a:gd name="T19" fmla="*/ 49 h 103"/>
                    <a:gd name="T20" fmla="*/ 95 w 214"/>
                    <a:gd name="T21" fmla="*/ 49 h 103"/>
                    <a:gd name="T22" fmla="*/ 57 w 214"/>
                    <a:gd name="T23" fmla="*/ 103 h 103"/>
                    <a:gd name="T24" fmla="*/ 96 w 214"/>
                    <a:gd name="T25" fmla="*/ 103 h 103"/>
                    <a:gd name="T26" fmla="*/ 134 w 214"/>
                    <a:gd name="T27" fmla="*/ 49 h 103"/>
                    <a:gd name="T28" fmla="*/ 152 w 214"/>
                    <a:gd name="T29" fmla="*/ 49 h 103"/>
                    <a:gd name="T30" fmla="*/ 114 w 214"/>
                    <a:gd name="T31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4" h="103">
                      <a:moveTo>
                        <a:pt x="114" y="103"/>
                      </a:moveTo>
                      <a:cubicBezTo>
                        <a:pt x="153" y="103"/>
                        <a:pt x="153" y="103"/>
                        <a:pt x="153" y="103"/>
                      </a:cubicBezTo>
                      <a:cubicBezTo>
                        <a:pt x="153" y="103"/>
                        <a:pt x="188" y="52"/>
                        <a:pt x="193" y="45"/>
                      </a:cubicBezTo>
                      <a:cubicBezTo>
                        <a:pt x="214" y="16"/>
                        <a:pt x="178" y="0"/>
                        <a:pt x="145" y="26"/>
                      </a:cubicBezTo>
                      <a:cubicBezTo>
                        <a:pt x="139" y="4"/>
                        <a:pt x="111" y="14"/>
                        <a:pt x="92" y="28"/>
                      </a:cubicBez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39" y="103"/>
                        <a:pt x="39" y="103"/>
                        <a:pt x="39" y="103"/>
                      </a:cubicBezTo>
                      <a:cubicBezTo>
                        <a:pt x="39" y="103"/>
                        <a:pt x="73" y="54"/>
                        <a:pt x="77" y="49"/>
                      </a:cubicBezTo>
                      <a:cubicBezTo>
                        <a:pt x="85" y="37"/>
                        <a:pt x="101" y="40"/>
                        <a:pt x="95" y="49"/>
                      </a:cubicBezTo>
                      <a:cubicBezTo>
                        <a:pt x="91" y="54"/>
                        <a:pt x="57" y="103"/>
                        <a:pt x="57" y="103"/>
                      </a:cubicBezTo>
                      <a:cubicBezTo>
                        <a:pt x="96" y="103"/>
                        <a:pt x="96" y="103"/>
                        <a:pt x="96" y="103"/>
                      </a:cubicBezTo>
                      <a:cubicBezTo>
                        <a:pt x="96" y="103"/>
                        <a:pt x="130" y="54"/>
                        <a:pt x="134" y="49"/>
                      </a:cubicBezTo>
                      <a:cubicBezTo>
                        <a:pt x="142" y="37"/>
                        <a:pt x="158" y="40"/>
                        <a:pt x="152" y="49"/>
                      </a:cubicBezTo>
                      <a:cubicBezTo>
                        <a:pt x="149" y="54"/>
                        <a:pt x="114" y="103"/>
                        <a:pt x="114" y="103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3" name="Freeform 15"/>
                <p:cNvSpPr>
                  <a:spLocks noEditPoints="1"/>
                </p:cNvSpPr>
                <p:nvPr/>
              </p:nvSpPr>
              <p:spPr bwMode="auto">
                <a:xfrm>
                  <a:off x="5000625" y="4852988"/>
                  <a:ext cx="563563" cy="350838"/>
                </a:xfrm>
                <a:custGeom>
                  <a:avLst/>
                  <a:gdLst>
                    <a:gd name="T0" fmla="*/ 88 w 150"/>
                    <a:gd name="T1" fmla="*/ 91 h 93"/>
                    <a:gd name="T2" fmla="*/ 150 w 150"/>
                    <a:gd name="T3" fmla="*/ 2 h 93"/>
                    <a:gd name="T4" fmla="*/ 110 w 150"/>
                    <a:gd name="T5" fmla="*/ 2 h 93"/>
                    <a:gd name="T6" fmla="*/ 105 w 150"/>
                    <a:gd name="T7" fmla="*/ 10 h 93"/>
                    <a:gd name="T8" fmla="*/ 85 w 150"/>
                    <a:gd name="T9" fmla="*/ 0 h 93"/>
                    <a:gd name="T10" fmla="*/ 11 w 150"/>
                    <a:gd name="T11" fmla="*/ 50 h 93"/>
                    <a:gd name="T12" fmla="*/ 29 w 150"/>
                    <a:gd name="T13" fmla="*/ 93 h 93"/>
                    <a:gd name="T14" fmla="*/ 59 w 150"/>
                    <a:gd name="T15" fmla="*/ 82 h 93"/>
                    <a:gd name="T16" fmla="*/ 53 w 150"/>
                    <a:gd name="T17" fmla="*/ 91 h 93"/>
                    <a:gd name="T18" fmla="*/ 88 w 150"/>
                    <a:gd name="T19" fmla="*/ 91 h 93"/>
                    <a:gd name="T20" fmla="*/ 52 w 150"/>
                    <a:gd name="T21" fmla="*/ 66 h 93"/>
                    <a:gd name="T22" fmla="*/ 51 w 150"/>
                    <a:gd name="T23" fmla="*/ 44 h 93"/>
                    <a:gd name="T24" fmla="*/ 80 w 150"/>
                    <a:gd name="T25" fmla="*/ 26 h 93"/>
                    <a:gd name="T26" fmla="*/ 52 w 150"/>
                    <a:gd name="T27" fmla="*/ 6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0" h="93">
                      <a:moveTo>
                        <a:pt x="88" y="91"/>
                      </a:moveTo>
                      <a:cubicBezTo>
                        <a:pt x="150" y="2"/>
                        <a:pt x="150" y="2"/>
                        <a:pt x="15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5" y="10"/>
                        <a:pt x="105" y="10"/>
                        <a:pt x="105" y="10"/>
                      </a:cubicBezTo>
                      <a:cubicBezTo>
                        <a:pt x="103" y="5"/>
                        <a:pt x="97" y="0"/>
                        <a:pt x="85" y="0"/>
                      </a:cubicBezTo>
                      <a:cubicBezTo>
                        <a:pt x="51" y="0"/>
                        <a:pt x="22" y="25"/>
                        <a:pt x="11" y="50"/>
                      </a:cubicBezTo>
                      <a:cubicBezTo>
                        <a:pt x="0" y="74"/>
                        <a:pt x="8" y="93"/>
                        <a:pt x="29" y="93"/>
                      </a:cubicBezTo>
                      <a:cubicBezTo>
                        <a:pt x="43" y="93"/>
                        <a:pt x="55" y="85"/>
                        <a:pt x="59" y="82"/>
                      </a:cubicBezTo>
                      <a:cubicBezTo>
                        <a:pt x="53" y="91"/>
                        <a:pt x="53" y="91"/>
                        <a:pt x="53" y="91"/>
                      </a:cubicBezTo>
                      <a:cubicBezTo>
                        <a:pt x="88" y="91"/>
                        <a:pt x="88" y="91"/>
                        <a:pt x="88" y="91"/>
                      </a:cubicBezTo>
                      <a:close/>
                      <a:moveTo>
                        <a:pt x="52" y="66"/>
                      </a:moveTo>
                      <a:cubicBezTo>
                        <a:pt x="43" y="64"/>
                        <a:pt x="43" y="56"/>
                        <a:pt x="51" y="44"/>
                      </a:cubicBezTo>
                      <a:cubicBezTo>
                        <a:pt x="58" y="34"/>
                        <a:pt x="72" y="23"/>
                        <a:pt x="80" y="26"/>
                      </a:cubicBezTo>
                      <a:cubicBezTo>
                        <a:pt x="98" y="30"/>
                        <a:pt x="68" y="67"/>
                        <a:pt x="52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</p:grpSp>
          <p:sp>
            <p:nvSpPr>
              <p:cNvPr id="257" name="矩形 256"/>
              <p:cNvSpPr/>
              <p:nvPr/>
            </p:nvSpPr>
            <p:spPr>
              <a:xfrm>
                <a:off x="2146513" y="250890"/>
                <a:ext cx="507121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UBS</a:t>
                </a:r>
              </a:p>
            </p:txBody>
          </p:sp>
          <p:sp>
            <p:nvSpPr>
              <p:cNvPr id="258" name="矩形 257"/>
              <p:cNvSpPr/>
              <p:nvPr/>
            </p:nvSpPr>
            <p:spPr>
              <a:xfrm>
                <a:off x="2036670" y="429472"/>
                <a:ext cx="822379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CHINESE</a:t>
                </a:r>
              </a:p>
            </p:txBody>
          </p:sp>
          <p:sp>
            <p:nvSpPr>
              <p:cNvPr id="259" name="矩形 258"/>
              <p:cNvSpPr/>
              <p:nvPr/>
            </p:nvSpPr>
            <p:spPr>
              <a:xfrm>
                <a:off x="1648268" y="838350"/>
                <a:ext cx="762422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SHANGAI</a:t>
                </a:r>
              </a:p>
            </p:txBody>
          </p:sp>
          <p:sp>
            <p:nvSpPr>
              <p:cNvPr id="260" name="矩形 259"/>
              <p:cNvSpPr/>
              <p:nvPr/>
            </p:nvSpPr>
            <p:spPr>
              <a:xfrm>
                <a:off x="1489746" y="962545"/>
                <a:ext cx="1398741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10-11-12 APRIL 2015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639418" y="294913"/>
            <a:ext cx="3463358" cy="714684"/>
            <a:chOff x="2639418" y="288712"/>
            <a:chExt cx="3463358" cy="714684"/>
          </a:xfrm>
        </p:grpSpPr>
        <p:sp>
          <p:nvSpPr>
            <p:cNvPr id="261" name="矩形 260"/>
            <p:cNvSpPr/>
            <p:nvPr/>
          </p:nvSpPr>
          <p:spPr>
            <a:xfrm>
              <a:off x="2639418" y="288712"/>
              <a:ext cx="34633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赛况</a:t>
              </a:r>
              <a:endPara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2" name="矩形 261"/>
            <p:cNvSpPr/>
            <p:nvPr/>
          </p:nvSpPr>
          <p:spPr>
            <a:xfrm>
              <a:off x="2639418" y="664842"/>
              <a:ext cx="34633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b="1" cap="all" spc="3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Saikuang</a:t>
              </a:r>
              <a:endParaRPr lang="en-US" altLang="zh-CN" sz="1600" b="1" cap="all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8" name="组合 397"/>
          <p:cNvGrpSpPr/>
          <p:nvPr/>
        </p:nvGrpSpPr>
        <p:grpSpPr>
          <a:xfrm>
            <a:off x="4690733" y="1211614"/>
            <a:ext cx="658812" cy="1971675"/>
            <a:chOff x="4967288" y="1211263"/>
            <a:chExt cx="658812" cy="1971675"/>
          </a:xfrm>
        </p:grpSpPr>
        <p:sp>
          <p:nvSpPr>
            <p:cNvPr id="359" name="Freeform 123"/>
            <p:cNvSpPr>
              <a:spLocks noEditPoints="1"/>
            </p:cNvSpPr>
            <p:nvPr/>
          </p:nvSpPr>
          <p:spPr bwMode="auto">
            <a:xfrm>
              <a:off x="5524500" y="1720850"/>
              <a:ext cx="23812" cy="1312862"/>
            </a:xfrm>
            <a:custGeom>
              <a:avLst/>
              <a:gdLst>
                <a:gd name="T0" fmla="*/ 15 w 15"/>
                <a:gd name="T1" fmla="*/ 0 h 827"/>
                <a:gd name="T2" fmla="*/ 0 w 15"/>
                <a:gd name="T3" fmla="*/ 3 h 827"/>
                <a:gd name="T4" fmla="*/ 15 w 15"/>
                <a:gd name="T5" fmla="*/ 62 h 827"/>
                <a:gd name="T6" fmla="*/ 0 w 15"/>
                <a:gd name="T7" fmla="*/ 18 h 827"/>
                <a:gd name="T8" fmla="*/ 15 w 15"/>
                <a:gd name="T9" fmla="*/ 62 h 827"/>
                <a:gd name="T10" fmla="*/ 15 w 15"/>
                <a:gd name="T11" fmla="*/ 77 h 827"/>
                <a:gd name="T12" fmla="*/ 0 w 15"/>
                <a:gd name="T13" fmla="*/ 122 h 827"/>
                <a:gd name="T14" fmla="*/ 15 w 15"/>
                <a:gd name="T15" fmla="*/ 180 h 827"/>
                <a:gd name="T16" fmla="*/ 0 w 15"/>
                <a:gd name="T17" fmla="*/ 135 h 827"/>
                <a:gd name="T18" fmla="*/ 15 w 15"/>
                <a:gd name="T19" fmla="*/ 180 h 827"/>
                <a:gd name="T20" fmla="*/ 15 w 15"/>
                <a:gd name="T21" fmla="*/ 195 h 827"/>
                <a:gd name="T22" fmla="*/ 0 w 15"/>
                <a:gd name="T23" fmla="*/ 239 h 827"/>
                <a:gd name="T24" fmla="*/ 15 w 15"/>
                <a:gd name="T25" fmla="*/ 297 h 827"/>
                <a:gd name="T26" fmla="*/ 0 w 15"/>
                <a:gd name="T27" fmla="*/ 254 h 827"/>
                <a:gd name="T28" fmla="*/ 15 w 15"/>
                <a:gd name="T29" fmla="*/ 297 h 827"/>
                <a:gd name="T30" fmla="*/ 15 w 15"/>
                <a:gd name="T31" fmla="*/ 312 h 827"/>
                <a:gd name="T32" fmla="*/ 0 w 15"/>
                <a:gd name="T33" fmla="*/ 356 h 827"/>
                <a:gd name="T34" fmla="*/ 15 w 15"/>
                <a:gd name="T35" fmla="*/ 416 h 827"/>
                <a:gd name="T36" fmla="*/ 0 w 15"/>
                <a:gd name="T37" fmla="*/ 371 h 827"/>
                <a:gd name="T38" fmla="*/ 15 w 15"/>
                <a:gd name="T39" fmla="*/ 416 h 827"/>
                <a:gd name="T40" fmla="*/ 15 w 15"/>
                <a:gd name="T41" fmla="*/ 429 h 827"/>
                <a:gd name="T42" fmla="*/ 0 w 15"/>
                <a:gd name="T43" fmla="*/ 474 h 827"/>
                <a:gd name="T44" fmla="*/ 15 w 15"/>
                <a:gd name="T45" fmla="*/ 533 h 827"/>
                <a:gd name="T46" fmla="*/ 0 w 15"/>
                <a:gd name="T47" fmla="*/ 489 h 827"/>
                <a:gd name="T48" fmla="*/ 15 w 15"/>
                <a:gd name="T49" fmla="*/ 533 h 827"/>
                <a:gd name="T50" fmla="*/ 15 w 15"/>
                <a:gd name="T51" fmla="*/ 548 h 827"/>
                <a:gd name="T52" fmla="*/ 0 w 15"/>
                <a:gd name="T53" fmla="*/ 591 h 827"/>
                <a:gd name="T54" fmla="*/ 15 w 15"/>
                <a:gd name="T55" fmla="*/ 650 h 827"/>
                <a:gd name="T56" fmla="*/ 0 w 15"/>
                <a:gd name="T57" fmla="*/ 606 h 827"/>
                <a:gd name="T58" fmla="*/ 15 w 15"/>
                <a:gd name="T59" fmla="*/ 650 h 827"/>
                <a:gd name="T60" fmla="*/ 15 w 15"/>
                <a:gd name="T61" fmla="*/ 665 h 827"/>
                <a:gd name="T62" fmla="*/ 0 w 15"/>
                <a:gd name="T63" fmla="*/ 710 h 827"/>
                <a:gd name="T64" fmla="*/ 15 w 15"/>
                <a:gd name="T65" fmla="*/ 768 h 827"/>
                <a:gd name="T66" fmla="*/ 0 w 15"/>
                <a:gd name="T67" fmla="*/ 723 h 827"/>
                <a:gd name="T68" fmla="*/ 15 w 15"/>
                <a:gd name="T69" fmla="*/ 768 h 827"/>
                <a:gd name="T70" fmla="*/ 15 w 15"/>
                <a:gd name="T71" fmla="*/ 783 h 827"/>
                <a:gd name="T72" fmla="*/ 0 w 15"/>
                <a:gd name="T73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" h="827">
                  <a:moveTo>
                    <a:pt x="15" y="3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15" y="3"/>
                  </a:lnTo>
                  <a:close/>
                  <a:moveTo>
                    <a:pt x="15" y="62"/>
                  </a:moveTo>
                  <a:lnTo>
                    <a:pt x="15" y="18"/>
                  </a:lnTo>
                  <a:lnTo>
                    <a:pt x="0" y="18"/>
                  </a:lnTo>
                  <a:lnTo>
                    <a:pt x="0" y="62"/>
                  </a:lnTo>
                  <a:lnTo>
                    <a:pt x="15" y="62"/>
                  </a:lnTo>
                  <a:close/>
                  <a:moveTo>
                    <a:pt x="15" y="122"/>
                  </a:moveTo>
                  <a:lnTo>
                    <a:pt x="15" y="77"/>
                  </a:lnTo>
                  <a:lnTo>
                    <a:pt x="0" y="77"/>
                  </a:lnTo>
                  <a:lnTo>
                    <a:pt x="0" y="122"/>
                  </a:lnTo>
                  <a:lnTo>
                    <a:pt x="15" y="122"/>
                  </a:lnTo>
                  <a:close/>
                  <a:moveTo>
                    <a:pt x="15" y="180"/>
                  </a:moveTo>
                  <a:lnTo>
                    <a:pt x="15" y="135"/>
                  </a:lnTo>
                  <a:lnTo>
                    <a:pt x="0" y="135"/>
                  </a:lnTo>
                  <a:lnTo>
                    <a:pt x="0" y="180"/>
                  </a:lnTo>
                  <a:lnTo>
                    <a:pt x="15" y="180"/>
                  </a:lnTo>
                  <a:close/>
                  <a:moveTo>
                    <a:pt x="15" y="239"/>
                  </a:moveTo>
                  <a:lnTo>
                    <a:pt x="15" y="195"/>
                  </a:lnTo>
                  <a:lnTo>
                    <a:pt x="0" y="195"/>
                  </a:lnTo>
                  <a:lnTo>
                    <a:pt x="0" y="239"/>
                  </a:lnTo>
                  <a:lnTo>
                    <a:pt x="15" y="239"/>
                  </a:lnTo>
                  <a:close/>
                  <a:moveTo>
                    <a:pt x="15" y="297"/>
                  </a:moveTo>
                  <a:lnTo>
                    <a:pt x="15" y="254"/>
                  </a:lnTo>
                  <a:lnTo>
                    <a:pt x="0" y="254"/>
                  </a:lnTo>
                  <a:lnTo>
                    <a:pt x="0" y="297"/>
                  </a:lnTo>
                  <a:lnTo>
                    <a:pt x="15" y="297"/>
                  </a:lnTo>
                  <a:close/>
                  <a:moveTo>
                    <a:pt x="15" y="356"/>
                  </a:moveTo>
                  <a:lnTo>
                    <a:pt x="15" y="312"/>
                  </a:lnTo>
                  <a:lnTo>
                    <a:pt x="0" y="312"/>
                  </a:lnTo>
                  <a:lnTo>
                    <a:pt x="0" y="356"/>
                  </a:lnTo>
                  <a:lnTo>
                    <a:pt x="15" y="356"/>
                  </a:lnTo>
                  <a:close/>
                  <a:moveTo>
                    <a:pt x="15" y="416"/>
                  </a:moveTo>
                  <a:lnTo>
                    <a:pt x="15" y="371"/>
                  </a:lnTo>
                  <a:lnTo>
                    <a:pt x="0" y="371"/>
                  </a:lnTo>
                  <a:lnTo>
                    <a:pt x="0" y="416"/>
                  </a:lnTo>
                  <a:lnTo>
                    <a:pt x="15" y="416"/>
                  </a:lnTo>
                  <a:close/>
                  <a:moveTo>
                    <a:pt x="15" y="474"/>
                  </a:moveTo>
                  <a:lnTo>
                    <a:pt x="15" y="429"/>
                  </a:lnTo>
                  <a:lnTo>
                    <a:pt x="0" y="429"/>
                  </a:lnTo>
                  <a:lnTo>
                    <a:pt x="0" y="474"/>
                  </a:lnTo>
                  <a:lnTo>
                    <a:pt x="15" y="474"/>
                  </a:lnTo>
                  <a:close/>
                  <a:moveTo>
                    <a:pt x="15" y="533"/>
                  </a:moveTo>
                  <a:lnTo>
                    <a:pt x="15" y="489"/>
                  </a:lnTo>
                  <a:lnTo>
                    <a:pt x="0" y="489"/>
                  </a:lnTo>
                  <a:lnTo>
                    <a:pt x="0" y="533"/>
                  </a:lnTo>
                  <a:lnTo>
                    <a:pt x="15" y="533"/>
                  </a:lnTo>
                  <a:close/>
                  <a:moveTo>
                    <a:pt x="15" y="591"/>
                  </a:moveTo>
                  <a:lnTo>
                    <a:pt x="15" y="548"/>
                  </a:lnTo>
                  <a:lnTo>
                    <a:pt x="0" y="548"/>
                  </a:lnTo>
                  <a:lnTo>
                    <a:pt x="0" y="591"/>
                  </a:lnTo>
                  <a:lnTo>
                    <a:pt x="15" y="591"/>
                  </a:lnTo>
                  <a:close/>
                  <a:moveTo>
                    <a:pt x="15" y="650"/>
                  </a:moveTo>
                  <a:lnTo>
                    <a:pt x="15" y="606"/>
                  </a:lnTo>
                  <a:lnTo>
                    <a:pt x="0" y="606"/>
                  </a:lnTo>
                  <a:lnTo>
                    <a:pt x="0" y="650"/>
                  </a:lnTo>
                  <a:lnTo>
                    <a:pt x="15" y="650"/>
                  </a:lnTo>
                  <a:close/>
                  <a:moveTo>
                    <a:pt x="15" y="710"/>
                  </a:moveTo>
                  <a:lnTo>
                    <a:pt x="15" y="665"/>
                  </a:lnTo>
                  <a:lnTo>
                    <a:pt x="0" y="665"/>
                  </a:lnTo>
                  <a:lnTo>
                    <a:pt x="0" y="710"/>
                  </a:lnTo>
                  <a:lnTo>
                    <a:pt x="15" y="710"/>
                  </a:lnTo>
                  <a:close/>
                  <a:moveTo>
                    <a:pt x="15" y="768"/>
                  </a:moveTo>
                  <a:lnTo>
                    <a:pt x="15" y="723"/>
                  </a:lnTo>
                  <a:lnTo>
                    <a:pt x="0" y="723"/>
                  </a:lnTo>
                  <a:lnTo>
                    <a:pt x="0" y="768"/>
                  </a:lnTo>
                  <a:lnTo>
                    <a:pt x="15" y="768"/>
                  </a:lnTo>
                  <a:close/>
                  <a:moveTo>
                    <a:pt x="15" y="827"/>
                  </a:moveTo>
                  <a:lnTo>
                    <a:pt x="15" y="783"/>
                  </a:lnTo>
                  <a:lnTo>
                    <a:pt x="0" y="783"/>
                  </a:lnTo>
                  <a:lnTo>
                    <a:pt x="0" y="827"/>
                  </a:lnTo>
                  <a:lnTo>
                    <a:pt x="15" y="827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9" name="Freeform 130"/>
            <p:cNvSpPr>
              <a:spLocks/>
            </p:cNvSpPr>
            <p:nvPr/>
          </p:nvSpPr>
          <p:spPr bwMode="auto">
            <a:xfrm>
              <a:off x="4967288" y="1211263"/>
              <a:ext cx="581025" cy="581025"/>
            </a:xfrm>
            <a:custGeom>
              <a:avLst/>
              <a:gdLst>
                <a:gd name="T0" fmla="*/ 244 w 244"/>
                <a:gd name="T1" fmla="*/ 115 h 244"/>
                <a:gd name="T2" fmla="*/ 122 w 244"/>
                <a:gd name="T3" fmla="*/ 0 h 244"/>
                <a:gd name="T4" fmla="*/ 0 w 244"/>
                <a:gd name="T5" fmla="*/ 122 h 244"/>
                <a:gd name="T6" fmla="*/ 115 w 244"/>
                <a:gd name="T7" fmla="*/ 243 h 244"/>
                <a:gd name="T8" fmla="*/ 115 w 244"/>
                <a:gd name="T9" fmla="*/ 244 h 244"/>
                <a:gd name="T10" fmla="*/ 244 w 244"/>
                <a:gd name="T11" fmla="*/ 244 h 244"/>
                <a:gd name="T12" fmla="*/ 244 w 244"/>
                <a:gd name="T13" fmla="*/ 11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44">
                  <a:moveTo>
                    <a:pt x="244" y="115"/>
                  </a:moveTo>
                  <a:cubicBezTo>
                    <a:pt x="240" y="51"/>
                    <a:pt x="187" y="0"/>
                    <a:pt x="122" y="0"/>
                  </a:cubicBezTo>
                  <a:cubicBezTo>
                    <a:pt x="55" y="0"/>
                    <a:pt x="0" y="54"/>
                    <a:pt x="0" y="122"/>
                  </a:cubicBezTo>
                  <a:cubicBezTo>
                    <a:pt x="0" y="187"/>
                    <a:pt x="51" y="240"/>
                    <a:pt x="115" y="243"/>
                  </a:cubicBezTo>
                  <a:cubicBezTo>
                    <a:pt x="115" y="244"/>
                    <a:pt x="115" y="244"/>
                    <a:pt x="115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115"/>
                    <a:pt x="244" y="115"/>
                    <a:pt x="244" y="11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3" name="Freeform 134"/>
            <p:cNvSpPr>
              <a:spLocks/>
            </p:cNvSpPr>
            <p:nvPr/>
          </p:nvSpPr>
          <p:spPr bwMode="auto">
            <a:xfrm>
              <a:off x="5095875" y="1443038"/>
              <a:ext cx="42862" cy="133350"/>
            </a:xfrm>
            <a:custGeom>
              <a:avLst/>
              <a:gdLst>
                <a:gd name="T0" fmla="*/ 16 w 18"/>
                <a:gd name="T1" fmla="*/ 56 h 56"/>
                <a:gd name="T2" fmla="*/ 11 w 18"/>
                <a:gd name="T3" fmla="*/ 56 h 56"/>
                <a:gd name="T4" fmla="*/ 9 w 18"/>
                <a:gd name="T5" fmla="*/ 56 h 56"/>
                <a:gd name="T6" fmla="*/ 9 w 18"/>
                <a:gd name="T7" fmla="*/ 54 h 56"/>
                <a:gd name="T8" fmla="*/ 9 w 18"/>
                <a:gd name="T9" fmla="*/ 12 h 56"/>
                <a:gd name="T10" fmla="*/ 9 w 18"/>
                <a:gd name="T11" fmla="*/ 10 h 56"/>
                <a:gd name="T12" fmla="*/ 7 w 18"/>
                <a:gd name="T13" fmla="*/ 10 h 56"/>
                <a:gd name="T14" fmla="*/ 1 w 18"/>
                <a:gd name="T15" fmla="*/ 10 h 56"/>
                <a:gd name="T16" fmla="*/ 0 w 18"/>
                <a:gd name="T17" fmla="*/ 9 h 56"/>
                <a:gd name="T18" fmla="*/ 0 w 18"/>
                <a:gd name="T19" fmla="*/ 9 h 56"/>
                <a:gd name="T20" fmla="*/ 0 w 18"/>
                <a:gd name="T21" fmla="*/ 5 h 56"/>
                <a:gd name="T22" fmla="*/ 0 w 18"/>
                <a:gd name="T23" fmla="*/ 4 h 56"/>
                <a:gd name="T24" fmla="*/ 2 w 18"/>
                <a:gd name="T25" fmla="*/ 3 h 56"/>
                <a:gd name="T26" fmla="*/ 8 w 18"/>
                <a:gd name="T27" fmla="*/ 1 h 56"/>
                <a:gd name="T28" fmla="*/ 10 w 18"/>
                <a:gd name="T29" fmla="*/ 0 h 56"/>
                <a:gd name="T30" fmla="*/ 11 w 18"/>
                <a:gd name="T31" fmla="*/ 0 h 56"/>
                <a:gd name="T32" fmla="*/ 16 w 18"/>
                <a:gd name="T33" fmla="*/ 0 h 56"/>
                <a:gd name="T34" fmla="*/ 18 w 18"/>
                <a:gd name="T35" fmla="*/ 1 h 56"/>
                <a:gd name="T36" fmla="*/ 18 w 18"/>
                <a:gd name="T37" fmla="*/ 3 h 56"/>
                <a:gd name="T38" fmla="*/ 18 w 18"/>
                <a:gd name="T39" fmla="*/ 54 h 56"/>
                <a:gd name="T40" fmla="*/ 17 w 18"/>
                <a:gd name="T41" fmla="*/ 56 h 56"/>
                <a:gd name="T42" fmla="*/ 16 w 18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56">
                  <a:moveTo>
                    <a:pt x="16" y="56"/>
                  </a:moveTo>
                  <a:cubicBezTo>
                    <a:pt x="11" y="56"/>
                    <a:pt x="11" y="56"/>
                    <a:pt x="11" y="56"/>
                  </a:cubicBezTo>
                  <a:cubicBezTo>
                    <a:pt x="10" y="56"/>
                    <a:pt x="9" y="56"/>
                    <a:pt x="9" y="56"/>
                  </a:cubicBezTo>
                  <a:cubicBezTo>
                    <a:pt x="9" y="55"/>
                    <a:pt x="9" y="55"/>
                    <a:pt x="9" y="5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5"/>
                    <a:pt x="18" y="56"/>
                    <a:pt x="17" y="56"/>
                  </a:cubicBezTo>
                  <a:cubicBezTo>
                    <a:pt x="17" y="56"/>
                    <a:pt x="17" y="56"/>
                    <a:pt x="16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35"/>
            <p:cNvSpPr>
              <a:spLocks noEditPoints="1"/>
            </p:cNvSpPr>
            <p:nvPr/>
          </p:nvSpPr>
          <p:spPr bwMode="auto">
            <a:xfrm>
              <a:off x="5170488" y="1439863"/>
              <a:ext cx="90487" cy="136525"/>
            </a:xfrm>
            <a:custGeom>
              <a:avLst/>
              <a:gdLst>
                <a:gd name="T0" fmla="*/ 20 w 38"/>
                <a:gd name="T1" fmla="*/ 57 h 57"/>
                <a:gd name="T2" fmla="*/ 12 w 38"/>
                <a:gd name="T3" fmla="*/ 56 h 57"/>
                <a:gd name="T4" fmla="*/ 6 w 38"/>
                <a:gd name="T5" fmla="*/ 54 h 57"/>
                <a:gd name="T6" fmla="*/ 2 w 38"/>
                <a:gd name="T7" fmla="*/ 49 h 57"/>
                <a:gd name="T8" fmla="*/ 0 w 38"/>
                <a:gd name="T9" fmla="*/ 42 h 57"/>
                <a:gd name="T10" fmla="*/ 0 w 38"/>
                <a:gd name="T11" fmla="*/ 19 h 57"/>
                <a:gd name="T12" fmla="*/ 5 w 38"/>
                <a:gd name="T13" fmla="*/ 4 h 57"/>
                <a:gd name="T14" fmla="*/ 21 w 38"/>
                <a:gd name="T15" fmla="*/ 0 h 57"/>
                <a:gd name="T16" fmla="*/ 24 w 38"/>
                <a:gd name="T17" fmla="*/ 0 h 57"/>
                <a:gd name="T18" fmla="*/ 28 w 38"/>
                <a:gd name="T19" fmla="*/ 0 h 57"/>
                <a:gd name="T20" fmla="*/ 31 w 38"/>
                <a:gd name="T21" fmla="*/ 1 h 57"/>
                <a:gd name="T22" fmla="*/ 34 w 38"/>
                <a:gd name="T23" fmla="*/ 2 h 57"/>
                <a:gd name="T24" fmla="*/ 34 w 38"/>
                <a:gd name="T25" fmla="*/ 3 h 57"/>
                <a:gd name="T26" fmla="*/ 34 w 38"/>
                <a:gd name="T27" fmla="*/ 6 h 57"/>
                <a:gd name="T28" fmla="*/ 33 w 38"/>
                <a:gd name="T29" fmla="*/ 9 h 57"/>
                <a:gd name="T30" fmla="*/ 32 w 38"/>
                <a:gd name="T31" fmla="*/ 9 h 57"/>
                <a:gd name="T32" fmla="*/ 30 w 38"/>
                <a:gd name="T33" fmla="*/ 9 h 57"/>
                <a:gd name="T34" fmla="*/ 28 w 38"/>
                <a:gd name="T35" fmla="*/ 8 h 57"/>
                <a:gd name="T36" fmla="*/ 24 w 38"/>
                <a:gd name="T37" fmla="*/ 7 h 57"/>
                <a:gd name="T38" fmla="*/ 21 w 38"/>
                <a:gd name="T39" fmla="*/ 7 h 57"/>
                <a:gd name="T40" fmla="*/ 15 w 38"/>
                <a:gd name="T41" fmla="*/ 8 h 57"/>
                <a:gd name="T42" fmla="*/ 11 w 38"/>
                <a:gd name="T43" fmla="*/ 10 h 57"/>
                <a:gd name="T44" fmla="*/ 10 w 38"/>
                <a:gd name="T45" fmla="*/ 14 h 57"/>
                <a:gd name="T46" fmla="*/ 9 w 38"/>
                <a:gd name="T47" fmla="*/ 19 h 57"/>
                <a:gd name="T48" fmla="*/ 9 w 38"/>
                <a:gd name="T49" fmla="*/ 21 h 57"/>
                <a:gd name="T50" fmla="*/ 10 w 38"/>
                <a:gd name="T51" fmla="*/ 22 h 57"/>
                <a:gd name="T52" fmla="*/ 15 w 38"/>
                <a:gd name="T53" fmla="*/ 20 h 57"/>
                <a:gd name="T54" fmla="*/ 21 w 38"/>
                <a:gd name="T55" fmla="*/ 19 h 57"/>
                <a:gd name="T56" fmla="*/ 28 w 38"/>
                <a:gd name="T57" fmla="*/ 20 h 57"/>
                <a:gd name="T58" fmla="*/ 33 w 38"/>
                <a:gd name="T59" fmla="*/ 23 h 57"/>
                <a:gd name="T60" fmla="*/ 37 w 38"/>
                <a:gd name="T61" fmla="*/ 29 h 57"/>
                <a:gd name="T62" fmla="*/ 38 w 38"/>
                <a:gd name="T63" fmla="*/ 38 h 57"/>
                <a:gd name="T64" fmla="*/ 37 w 38"/>
                <a:gd name="T65" fmla="*/ 46 h 57"/>
                <a:gd name="T66" fmla="*/ 34 w 38"/>
                <a:gd name="T67" fmla="*/ 52 h 57"/>
                <a:gd name="T68" fmla="*/ 29 w 38"/>
                <a:gd name="T69" fmla="*/ 56 h 57"/>
                <a:gd name="T70" fmla="*/ 20 w 38"/>
                <a:gd name="T71" fmla="*/ 57 h 57"/>
                <a:gd name="T72" fmla="*/ 21 w 38"/>
                <a:gd name="T73" fmla="*/ 26 h 57"/>
                <a:gd name="T74" fmla="*/ 14 w 38"/>
                <a:gd name="T75" fmla="*/ 27 h 57"/>
                <a:gd name="T76" fmla="*/ 10 w 38"/>
                <a:gd name="T77" fmla="*/ 29 h 57"/>
                <a:gd name="T78" fmla="*/ 9 w 38"/>
                <a:gd name="T79" fmla="*/ 31 h 57"/>
                <a:gd name="T80" fmla="*/ 9 w 38"/>
                <a:gd name="T81" fmla="*/ 40 h 57"/>
                <a:gd name="T82" fmla="*/ 12 w 38"/>
                <a:gd name="T83" fmla="*/ 47 h 57"/>
                <a:gd name="T84" fmla="*/ 20 w 38"/>
                <a:gd name="T85" fmla="*/ 50 h 57"/>
                <a:gd name="T86" fmla="*/ 27 w 38"/>
                <a:gd name="T87" fmla="*/ 47 h 57"/>
                <a:gd name="T88" fmla="*/ 29 w 38"/>
                <a:gd name="T89" fmla="*/ 38 h 57"/>
                <a:gd name="T90" fmla="*/ 27 w 38"/>
                <a:gd name="T91" fmla="*/ 29 h 57"/>
                <a:gd name="T92" fmla="*/ 21 w 38"/>
                <a:gd name="T93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" h="57">
                  <a:moveTo>
                    <a:pt x="20" y="57"/>
                  </a:moveTo>
                  <a:cubicBezTo>
                    <a:pt x="17" y="57"/>
                    <a:pt x="14" y="57"/>
                    <a:pt x="12" y="56"/>
                  </a:cubicBezTo>
                  <a:cubicBezTo>
                    <a:pt x="10" y="56"/>
                    <a:pt x="8" y="55"/>
                    <a:pt x="6" y="54"/>
                  </a:cubicBezTo>
                  <a:cubicBezTo>
                    <a:pt x="4" y="52"/>
                    <a:pt x="3" y="51"/>
                    <a:pt x="2" y="49"/>
                  </a:cubicBezTo>
                  <a:cubicBezTo>
                    <a:pt x="1" y="47"/>
                    <a:pt x="0" y="44"/>
                    <a:pt x="0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2" y="7"/>
                    <a:pt x="5" y="4"/>
                  </a:cubicBezTo>
                  <a:cubicBezTo>
                    <a:pt x="8" y="1"/>
                    <a:pt x="13" y="0"/>
                    <a:pt x="21" y="0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5" y="0"/>
                    <a:pt x="27" y="0"/>
                    <a:pt x="28" y="0"/>
                  </a:cubicBezTo>
                  <a:cubicBezTo>
                    <a:pt x="29" y="1"/>
                    <a:pt x="30" y="1"/>
                    <a:pt x="31" y="1"/>
                  </a:cubicBezTo>
                  <a:cubicBezTo>
                    <a:pt x="32" y="1"/>
                    <a:pt x="33" y="1"/>
                    <a:pt x="34" y="2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4"/>
                    <a:pt x="34" y="5"/>
                    <a:pt x="34" y="6"/>
                  </a:cubicBezTo>
                  <a:cubicBezTo>
                    <a:pt x="34" y="7"/>
                    <a:pt x="34" y="8"/>
                    <a:pt x="33" y="9"/>
                  </a:cubicBezTo>
                  <a:cubicBezTo>
                    <a:pt x="33" y="9"/>
                    <a:pt x="32" y="10"/>
                    <a:pt x="32" y="9"/>
                  </a:cubicBezTo>
                  <a:cubicBezTo>
                    <a:pt x="32" y="9"/>
                    <a:pt x="31" y="9"/>
                    <a:pt x="30" y="9"/>
                  </a:cubicBezTo>
                  <a:cubicBezTo>
                    <a:pt x="30" y="9"/>
                    <a:pt x="29" y="8"/>
                    <a:pt x="28" y="8"/>
                  </a:cubicBezTo>
                  <a:cubicBezTo>
                    <a:pt x="27" y="8"/>
                    <a:pt x="26" y="8"/>
                    <a:pt x="24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18" y="7"/>
                    <a:pt x="16" y="7"/>
                    <a:pt x="15" y="8"/>
                  </a:cubicBezTo>
                  <a:cubicBezTo>
                    <a:pt x="13" y="9"/>
                    <a:pt x="12" y="9"/>
                    <a:pt x="11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9" y="15"/>
                    <a:pt x="9" y="17"/>
                    <a:pt x="9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10" y="22"/>
                    <a:pt x="10" y="22"/>
                  </a:cubicBezTo>
                  <a:cubicBezTo>
                    <a:pt x="12" y="21"/>
                    <a:pt x="13" y="20"/>
                    <a:pt x="15" y="20"/>
                  </a:cubicBezTo>
                  <a:cubicBezTo>
                    <a:pt x="17" y="19"/>
                    <a:pt x="19" y="19"/>
                    <a:pt x="21" y="19"/>
                  </a:cubicBezTo>
                  <a:cubicBezTo>
                    <a:pt x="23" y="19"/>
                    <a:pt x="26" y="19"/>
                    <a:pt x="28" y="20"/>
                  </a:cubicBezTo>
                  <a:cubicBezTo>
                    <a:pt x="30" y="20"/>
                    <a:pt x="32" y="22"/>
                    <a:pt x="33" y="23"/>
                  </a:cubicBezTo>
                  <a:cubicBezTo>
                    <a:pt x="35" y="25"/>
                    <a:pt x="36" y="27"/>
                    <a:pt x="37" y="29"/>
                  </a:cubicBezTo>
                  <a:cubicBezTo>
                    <a:pt x="38" y="31"/>
                    <a:pt x="38" y="34"/>
                    <a:pt x="38" y="38"/>
                  </a:cubicBezTo>
                  <a:cubicBezTo>
                    <a:pt x="38" y="41"/>
                    <a:pt x="38" y="43"/>
                    <a:pt x="37" y="46"/>
                  </a:cubicBezTo>
                  <a:cubicBezTo>
                    <a:pt x="37" y="48"/>
                    <a:pt x="36" y="50"/>
                    <a:pt x="34" y="52"/>
                  </a:cubicBezTo>
                  <a:cubicBezTo>
                    <a:pt x="33" y="54"/>
                    <a:pt x="31" y="55"/>
                    <a:pt x="29" y="56"/>
                  </a:cubicBezTo>
                  <a:cubicBezTo>
                    <a:pt x="26" y="57"/>
                    <a:pt x="23" y="57"/>
                    <a:pt x="20" y="57"/>
                  </a:cubicBezTo>
                  <a:close/>
                  <a:moveTo>
                    <a:pt x="21" y="26"/>
                  </a:moveTo>
                  <a:cubicBezTo>
                    <a:pt x="18" y="26"/>
                    <a:pt x="16" y="26"/>
                    <a:pt x="14" y="27"/>
                  </a:cubicBezTo>
                  <a:cubicBezTo>
                    <a:pt x="13" y="28"/>
                    <a:pt x="11" y="28"/>
                    <a:pt x="10" y="29"/>
                  </a:cubicBezTo>
                  <a:cubicBezTo>
                    <a:pt x="10" y="30"/>
                    <a:pt x="9" y="31"/>
                    <a:pt x="9" y="3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10" y="46"/>
                    <a:pt x="12" y="47"/>
                  </a:cubicBezTo>
                  <a:cubicBezTo>
                    <a:pt x="14" y="49"/>
                    <a:pt x="16" y="50"/>
                    <a:pt x="20" y="50"/>
                  </a:cubicBezTo>
                  <a:cubicBezTo>
                    <a:pt x="23" y="50"/>
                    <a:pt x="25" y="49"/>
                    <a:pt x="27" y="47"/>
                  </a:cubicBezTo>
                  <a:cubicBezTo>
                    <a:pt x="28" y="45"/>
                    <a:pt x="29" y="42"/>
                    <a:pt x="29" y="38"/>
                  </a:cubicBezTo>
                  <a:cubicBezTo>
                    <a:pt x="29" y="33"/>
                    <a:pt x="28" y="30"/>
                    <a:pt x="27" y="29"/>
                  </a:cubicBezTo>
                  <a:cubicBezTo>
                    <a:pt x="25" y="27"/>
                    <a:pt x="23" y="26"/>
                    <a:pt x="21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36"/>
            <p:cNvSpPr>
              <a:spLocks noEditPoints="1"/>
            </p:cNvSpPr>
            <p:nvPr/>
          </p:nvSpPr>
          <p:spPr bwMode="auto">
            <a:xfrm>
              <a:off x="5289550" y="1433513"/>
              <a:ext cx="130175" cy="144462"/>
            </a:xfrm>
            <a:custGeom>
              <a:avLst/>
              <a:gdLst>
                <a:gd name="T0" fmla="*/ 22 w 55"/>
                <a:gd name="T1" fmla="*/ 26 h 61"/>
                <a:gd name="T2" fmla="*/ 16 w 55"/>
                <a:gd name="T3" fmla="*/ 30 h 61"/>
                <a:gd name="T4" fmla="*/ 3 w 55"/>
                <a:gd name="T5" fmla="*/ 28 h 61"/>
                <a:gd name="T6" fmla="*/ 0 w 55"/>
                <a:gd name="T7" fmla="*/ 11 h 61"/>
                <a:gd name="T8" fmla="*/ 12 w 55"/>
                <a:gd name="T9" fmla="*/ 0 h 61"/>
                <a:gd name="T10" fmla="*/ 19 w 55"/>
                <a:gd name="T11" fmla="*/ 2 h 61"/>
                <a:gd name="T12" fmla="*/ 23 w 55"/>
                <a:gd name="T13" fmla="*/ 11 h 61"/>
                <a:gd name="T14" fmla="*/ 16 w 55"/>
                <a:gd name="T15" fmla="*/ 12 h 61"/>
                <a:gd name="T16" fmla="*/ 12 w 55"/>
                <a:gd name="T17" fmla="*/ 6 h 61"/>
                <a:gd name="T18" fmla="*/ 6 w 55"/>
                <a:gd name="T19" fmla="*/ 12 h 61"/>
                <a:gd name="T20" fmla="*/ 8 w 55"/>
                <a:gd name="T21" fmla="*/ 23 h 61"/>
                <a:gd name="T22" fmla="*/ 15 w 55"/>
                <a:gd name="T23" fmla="*/ 23 h 61"/>
                <a:gd name="T24" fmla="*/ 16 w 55"/>
                <a:gd name="T25" fmla="*/ 12 h 61"/>
                <a:gd name="T26" fmla="*/ 16 w 55"/>
                <a:gd name="T27" fmla="*/ 60 h 61"/>
                <a:gd name="T28" fmla="*/ 11 w 55"/>
                <a:gd name="T29" fmla="*/ 60 h 61"/>
                <a:gd name="T30" fmla="*/ 10 w 55"/>
                <a:gd name="T31" fmla="*/ 58 h 61"/>
                <a:gd name="T32" fmla="*/ 39 w 55"/>
                <a:gd name="T33" fmla="*/ 0 h 61"/>
                <a:gd name="T34" fmla="*/ 45 w 55"/>
                <a:gd name="T35" fmla="*/ 0 h 61"/>
                <a:gd name="T36" fmla="*/ 46 w 55"/>
                <a:gd name="T37" fmla="*/ 2 h 61"/>
                <a:gd name="T38" fmla="*/ 55 w 55"/>
                <a:gd name="T39" fmla="*/ 51 h 61"/>
                <a:gd name="T40" fmla="*/ 51 w 55"/>
                <a:gd name="T41" fmla="*/ 59 h 61"/>
                <a:gd name="T42" fmla="*/ 44 w 55"/>
                <a:gd name="T43" fmla="*/ 61 h 61"/>
                <a:gd name="T44" fmla="*/ 32 w 55"/>
                <a:gd name="T45" fmla="*/ 51 h 61"/>
                <a:gd name="T46" fmla="*/ 35 w 55"/>
                <a:gd name="T47" fmla="*/ 33 h 61"/>
                <a:gd name="T48" fmla="*/ 48 w 55"/>
                <a:gd name="T49" fmla="*/ 30 h 61"/>
                <a:gd name="T50" fmla="*/ 54 w 55"/>
                <a:gd name="T51" fmla="*/ 36 h 61"/>
                <a:gd name="T52" fmla="*/ 55 w 55"/>
                <a:gd name="T53" fmla="*/ 51 h 61"/>
                <a:gd name="T54" fmla="*/ 47 w 55"/>
                <a:gd name="T55" fmla="*/ 38 h 61"/>
                <a:gd name="T56" fmla="*/ 40 w 55"/>
                <a:gd name="T57" fmla="*/ 38 h 61"/>
                <a:gd name="T58" fmla="*/ 39 w 55"/>
                <a:gd name="T59" fmla="*/ 50 h 61"/>
                <a:gd name="T60" fmla="*/ 44 w 55"/>
                <a:gd name="T61" fmla="*/ 55 h 61"/>
                <a:gd name="T62" fmla="*/ 48 w 55"/>
                <a:gd name="T63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61">
                  <a:moveTo>
                    <a:pt x="23" y="21"/>
                  </a:moveTo>
                  <a:cubicBezTo>
                    <a:pt x="23" y="23"/>
                    <a:pt x="22" y="24"/>
                    <a:pt x="22" y="26"/>
                  </a:cubicBezTo>
                  <a:cubicBezTo>
                    <a:pt x="21" y="27"/>
                    <a:pt x="20" y="28"/>
                    <a:pt x="19" y="29"/>
                  </a:cubicBezTo>
                  <a:cubicBezTo>
                    <a:pt x="18" y="29"/>
                    <a:pt x="17" y="30"/>
                    <a:pt x="16" y="30"/>
                  </a:cubicBezTo>
                  <a:cubicBezTo>
                    <a:pt x="14" y="31"/>
                    <a:pt x="13" y="31"/>
                    <a:pt x="12" y="31"/>
                  </a:cubicBezTo>
                  <a:cubicBezTo>
                    <a:pt x="8" y="31"/>
                    <a:pt x="5" y="30"/>
                    <a:pt x="3" y="28"/>
                  </a:cubicBezTo>
                  <a:cubicBezTo>
                    <a:pt x="1" y="27"/>
                    <a:pt x="0" y="24"/>
                    <a:pt x="0" y="2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1"/>
                    <a:pt x="19" y="2"/>
                  </a:cubicBezTo>
                  <a:cubicBezTo>
                    <a:pt x="20" y="3"/>
                    <a:pt x="21" y="4"/>
                    <a:pt x="22" y="5"/>
                  </a:cubicBezTo>
                  <a:cubicBezTo>
                    <a:pt x="22" y="7"/>
                    <a:pt x="23" y="8"/>
                    <a:pt x="23" y="11"/>
                  </a:cubicBezTo>
                  <a:lnTo>
                    <a:pt x="23" y="21"/>
                  </a:lnTo>
                  <a:close/>
                  <a:moveTo>
                    <a:pt x="16" y="12"/>
                  </a:moveTo>
                  <a:cubicBezTo>
                    <a:pt x="16" y="10"/>
                    <a:pt x="16" y="9"/>
                    <a:pt x="15" y="8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9" y="6"/>
                    <a:pt x="8" y="6"/>
                    <a:pt x="7" y="8"/>
                  </a:cubicBezTo>
                  <a:cubicBezTo>
                    <a:pt x="7" y="9"/>
                    <a:pt x="6" y="10"/>
                    <a:pt x="6" y="1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3"/>
                    <a:pt x="8" y="23"/>
                  </a:cubicBezTo>
                  <a:cubicBezTo>
                    <a:pt x="8" y="24"/>
                    <a:pt x="10" y="25"/>
                    <a:pt x="12" y="25"/>
                  </a:cubicBezTo>
                  <a:cubicBezTo>
                    <a:pt x="13" y="25"/>
                    <a:pt x="14" y="24"/>
                    <a:pt x="15" y="23"/>
                  </a:cubicBezTo>
                  <a:cubicBezTo>
                    <a:pt x="16" y="22"/>
                    <a:pt x="16" y="21"/>
                    <a:pt x="16" y="20"/>
                  </a:cubicBezTo>
                  <a:lnTo>
                    <a:pt x="16" y="12"/>
                  </a:lnTo>
                  <a:close/>
                  <a:moveTo>
                    <a:pt x="17" y="58"/>
                  </a:moveTo>
                  <a:cubicBezTo>
                    <a:pt x="17" y="59"/>
                    <a:pt x="16" y="60"/>
                    <a:pt x="16" y="60"/>
                  </a:cubicBezTo>
                  <a:cubicBezTo>
                    <a:pt x="16" y="60"/>
                    <a:pt x="15" y="60"/>
                    <a:pt x="14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0"/>
                    <a:pt x="9" y="60"/>
                    <a:pt x="9" y="60"/>
                  </a:cubicBezTo>
                  <a:cubicBezTo>
                    <a:pt x="9" y="59"/>
                    <a:pt x="9" y="59"/>
                    <a:pt x="10" y="5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1"/>
                    <a:pt x="39" y="1"/>
                    <a:pt x="39" y="0"/>
                  </a:cubicBezTo>
                  <a:cubicBezTo>
                    <a:pt x="40" y="0"/>
                    <a:pt x="40" y="0"/>
                    <a:pt x="4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"/>
                    <a:pt x="46" y="1"/>
                    <a:pt x="46" y="2"/>
                  </a:cubicBezTo>
                  <a:lnTo>
                    <a:pt x="17" y="58"/>
                  </a:lnTo>
                  <a:close/>
                  <a:moveTo>
                    <a:pt x="55" y="51"/>
                  </a:moveTo>
                  <a:cubicBezTo>
                    <a:pt x="55" y="53"/>
                    <a:pt x="55" y="55"/>
                    <a:pt x="54" y="56"/>
                  </a:cubicBezTo>
                  <a:cubicBezTo>
                    <a:pt x="53" y="57"/>
                    <a:pt x="52" y="58"/>
                    <a:pt x="51" y="59"/>
                  </a:cubicBezTo>
                  <a:cubicBezTo>
                    <a:pt x="50" y="60"/>
                    <a:pt x="49" y="60"/>
                    <a:pt x="48" y="61"/>
                  </a:cubicBezTo>
                  <a:cubicBezTo>
                    <a:pt x="46" y="61"/>
                    <a:pt x="45" y="61"/>
                    <a:pt x="44" y="61"/>
                  </a:cubicBezTo>
                  <a:cubicBezTo>
                    <a:pt x="40" y="61"/>
                    <a:pt x="37" y="60"/>
                    <a:pt x="35" y="59"/>
                  </a:cubicBezTo>
                  <a:cubicBezTo>
                    <a:pt x="33" y="57"/>
                    <a:pt x="32" y="54"/>
                    <a:pt x="32" y="5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38"/>
                    <a:pt x="33" y="35"/>
                    <a:pt x="35" y="33"/>
                  </a:cubicBezTo>
                  <a:cubicBezTo>
                    <a:pt x="37" y="31"/>
                    <a:pt x="40" y="30"/>
                    <a:pt x="44" y="30"/>
                  </a:cubicBezTo>
                  <a:cubicBezTo>
                    <a:pt x="45" y="30"/>
                    <a:pt x="46" y="30"/>
                    <a:pt x="48" y="30"/>
                  </a:cubicBezTo>
                  <a:cubicBezTo>
                    <a:pt x="49" y="31"/>
                    <a:pt x="50" y="31"/>
                    <a:pt x="51" y="32"/>
                  </a:cubicBezTo>
                  <a:cubicBezTo>
                    <a:pt x="52" y="33"/>
                    <a:pt x="53" y="34"/>
                    <a:pt x="54" y="36"/>
                  </a:cubicBezTo>
                  <a:cubicBezTo>
                    <a:pt x="55" y="37"/>
                    <a:pt x="55" y="39"/>
                    <a:pt x="55" y="41"/>
                  </a:cubicBezTo>
                  <a:lnTo>
                    <a:pt x="55" y="51"/>
                  </a:lnTo>
                  <a:close/>
                  <a:moveTo>
                    <a:pt x="48" y="42"/>
                  </a:moveTo>
                  <a:cubicBezTo>
                    <a:pt x="48" y="41"/>
                    <a:pt x="48" y="39"/>
                    <a:pt x="47" y="38"/>
                  </a:cubicBezTo>
                  <a:cubicBezTo>
                    <a:pt x="47" y="37"/>
                    <a:pt x="46" y="36"/>
                    <a:pt x="44" y="36"/>
                  </a:cubicBezTo>
                  <a:cubicBezTo>
                    <a:pt x="42" y="36"/>
                    <a:pt x="40" y="37"/>
                    <a:pt x="40" y="38"/>
                  </a:cubicBezTo>
                  <a:cubicBezTo>
                    <a:pt x="39" y="39"/>
                    <a:pt x="39" y="41"/>
                    <a:pt x="39" y="43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2"/>
                    <a:pt x="39" y="53"/>
                    <a:pt x="40" y="54"/>
                  </a:cubicBezTo>
                  <a:cubicBezTo>
                    <a:pt x="41" y="55"/>
                    <a:pt x="42" y="55"/>
                    <a:pt x="44" y="55"/>
                  </a:cubicBezTo>
                  <a:cubicBezTo>
                    <a:pt x="45" y="55"/>
                    <a:pt x="47" y="55"/>
                    <a:pt x="47" y="54"/>
                  </a:cubicBezTo>
                  <a:cubicBezTo>
                    <a:pt x="48" y="53"/>
                    <a:pt x="48" y="52"/>
                    <a:pt x="48" y="50"/>
                  </a:cubicBezTo>
                  <a:lnTo>
                    <a:pt x="48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Oval 116"/>
            <p:cNvSpPr>
              <a:spLocks noChangeArrowheads="1"/>
            </p:cNvSpPr>
            <p:nvPr/>
          </p:nvSpPr>
          <p:spPr bwMode="auto">
            <a:xfrm>
              <a:off x="5446713" y="3001963"/>
              <a:ext cx="179387" cy="180975"/>
            </a:xfrm>
            <a:prstGeom prst="ellipse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2" name="组合 401"/>
          <p:cNvGrpSpPr/>
          <p:nvPr/>
        </p:nvGrpSpPr>
        <p:grpSpPr>
          <a:xfrm>
            <a:off x="7889545" y="1211614"/>
            <a:ext cx="658813" cy="2643187"/>
            <a:chOff x="8166100" y="1211263"/>
            <a:chExt cx="658813" cy="2643187"/>
          </a:xfrm>
        </p:grpSpPr>
        <p:sp>
          <p:nvSpPr>
            <p:cNvPr id="370" name="Freeform 131"/>
            <p:cNvSpPr>
              <a:spLocks/>
            </p:cNvSpPr>
            <p:nvPr/>
          </p:nvSpPr>
          <p:spPr bwMode="auto">
            <a:xfrm>
              <a:off x="8166100" y="1211263"/>
              <a:ext cx="579437" cy="581025"/>
            </a:xfrm>
            <a:custGeom>
              <a:avLst/>
              <a:gdLst>
                <a:gd name="T0" fmla="*/ 243 w 244"/>
                <a:gd name="T1" fmla="*/ 115 h 244"/>
                <a:gd name="T2" fmla="*/ 122 w 244"/>
                <a:gd name="T3" fmla="*/ 0 h 244"/>
                <a:gd name="T4" fmla="*/ 0 w 244"/>
                <a:gd name="T5" fmla="*/ 122 h 244"/>
                <a:gd name="T6" fmla="*/ 115 w 244"/>
                <a:gd name="T7" fmla="*/ 243 h 244"/>
                <a:gd name="T8" fmla="*/ 115 w 244"/>
                <a:gd name="T9" fmla="*/ 244 h 244"/>
                <a:gd name="T10" fmla="*/ 244 w 244"/>
                <a:gd name="T11" fmla="*/ 244 h 244"/>
                <a:gd name="T12" fmla="*/ 244 w 244"/>
                <a:gd name="T13" fmla="*/ 115 h 244"/>
                <a:gd name="T14" fmla="*/ 243 w 244"/>
                <a:gd name="T15" fmla="*/ 11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44">
                  <a:moveTo>
                    <a:pt x="243" y="115"/>
                  </a:moveTo>
                  <a:cubicBezTo>
                    <a:pt x="240" y="51"/>
                    <a:pt x="187" y="0"/>
                    <a:pt x="122" y="0"/>
                  </a:cubicBezTo>
                  <a:cubicBezTo>
                    <a:pt x="54" y="0"/>
                    <a:pt x="0" y="54"/>
                    <a:pt x="0" y="122"/>
                  </a:cubicBezTo>
                  <a:cubicBezTo>
                    <a:pt x="0" y="187"/>
                    <a:pt x="51" y="240"/>
                    <a:pt x="115" y="243"/>
                  </a:cubicBezTo>
                  <a:cubicBezTo>
                    <a:pt x="115" y="244"/>
                    <a:pt x="115" y="244"/>
                    <a:pt x="115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115"/>
                    <a:pt x="244" y="115"/>
                    <a:pt x="244" y="115"/>
                  </a:cubicBezTo>
                  <a:lnTo>
                    <a:pt x="243" y="1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3" name="Freeform 127"/>
            <p:cNvSpPr>
              <a:spLocks noEditPoints="1"/>
            </p:cNvSpPr>
            <p:nvPr/>
          </p:nvSpPr>
          <p:spPr bwMode="auto">
            <a:xfrm>
              <a:off x="8721725" y="1577975"/>
              <a:ext cx="23812" cy="2124075"/>
            </a:xfrm>
            <a:custGeom>
              <a:avLst/>
              <a:gdLst>
                <a:gd name="T0" fmla="*/ 15 w 15"/>
                <a:gd name="T1" fmla="*/ 0 h 1338"/>
                <a:gd name="T2" fmla="*/ 0 w 15"/>
                <a:gd name="T3" fmla="*/ 45 h 1338"/>
                <a:gd name="T4" fmla="*/ 15 w 15"/>
                <a:gd name="T5" fmla="*/ 104 h 1338"/>
                <a:gd name="T6" fmla="*/ 0 w 15"/>
                <a:gd name="T7" fmla="*/ 60 h 1338"/>
                <a:gd name="T8" fmla="*/ 15 w 15"/>
                <a:gd name="T9" fmla="*/ 104 h 1338"/>
                <a:gd name="T10" fmla="*/ 15 w 15"/>
                <a:gd name="T11" fmla="*/ 119 h 1338"/>
                <a:gd name="T12" fmla="*/ 0 w 15"/>
                <a:gd name="T13" fmla="*/ 162 h 1338"/>
                <a:gd name="T14" fmla="*/ 15 w 15"/>
                <a:gd name="T15" fmla="*/ 221 h 1338"/>
                <a:gd name="T16" fmla="*/ 0 w 15"/>
                <a:gd name="T17" fmla="*/ 177 h 1338"/>
                <a:gd name="T18" fmla="*/ 15 w 15"/>
                <a:gd name="T19" fmla="*/ 221 h 1338"/>
                <a:gd name="T20" fmla="*/ 15 w 15"/>
                <a:gd name="T21" fmla="*/ 236 h 1338"/>
                <a:gd name="T22" fmla="*/ 0 w 15"/>
                <a:gd name="T23" fmla="*/ 281 h 1338"/>
                <a:gd name="T24" fmla="*/ 15 w 15"/>
                <a:gd name="T25" fmla="*/ 339 h 1338"/>
                <a:gd name="T26" fmla="*/ 0 w 15"/>
                <a:gd name="T27" fmla="*/ 294 h 1338"/>
                <a:gd name="T28" fmla="*/ 15 w 15"/>
                <a:gd name="T29" fmla="*/ 339 h 1338"/>
                <a:gd name="T30" fmla="*/ 15 w 15"/>
                <a:gd name="T31" fmla="*/ 354 h 1338"/>
                <a:gd name="T32" fmla="*/ 0 w 15"/>
                <a:gd name="T33" fmla="*/ 398 h 1338"/>
                <a:gd name="T34" fmla="*/ 15 w 15"/>
                <a:gd name="T35" fmla="*/ 456 h 1338"/>
                <a:gd name="T36" fmla="*/ 0 w 15"/>
                <a:gd name="T37" fmla="*/ 413 h 1338"/>
                <a:gd name="T38" fmla="*/ 15 w 15"/>
                <a:gd name="T39" fmla="*/ 456 h 1338"/>
                <a:gd name="T40" fmla="*/ 15 w 15"/>
                <a:gd name="T41" fmla="*/ 471 h 1338"/>
                <a:gd name="T42" fmla="*/ 0 w 15"/>
                <a:gd name="T43" fmla="*/ 515 h 1338"/>
                <a:gd name="T44" fmla="*/ 15 w 15"/>
                <a:gd name="T45" fmla="*/ 575 h 1338"/>
                <a:gd name="T46" fmla="*/ 0 w 15"/>
                <a:gd name="T47" fmla="*/ 530 h 1338"/>
                <a:gd name="T48" fmla="*/ 15 w 15"/>
                <a:gd name="T49" fmla="*/ 575 h 1338"/>
                <a:gd name="T50" fmla="*/ 15 w 15"/>
                <a:gd name="T51" fmla="*/ 588 h 1338"/>
                <a:gd name="T52" fmla="*/ 0 w 15"/>
                <a:gd name="T53" fmla="*/ 633 h 1338"/>
                <a:gd name="T54" fmla="*/ 15 w 15"/>
                <a:gd name="T55" fmla="*/ 692 h 1338"/>
                <a:gd name="T56" fmla="*/ 0 w 15"/>
                <a:gd name="T57" fmla="*/ 648 h 1338"/>
                <a:gd name="T58" fmla="*/ 15 w 15"/>
                <a:gd name="T59" fmla="*/ 692 h 1338"/>
                <a:gd name="T60" fmla="*/ 15 w 15"/>
                <a:gd name="T61" fmla="*/ 707 h 1338"/>
                <a:gd name="T62" fmla="*/ 0 w 15"/>
                <a:gd name="T63" fmla="*/ 750 h 1338"/>
                <a:gd name="T64" fmla="*/ 15 w 15"/>
                <a:gd name="T65" fmla="*/ 810 h 1338"/>
                <a:gd name="T66" fmla="*/ 0 w 15"/>
                <a:gd name="T67" fmla="*/ 765 h 1338"/>
                <a:gd name="T68" fmla="*/ 15 w 15"/>
                <a:gd name="T69" fmla="*/ 810 h 1338"/>
                <a:gd name="T70" fmla="*/ 15 w 15"/>
                <a:gd name="T71" fmla="*/ 824 h 1338"/>
                <a:gd name="T72" fmla="*/ 0 w 15"/>
                <a:gd name="T73" fmla="*/ 869 h 1338"/>
                <a:gd name="T74" fmla="*/ 15 w 15"/>
                <a:gd name="T75" fmla="*/ 927 h 1338"/>
                <a:gd name="T76" fmla="*/ 0 w 15"/>
                <a:gd name="T77" fmla="*/ 884 h 1338"/>
                <a:gd name="T78" fmla="*/ 15 w 15"/>
                <a:gd name="T79" fmla="*/ 927 h 1338"/>
                <a:gd name="T80" fmla="*/ 15 w 15"/>
                <a:gd name="T81" fmla="*/ 942 h 1338"/>
                <a:gd name="T82" fmla="*/ 0 w 15"/>
                <a:gd name="T83" fmla="*/ 986 h 1338"/>
                <a:gd name="T84" fmla="*/ 15 w 15"/>
                <a:gd name="T85" fmla="*/ 1044 h 1338"/>
                <a:gd name="T86" fmla="*/ 0 w 15"/>
                <a:gd name="T87" fmla="*/ 1001 h 1338"/>
                <a:gd name="T88" fmla="*/ 15 w 15"/>
                <a:gd name="T89" fmla="*/ 1044 h 1338"/>
                <a:gd name="T90" fmla="*/ 15 w 15"/>
                <a:gd name="T91" fmla="*/ 1059 h 1338"/>
                <a:gd name="T92" fmla="*/ 0 w 15"/>
                <a:gd name="T93" fmla="*/ 1104 h 1338"/>
                <a:gd name="T94" fmla="*/ 15 w 15"/>
                <a:gd name="T95" fmla="*/ 1162 h 1338"/>
                <a:gd name="T96" fmla="*/ 0 w 15"/>
                <a:gd name="T97" fmla="*/ 1118 h 1338"/>
                <a:gd name="T98" fmla="*/ 15 w 15"/>
                <a:gd name="T99" fmla="*/ 1162 h 1338"/>
                <a:gd name="T100" fmla="*/ 15 w 15"/>
                <a:gd name="T101" fmla="*/ 1177 h 1338"/>
                <a:gd name="T102" fmla="*/ 0 w 15"/>
                <a:gd name="T103" fmla="*/ 1221 h 1338"/>
                <a:gd name="T104" fmla="*/ 15 w 15"/>
                <a:gd name="T105" fmla="*/ 1279 h 1338"/>
                <a:gd name="T106" fmla="*/ 0 w 15"/>
                <a:gd name="T107" fmla="*/ 1236 h 1338"/>
                <a:gd name="T108" fmla="*/ 15 w 15"/>
                <a:gd name="T109" fmla="*/ 1279 h 1338"/>
                <a:gd name="T110" fmla="*/ 15 w 15"/>
                <a:gd name="T111" fmla="*/ 1294 h 1338"/>
                <a:gd name="T112" fmla="*/ 0 w 15"/>
                <a:gd name="T113" fmla="*/ 133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" h="1338">
                  <a:moveTo>
                    <a:pt x="15" y="45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15" y="45"/>
                  </a:lnTo>
                  <a:close/>
                  <a:moveTo>
                    <a:pt x="15" y="104"/>
                  </a:moveTo>
                  <a:lnTo>
                    <a:pt x="15" y="60"/>
                  </a:lnTo>
                  <a:lnTo>
                    <a:pt x="0" y="60"/>
                  </a:lnTo>
                  <a:lnTo>
                    <a:pt x="0" y="104"/>
                  </a:lnTo>
                  <a:lnTo>
                    <a:pt x="15" y="104"/>
                  </a:lnTo>
                  <a:close/>
                  <a:moveTo>
                    <a:pt x="15" y="162"/>
                  </a:moveTo>
                  <a:lnTo>
                    <a:pt x="15" y="119"/>
                  </a:lnTo>
                  <a:lnTo>
                    <a:pt x="0" y="119"/>
                  </a:lnTo>
                  <a:lnTo>
                    <a:pt x="0" y="162"/>
                  </a:lnTo>
                  <a:lnTo>
                    <a:pt x="15" y="162"/>
                  </a:lnTo>
                  <a:close/>
                  <a:moveTo>
                    <a:pt x="15" y="221"/>
                  </a:moveTo>
                  <a:lnTo>
                    <a:pt x="15" y="177"/>
                  </a:lnTo>
                  <a:lnTo>
                    <a:pt x="0" y="177"/>
                  </a:lnTo>
                  <a:lnTo>
                    <a:pt x="0" y="221"/>
                  </a:lnTo>
                  <a:lnTo>
                    <a:pt x="15" y="221"/>
                  </a:lnTo>
                  <a:close/>
                  <a:moveTo>
                    <a:pt x="15" y="281"/>
                  </a:moveTo>
                  <a:lnTo>
                    <a:pt x="15" y="236"/>
                  </a:lnTo>
                  <a:lnTo>
                    <a:pt x="0" y="236"/>
                  </a:lnTo>
                  <a:lnTo>
                    <a:pt x="0" y="281"/>
                  </a:lnTo>
                  <a:lnTo>
                    <a:pt x="15" y="281"/>
                  </a:lnTo>
                  <a:close/>
                  <a:moveTo>
                    <a:pt x="15" y="339"/>
                  </a:moveTo>
                  <a:lnTo>
                    <a:pt x="15" y="294"/>
                  </a:lnTo>
                  <a:lnTo>
                    <a:pt x="0" y="294"/>
                  </a:lnTo>
                  <a:lnTo>
                    <a:pt x="0" y="339"/>
                  </a:lnTo>
                  <a:lnTo>
                    <a:pt x="15" y="339"/>
                  </a:lnTo>
                  <a:close/>
                  <a:moveTo>
                    <a:pt x="15" y="398"/>
                  </a:moveTo>
                  <a:lnTo>
                    <a:pt x="15" y="354"/>
                  </a:lnTo>
                  <a:lnTo>
                    <a:pt x="0" y="354"/>
                  </a:lnTo>
                  <a:lnTo>
                    <a:pt x="0" y="398"/>
                  </a:lnTo>
                  <a:lnTo>
                    <a:pt x="15" y="398"/>
                  </a:lnTo>
                  <a:close/>
                  <a:moveTo>
                    <a:pt x="15" y="456"/>
                  </a:moveTo>
                  <a:lnTo>
                    <a:pt x="15" y="413"/>
                  </a:lnTo>
                  <a:lnTo>
                    <a:pt x="0" y="413"/>
                  </a:lnTo>
                  <a:lnTo>
                    <a:pt x="0" y="456"/>
                  </a:lnTo>
                  <a:lnTo>
                    <a:pt x="15" y="456"/>
                  </a:lnTo>
                  <a:close/>
                  <a:moveTo>
                    <a:pt x="15" y="515"/>
                  </a:moveTo>
                  <a:lnTo>
                    <a:pt x="15" y="471"/>
                  </a:lnTo>
                  <a:lnTo>
                    <a:pt x="0" y="471"/>
                  </a:lnTo>
                  <a:lnTo>
                    <a:pt x="0" y="515"/>
                  </a:lnTo>
                  <a:lnTo>
                    <a:pt x="15" y="515"/>
                  </a:lnTo>
                  <a:close/>
                  <a:moveTo>
                    <a:pt x="15" y="575"/>
                  </a:moveTo>
                  <a:lnTo>
                    <a:pt x="15" y="530"/>
                  </a:lnTo>
                  <a:lnTo>
                    <a:pt x="0" y="530"/>
                  </a:lnTo>
                  <a:lnTo>
                    <a:pt x="0" y="575"/>
                  </a:lnTo>
                  <a:lnTo>
                    <a:pt x="15" y="575"/>
                  </a:lnTo>
                  <a:close/>
                  <a:moveTo>
                    <a:pt x="15" y="633"/>
                  </a:moveTo>
                  <a:lnTo>
                    <a:pt x="15" y="588"/>
                  </a:lnTo>
                  <a:lnTo>
                    <a:pt x="0" y="588"/>
                  </a:lnTo>
                  <a:lnTo>
                    <a:pt x="0" y="633"/>
                  </a:lnTo>
                  <a:lnTo>
                    <a:pt x="15" y="633"/>
                  </a:lnTo>
                  <a:close/>
                  <a:moveTo>
                    <a:pt x="15" y="692"/>
                  </a:moveTo>
                  <a:lnTo>
                    <a:pt x="15" y="648"/>
                  </a:lnTo>
                  <a:lnTo>
                    <a:pt x="0" y="648"/>
                  </a:lnTo>
                  <a:lnTo>
                    <a:pt x="0" y="692"/>
                  </a:lnTo>
                  <a:lnTo>
                    <a:pt x="15" y="692"/>
                  </a:lnTo>
                  <a:close/>
                  <a:moveTo>
                    <a:pt x="15" y="750"/>
                  </a:moveTo>
                  <a:lnTo>
                    <a:pt x="15" y="707"/>
                  </a:lnTo>
                  <a:lnTo>
                    <a:pt x="0" y="707"/>
                  </a:lnTo>
                  <a:lnTo>
                    <a:pt x="0" y="750"/>
                  </a:lnTo>
                  <a:lnTo>
                    <a:pt x="15" y="750"/>
                  </a:lnTo>
                  <a:close/>
                  <a:moveTo>
                    <a:pt x="15" y="810"/>
                  </a:moveTo>
                  <a:lnTo>
                    <a:pt x="15" y="765"/>
                  </a:lnTo>
                  <a:lnTo>
                    <a:pt x="0" y="765"/>
                  </a:lnTo>
                  <a:lnTo>
                    <a:pt x="0" y="810"/>
                  </a:lnTo>
                  <a:lnTo>
                    <a:pt x="15" y="810"/>
                  </a:lnTo>
                  <a:close/>
                  <a:moveTo>
                    <a:pt x="15" y="869"/>
                  </a:moveTo>
                  <a:lnTo>
                    <a:pt x="15" y="824"/>
                  </a:lnTo>
                  <a:lnTo>
                    <a:pt x="0" y="824"/>
                  </a:lnTo>
                  <a:lnTo>
                    <a:pt x="0" y="869"/>
                  </a:lnTo>
                  <a:lnTo>
                    <a:pt x="15" y="869"/>
                  </a:lnTo>
                  <a:close/>
                  <a:moveTo>
                    <a:pt x="15" y="927"/>
                  </a:moveTo>
                  <a:lnTo>
                    <a:pt x="15" y="884"/>
                  </a:lnTo>
                  <a:lnTo>
                    <a:pt x="0" y="884"/>
                  </a:lnTo>
                  <a:lnTo>
                    <a:pt x="0" y="927"/>
                  </a:lnTo>
                  <a:lnTo>
                    <a:pt x="15" y="927"/>
                  </a:lnTo>
                  <a:close/>
                  <a:moveTo>
                    <a:pt x="15" y="986"/>
                  </a:moveTo>
                  <a:lnTo>
                    <a:pt x="15" y="942"/>
                  </a:lnTo>
                  <a:lnTo>
                    <a:pt x="0" y="942"/>
                  </a:lnTo>
                  <a:lnTo>
                    <a:pt x="0" y="986"/>
                  </a:lnTo>
                  <a:lnTo>
                    <a:pt x="15" y="986"/>
                  </a:lnTo>
                  <a:close/>
                  <a:moveTo>
                    <a:pt x="15" y="1044"/>
                  </a:moveTo>
                  <a:lnTo>
                    <a:pt x="15" y="1001"/>
                  </a:lnTo>
                  <a:lnTo>
                    <a:pt x="0" y="1001"/>
                  </a:lnTo>
                  <a:lnTo>
                    <a:pt x="0" y="1044"/>
                  </a:lnTo>
                  <a:lnTo>
                    <a:pt x="15" y="1044"/>
                  </a:lnTo>
                  <a:close/>
                  <a:moveTo>
                    <a:pt x="15" y="1104"/>
                  </a:moveTo>
                  <a:lnTo>
                    <a:pt x="15" y="1059"/>
                  </a:lnTo>
                  <a:lnTo>
                    <a:pt x="0" y="1059"/>
                  </a:lnTo>
                  <a:lnTo>
                    <a:pt x="0" y="1104"/>
                  </a:lnTo>
                  <a:lnTo>
                    <a:pt x="15" y="1104"/>
                  </a:lnTo>
                  <a:close/>
                  <a:moveTo>
                    <a:pt x="15" y="1162"/>
                  </a:moveTo>
                  <a:lnTo>
                    <a:pt x="15" y="1118"/>
                  </a:lnTo>
                  <a:lnTo>
                    <a:pt x="0" y="1118"/>
                  </a:lnTo>
                  <a:lnTo>
                    <a:pt x="0" y="1162"/>
                  </a:lnTo>
                  <a:lnTo>
                    <a:pt x="15" y="1162"/>
                  </a:lnTo>
                  <a:close/>
                  <a:moveTo>
                    <a:pt x="15" y="1221"/>
                  </a:moveTo>
                  <a:lnTo>
                    <a:pt x="15" y="1177"/>
                  </a:lnTo>
                  <a:lnTo>
                    <a:pt x="0" y="1177"/>
                  </a:lnTo>
                  <a:lnTo>
                    <a:pt x="0" y="1221"/>
                  </a:lnTo>
                  <a:lnTo>
                    <a:pt x="15" y="1221"/>
                  </a:lnTo>
                  <a:close/>
                  <a:moveTo>
                    <a:pt x="15" y="1279"/>
                  </a:moveTo>
                  <a:lnTo>
                    <a:pt x="15" y="1236"/>
                  </a:lnTo>
                  <a:lnTo>
                    <a:pt x="0" y="1236"/>
                  </a:lnTo>
                  <a:lnTo>
                    <a:pt x="0" y="1279"/>
                  </a:lnTo>
                  <a:lnTo>
                    <a:pt x="15" y="1279"/>
                  </a:lnTo>
                  <a:close/>
                  <a:moveTo>
                    <a:pt x="15" y="1338"/>
                  </a:moveTo>
                  <a:lnTo>
                    <a:pt x="15" y="1294"/>
                  </a:lnTo>
                  <a:lnTo>
                    <a:pt x="0" y="1294"/>
                  </a:lnTo>
                  <a:lnTo>
                    <a:pt x="0" y="1338"/>
                  </a:lnTo>
                  <a:lnTo>
                    <a:pt x="15" y="133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6" name="Freeform 137"/>
            <p:cNvSpPr>
              <a:spLocks/>
            </p:cNvSpPr>
            <p:nvPr/>
          </p:nvSpPr>
          <p:spPr bwMode="auto">
            <a:xfrm>
              <a:off x="8266113" y="1443038"/>
              <a:ext cx="85725" cy="134937"/>
            </a:xfrm>
            <a:custGeom>
              <a:avLst/>
              <a:gdLst>
                <a:gd name="T0" fmla="*/ 17 w 36"/>
                <a:gd name="T1" fmla="*/ 57 h 57"/>
                <a:gd name="T2" fmla="*/ 10 w 36"/>
                <a:gd name="T3" fmla="*/ 56 h 57"/>
                <a:gd name="T4" fmla="*/ 5 w 36"/>
                <a:gd name="T5" fmla="*/ 55 h 57"/>
                <a:gd name="T6" fmla="*/ 2 w 36"/>
                <a:gd name="T7" fmla="*/ 54 h 57"/>
                <a:gd name="T8" fmla="*/ 0 w 36"/>
                <a:gd name="T9" fmla="*/ 53 h 57"/>
                <a:gd name="T10" fmla="*/ 0 w 36"/>
                <a:gd name="T11" fmla="*/ 51 h 57"/>
                <a:gd name="T12" fmla="*/ 0 w 36"/>
                <a:gd name="T13" fmla="*/ 49 h 57"/>
                <a:gd name="T14" fmla="*/ 1 w 36"/>
                <a:gd name="T15" fmla="*/ 46 h 57"/>
                <a:gd name="T16" fmla="*/ 3 w 36"/>
                <a:gd name="T17" fmla="*/ 46 h 57"/>
                <a:gd name="T18" fmla="*/ 8 w 36"/>
                <a:gd name="T19" fmla="*/ 48 h 57"/>
                <a:gd name="T20" fmla="*/ 16 w 36"/>
                <a:gd name="T21" fmla="*/ 49 h 57"/>
                <a:gd name="T22" fmla="*/ 24 w 36"/>
                <a:gd name="T23" fmla="*/ 46 h 57"/>
                <a:gd name="T24" fmla="*/ 27 w 36"/>
                <a:gd name="T25" fmla="*/ 40 h 57"/>
                <a:gd name="T26" fmla="*/ 25 w 36"/>
                <a:gd name="T27" fmla="*/ 34 h 57"/>
                <a:gd name="T28" fmla="*/ 19 w 36"/>
                <a:gd name="T29" fmla="*/ 29 h 57"/>
                <a:gd name="T30" fmla="*/ 13 w 36"/>
                <a:gd name="T31" fmla="*/ 27 h 57"/>
                <a:gd name="T32" fmla="*/ 6 w 36"/>
                <a:gd name="T33" fmla="*/ 26 h 57"/>
                <a:gd name="T34" fmla="*/ 4 w 36"/>
                <a:gd name="T35" fmla="*/ 25 h 57"/>
                <a:gd name="T36" fmla="*/ 3 w 36"/>
                <a:gd name="T37" fmla="*/ 23 h 57"/>
                <a:gd name="T38" fmla="*/ 3 w 36"/>
                <a:gd name="T39" fmla="*/ 2 h 57"/>
                <a:gd name="T40" fmla="*/ 4 w 36"/>
                <a:gd name="T41" fmla="*/ 0 h 57"/>
                <a:gd name="T42" fmla="*/ 5 w 36"/>
                <a:gd name="T43" fmla="*/ 0 h 57"/>
                <a:gd name="T44" fmla="*/ 34 w 36"/>
                <a:gd name="T45" fmla="*/ 0 h 57"/>
                <a:gd name="T46" fmla="*/ 35 w 36"/>
                <a:gd name="T47" fmla="*/ 1 h 57"/>
                <a:gd name="T48" fmla="*/ 35 w 36"/>
                <a:gd name="T49" fmla="*/ 6 h 57"/>
                <a:gd name="T50" fmla="*/ 35 w 36"/>
                <a:gd name="T51" fmla="*/ 7 h 57"/>
                <a:gd name="T52" fmla="*/ 33 w 36"/>
                <a:gd name="T53" fmla="*/ 8 h 57"/>
                <a:gd name="T54" fmla="*/ 14 w 36"/>
                <a:gd name="T55" fmla="*/ 8 h 57"/>
                <a:gd name="T56" fmla="*/ 12 w 36"/>
                <a:gd name="T57" fmla="*/ 8 h 57"/>
                <a:gd name="T58" fmla="*/ 11 w 36"/>
                <a:gd name="T59" fmla="*/ 9 h 57"/>
                <a:gd name="T60" fmla="*/ 11 w 36"/>
                <a:gd name="T61" fmla="*/ 18 h 57"/>
                <a:gd name="T62" fmla="*/ 12 w 36"/>
                <a:gd name="T63" fmla="*/ 19 h 57"/>
                <a:gd name="T64" fmla="*/ 13 w 36"/>
                <a:gd name="T65" fmla="*/ 20 h 57"/>
                <a:gd name="T66" fmla="*/ 20 w 36"/>
                <a:gd name="T67" fmla="*/ 21 h 57"/>
                <a:gd name="T68" fmla="*/ 25 w 36"/>
                <a:gd name="T69" fmla="*/ 23 h 57"/>
                <a:gd name="T70" fmla="*/ 33 w 36"/>
                <a:gd name="T71" fmla="*/ 29 h 57"/>
                <a:gd name="T72" fmla="*/ 36 w 36"/>
                <a:gd name="T73" fmla="*/ 40 h 57"/>
                <a:gd name="T74" fmla="*/ 35 w 36"/>
                <a:gd name="T75" fmla="*/ 46 h 57"/>
                <a:gd name="T76" fmla="*/ 31 w 36"/>
                <a:gd name="T77" fmla="*/ 52 h 57"/>
                <a:gd name="T78" fmla="*/ 25 w 36"/>
                <a:gd name="T79" fmla="*/ 56 h 57"/>
                <a:gd name="T80" fmla="*/ 17 w 36"/>
                <a:gd name="T8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57">
                  <a:moveTo>
                    <a:pt x="17" y="57"/>
                  </a:moveTo>
                  <a:cubicBezTo>
                    <a:pt x="14" y="57"/>
                    <a:pt x="12" y="57"/>
                    <a:pt x="10" y="56"/>
                  </a:cubicBezTo>
                  <a:cubicBezTo>
                    <a:pt x="8" y="56"/>
                    <a:pt x="6" y="56"/>
                    <a:pt x="5" y="55"/>
                  </a:cubicBezTo>
                  <a:cubicBezTo>
                    <a:pt x="3" y="55"/>
                    <a:pt x="2" y="54"/>
                    <a:pt x="2" y="54"/>
                  </a:cubicBezTo>
                  <a:cubicBezTo>
                    <a:pt x="1" y="54"/>
                    <a:pt x="0" y="53"/>
                    <a:pt x="0" y="53"/>
                  </a:cubicBezTo>
                  <a:cubicBezTo>
                    <a:pt x="0" y="53"/>
                    <a:pt x="0" y="52"/>
                    <a:pt x="0" y="51"/>
                  </a:cubicBezTo>
                  <a:cubicBezTo>
                    <a:pt x="0" y="51"/>
                    <a:pt x="0" y="50"/>
                    <a:pt x="0" y="49"/>
                  </a:cubicBezTo>
                  <a:cubicBezTo>
                    <a:pt x="1" y="48"/>
                    <a:pt x="1" y="47"/>
                    <a:pt x="1" y="46"/>
                  </a:cubicBezTo>
                  <a:cubicBezTo>
                    <a:pt x="2" y="46"/>
                    <a:pt x="2" y="46"/>
                    <a:pt x="3" y="46"/>
                  </a:cubicBezTo>
                  <a:cubicBezTo>
                    <a:pt x="4" y="46"/>
                    <a:pt x="6" y="47"/>
                    <a:pt x="8" y="48"/>
                  </a:cubicBezTo>
                  <a:cubicBezTo>
                    <a:pt x="10" y="49"/>
                    <a:pt x="13" y="49"/>
                    <a:pt x="16" y="49"/>
                  </a:cubicBezTo>
                  <a:cubicBezTo>
                    <a:pt x="20" y="49"/>
                    <a:pt x="22" y="48"/>
                    <a:pt x="24" y="46"/>
                  </a:cubicBezTo>
                  <a:cubicBezTo>
                    <a:pt x="26" y="44"/>
                    <a:pt x="27" y="42"/>
                    <a:pt x="27" y="40"/>
                  </a:cubicBezTo>
                  <a:cubicBezTo>
                    <a:pt x="27" y="37"/>
                    <a:pt x="26" y="35"/>
                    <a:pt x="25" y="34"/>
                  </a:cubicBezTo>
                  <a:cubicBezTo>
                    <a:pt x="23" y="32"/>
                    <a:pt x="22" y="30"/>
                    <a:pt x="19" y="29"/>
                  </a:cubicBezTo>
                  <a:cubicBezTo>
                    <a:pt x="18" y="29"/>
                    <a:pt x="16" y="28"/>
                    <a:pt x="13" y="27"/>
                  </a:cubicBezTo>
                  <a:cubicBezTo>
                    <a:pt x="11" y="27"/>
                    <a:pt x="9" y="26"/>
                    <a:pt x="6" y="26"/>
                  </a:cubicBezTo>
                  <a:cubicBezTo>
                    <a:pt x="6" y="26"/>
                    <a:pt x="5" y="26"/>
                    <a:pt x="4" y="25"/>
                  </a:cubicBezTo>
                  <a:cubicBezTo>
                    <a:pt x="4" y="25"/>
                    <a:pt x="3" y="24"/>
                    <a:pt x="3" y="2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0"/>
                    <a:pt x="35" y="1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2" y="19"/>
                    <a:pt x="12" y="20"/>
                    <a:pt x="13" y="20"/>
                  </a:cubicBezTo>
                  <a:cubicBezTo>
                    <a:pt x="15" y="20"/>
                    <a:pt x="17" y="21"/>
                    <a:pt x="20" y="21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9" y="25"/>
                    <a:pt x="31" y="27"/>
                    <a:pt x="33" y="29"/>
                  </a:cubicBezTo>
                  <a:cubicBezTo>
                    <a:pt x="35" y="32"/>
                    <a:pt x="36" y="35"/>
                    <a:pt x="36" y="40"/>
                  </a:cubicBezTo>
                  <a:cubicBezTo>
                    <a:pt x="36" y="42"/>
                    <a:pt x="36" y="44"/>
                    <a:pt x="35" y="46"/>
                  </a:cubicBezTo>
                  <a:cubicBezTo>
                    <a:pt x="34" y="49"/>
                    <a:pt x="33" y="50"/>
                    <a:pt x="31" y="52"/>
                  </a:cubicBezTo>
                  <a:cubicBezTo>
                    <a:pt x="29" y="53"/>
                    <a:pt x="27" y="55"/>
                    <a:pt x="25" y="56"/>
                  </a:cubicBezTo>
                  <a:cubicBezTo>
                    <a:pt x="23" y="56"/>
                    <a:pt x="20" y="57"/>
                    <a:pt x="17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38"/>
            <p:cNvSpPr>
              <a:spLocks/>
            </p:cNvSpPr>
            <p:nvPr/>
          </p:nvSpPr>
          <p:spPr bwMode="auto">
            <a:xfrm>
              <a:off x="8385175" y="1443038"/>
              <a:ext cx="85725" cy="134937"/>
            </a:xfrm>
            <a:custGeom>
              <a:avLst/>
              <a:gdLst>
                <a:gd name="T0" fmla="*/ 17 w 36"/>
                <a:gd name="T1" fmla="*/ 57 h 57"/>
                <a:gd name="T2" fmla="*/ 10 w 36"/>
                <a:gd name="T3" fmla="*/ 56 h 57"/>
                <a:gd name="T4" fmla="*/ 5 w 36"/>
                <a:gd name="T5" fmla="*/ 55 h 57"/>
                <a:gd name="T6" fmla="*/ 2 w 36"/>
                <a:gd name="T7" fmla="*/ 54 h 57"/>
                <a:gd name="T8" fmla="*/ 0 w 36"/>
                <a:gd name="T9" fmla="*/ 53 h 57"/>
                <a:gd name="T10" fmla="*/ 0 w 36"/>
                <a:gd name="T11" fmla="*/ 51 h 57"/>
                <a:gd name="T12" fmla="*/ 0 w 36"/>
                <a:gd name="T13" fmla="*/ 49 h 57"/>
                <a:gd name="T14" fmla="*/ 1 w 36"/>
                <a:gd name="T15" fmla="*/ 46 h 57"/>
                <a:gd name="T16" fmla="*/ 3 w 36"/>
                <a:gd name="T17" fmla="*/ 46 h 57"/>
                <a:gd name="T18" fmla="*/ 8 w 36"/>
                <a:gd name="T19" fmla="*/ 48 h 57"/>
                <a:gd name="T20" fmla="*/ 16 w 36"/>
                <a:gd name="T21" fmla="*/ 49 h 57"/>
                <a:gd name="T22" fmla="*/ 24 w 36"/>
                <a:gd name="T23" fmla="*/ 46 h 57"/>
                <a:gd name="T24" fmla="*/ 27 w 36"/>
                <a:gd name="T25" fmla="*/ 40 h 57"/>
                <a:gd name="T26" fmla="*/ 25 w 36"/>
                <a:gd name="T27" fmla="*/ 34 h 57"/>
                <a:gd name="T28" fmla="*/ 19 w 36"/>
                <a:gd name="T29" fmla="*/ 29 h 57"/>
                <a:gd name="T30" fmla="*/ 13 w 36"/>
                <a:gd name="T31" fmla="*/ 27 h 57"/>
                <a:gd name="T32" fmla="*/ 7 w 36"/>
                <a:gd name="T33" fmla="*/ 26 h 57"/>
                <a:gd name="T34" fmla="*/ 4 w 36"/>
                <a:gd name="T35" fmla="*/ 25 h 57"/>
                <a:gd name="T36" fmla="*/ 3 w 36"/>
                <a:gd name="T37" fmla="*/ 23 h 57"/>
                <a:gd name="T38" fmla="*/ 3 w 36"/>
                <a:gd name="T39" fmla="*/ 2 h 57"/>
                <a:gd name="T40" fmla="*/ 4 w 36"/>
                <a:gd name="T41" fmla="*/ 0 h 57"/>
                <a:gd name="T42" fmla="*/ 5 w 36"/>
                <a:gd name="T43" fmla="*/ 0 h 57"/>
                <a:gd name="T44" fmla="*/ 34 w 36"/>
                <a:gd name="T45" fmla="*/ 0 h 57"/>
                <a:gd name="T46" fmla="*/ 35 w 36"/>
                <a:gd name="T47" fmla="*/ 1 h 57"/>
                <a:gd name="T48" fmla="*/ 35 w 36"/>
                <a:gd name="T49" fmla="*/ 6 h 57"/>
                <a:gd name="T50" fmla="*/ 35 w 36"/>
                <a:gd name="T51" fmla="*/ 7 h 57"/>
                <a:gd name="T52" fmla="*/ 33 w 36"/>
                <a:gd name="T53" fmla="*/ 8 h 57"/>
                <a:gd name="T54" fmla="*/ 14 w 36"/>
                <a:gd name="T55" fmla="*/ 8 h 57"/>
                <a:gd name="T56" fmla="*/ 12 w 36"/>
                <a:gd name="T57" fmla="*/ 8 h 57"/>
                <a:gd name="T58" fmla="*/ 11 w 36"/>
                <a:gd name="T59" fmla="*/ 9 h 57"/>
                <a:gd name="T60" fmla="*/ 11 w 36"/>
                <a:gd name="T61" fmla="*/ 18 h 57"/>
                <a:gd name="T62" fmla="*/ 12 w 36"/>
                <a:gd name="T63" fmla="*/ 19 h 57"/>
                <a:gd name="T64" fmla="*/ 13 w 36"/>
                <a:gd name="T65" fmla="*/ 20 h 57"/>
                <a:gd name="T66" fmla="*/ 20 w 36"/>
                <a:gd name="T67" fmla="*/ 21 h 57"/>
                <a:gd name="T68" fmla="*/ 26 w 36"/>
                <a:gd name="T69" fmla="*/ 23 h 57"/>
                <a:gd name="T70" fmla="*/ 33 w 36"/>
                <a:gd name="T71" fmla="*/ 29 h 57"/>
                <a:gd name="T72" fmla="*/ 36 w 36"/>
                <a:gd name="T73" fmla="*/ 40 h 57"/>
                <a:gd name="T74" fmla="*/ 35 w 36"/>
                <a:gd name="T75" fmla="*/ 46 h 57"/>
                <a:gd name="T76" fmla="*/ 31 w 36"/>
                <a:gd name="T77" fmla="*/ 52 h 57"/>
                <a:gd name="T78" fmla="*/ 25 w 36"/>
                <a:gd name="T79" fmla="*/ 56 h 57"/>
                <a:gd name="T80" fmla="*/ 17 w 36"/>
                <a:gd name="T8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57">
                  <a:moveTo>
                    <a:pt x="17" y="57"/>
                  </a:moveTo>
                  <a:cubicBezTo>
                    <a:pt x="14" y="57"/>
                    <a:pt x="12" y="57"/>
                    <a:pt x="10" y="56"/>
                  </a:cubicBezTo>
                  <a:cubicBezTo>
                    <a:pt x="8" y="56"/>
                    <a:pt x="6" y="56"/>
                    <a:pt x="5" y="55"/>
                  </a:cubicBezTo>
                  <a:cubicBezTo>
                    <a:pt x="3" y="55"/>
                    <a:pt x="2" y="54"/>
                    <a:pt x="2" y="54"/>
                  </a:cubicBezTo>
                  <a:cubicBezTo>
                    <a:pt x="1" y="54"/>
                    <a:pt x="0" y="53"/>
                    <a:pt x="0" y="53"/>
                  </a:cubicBezTo>
                  <a:cubicBezTo>
                    <a:pt x="0" y="53"/>
                    <a:pt x="0" y="52"/>
                    <a:pt x="0" y="51"/>
                  </a:cubicBezTo>
                  <a:cubicBezTo>
                    <a:pt x="0" y="51"/>
                    <a:pt x="0" y="50"/>
                    <a:pt x="0" y="49"/>
                  </a:cubicBezTo>
                  <a:cubicBezTo>
                    <a:pt x="1" y="48"/>
                    <a:pt x="1" y="47"/>
                    <a:pt x="1" y="46"/>
                  </a:cubicBezTo>
                  <a:cubicBezTo>
                    <a:pt x="2" y="46"/>
                    <a:pt x="2" y="46"/>
                    <a:pt x="3" y="46"/>
                  </a:cubicBezTo>
                  <a:cubicBezTo>
                    <a:pt x="4" y="46"/>
                    <a:pt x="6" y="47"/>
                    <a:pt x="8" y="48"/>
                  </a:cubicBezTo>
                  <a:cubicBezTo>
                    <a:pt x="10" y="49"/>
                    <a:pt x="13" y="49"/>
                    <a:pt x="16" y="49"/>
                  </a:cubicBezTo>
                  <a:cubicBezTo>
                    <a:pt x="20" y="49"/>
                    <a:pt x="22" y="48"/>
                    <a:pt x="24" y="46"/>
                  </a:cubicBezTo>
                  <a:cubicBezTo>
                    <a:pt x="26" y="44"/>
                    <a:pt x="27" y="42"/>
                    <a:pt x="27" y="40"/>
                  </a:cubicBezTo>
                  <a:cubicBezTo>
                    <a:pt x="27" y="37"/>
                    <a:pt x="26" y="35"/>
                    <a:pt x="25" y="34"/>
                  </a:cubicBezTo>
                  <a:cubicBezTo>
                    <a:pt x="24" y="32"/>
                    <a:pt x="22" y="30"/>
                    <a:pt x="19" y="29"/>
                  </a:cubicBezTo>
                  <a:cubicBezTo>
                    <a:pt x="18" y="29"/>
                    <a:pt x="16" y="28"/>
                    <a:pt x="13" y="27"/>
                  </a:cubicBezTo>
                  <a:cubicBezTo>
                    <a:pt x="11" y="27"/>
                    <a:pt x="9" y="26"/>
                    <a:pt x="7" y="26"/>
                  </a:cubicBezTo>
                  <a:cubicBezTo>
                    <a:pt x="6" y="26"/>
                    <a:pt x="5" y="26"/>
                    <a:pt x="4" y="25"/>
                  </a:cubicBezTo>
                  <a:cubicBezTo>
                    <a:pt x="4" y="25"/>
                    <a:pt x="3" y="24"/>
                    <a:pt x="3" y="2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0"/>
                    <a:pt x="35" y="1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2" y="19"/>
                    <a:pt x="13" y="20"/>
                    <a:pt x="13" y="20"/>
                  </a:cubicBezTo>
                  <a:cubicBezTo>
                    <a:pt x="15" y="20"/>
                    <a:pt x="18" y="21"/>
                    <a:pt x="20" y="21"/>
                  </a:cubicBezTo>
                  <a:cubicBezTo>
                    <a:pt x="22" y="22"/>
                    <a:pt x="24" y="23"/>
                    <a:pt x="26" y="23"/>
                  </a:cubicBezTo>
                  <a:cubicBezTo>
                    <a:pt x="29" y="25"/>
                    <a:pt x="31" y="27"/>
                    <a:pt x="33" y="29"/>
                  </a:cubicBezTo>
                  <a:cubicBezTo>
                    <a:pt x="35" y="32"/>
                    <a:pt x="36" y="35"/>
                    <a:pt x="36" y="40"/>
                  </a:cubicBezTo>
                  <a:cubicBezTo>
                    <a:pt x="36" y="42"/>
                    <a:pt x="36" y="44"/>
                    <a:pt x="35" y="46"/>
                  </a:cubicBezTo>
                  <a:cubicBezTo>
                    <a:pt x="34" y="49"/>
                    <a:pt x="33" y="50"/>
                    <a:pt x="31" y="52"/>
                  </a:cubicBezTo>
                  <a:cubicBezTo>
                    <a:pt x="29" y="53"/>
                    <a:pt x="27" y="55"/>
                    <a:pt x="25" y="56"/>
                  </a:cubicBezTo>
                  <a:cubicBezTo>
                    <a:pt x="23" y="56"/>
                    <a:pt x="20" y="57"/>
                    <a:pt x="17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39"/>
            <p:cNvSpPr>
              <a:spLocks noEditPoints="1"/>
            </p:cNvSpPr>
            <p:nvPr/>
          </p:nvSpPr>
          <p:spPr bwMode="auto">
            <a:xfrm>
              <a:off x="8499475" y="1433513"/>
              <a:ext cx="130175" cy="144462"/>
            </a:xfrm>
            <a:custGeom>
              <a:avLst/>
              <a:gdLst>
                <a:gd name="T0" fmla="*/ 22 w 55"/>
                <a:gd name="T1" fmla="*/ 26 h 61"/>
                <a:gd name="T2" fmla="*/ 16 w 55"/>
                <a:gd name="T3" fmla="*/ 30 h 61"/>
                <a:gd name="T4" fmla="*/ 3 w 55"/>
                <a:gd name="T5" fmla="*/ 28 h 61"/>
                <a:gd name="T6" fmla="*/ 0 w 55"/>
                <a:gd name="T7" fmla="*/ 11 h 61"/>
                <a:gd name="T8" fmla="*/ 12 w 55"/>
                <a:gd name="T9" fmla="*/ 0 h 61"/>
                <a:gd name="T10" fmla="*/ 19 w 55"/>
                <a:gd name="T11" fmla="*/ 2 h 61"/>
                <a:gd name="T12" fmla="*/ 23 w 55"/>
                <a:gd name="T13" fmla="*/ 11 h 61"/>
                <a:gd name="T14" fmla="*/ 17 w 55"/>
                <a:gd name="T15" fmla="*/ 12 h 61"/>
                <a:gd name="T16" fmla="*/ 12 w 55"/>
                <a:gd name="T17" fmla="*/ 6 h 61"/>
                <a:gd name="T18" fmla="*/ 7 w 55"/>
                <a:gd name="T19" fmla="*/ 12 h 61"/>
                <a:gd name="T20" fmla="*/ 8 w 55"/>
                <a:gd name="T21" fmla="*/ 23 h 61"/>
                <a:gd name="T22" fmla="*/ 16 w 55"/>
                <a:gd name="T23" fmla="*/ 23 h 61"/>
                <a:gd name="T24" fmla="*/ 17 w 55"/>
                <a:gd name="T25" fmla="*/ 12 h 61"/>
                <a:gd name="T26" fmla="*/ 16 w 55"/>
                <a:gd name="T27" fmla="*/ 60 h 61"/>
                <a:gd name="T28" fmla="*/ 11 w 55"/>
                <a:gd name="T29" fmla="*/ 60 h 61"/>
                <a:gd name="T30" fmla="*/ 10 w 55"/>
                <a:gd name="T31" fmla="*/ 58 h 61"/>
                <a:gd name="T32" fmla="*/ 40 w 55"/>
                <a:gd name="T33" fmla="*/ 0 h 61"/>
                <a:gd name="T34" fmla="*/ 46 w 55"/>
                <a:gd name="T35" fmla="*/ 0 h 61"/>
                <a:gd name="T36" fmla="*/ 46 w 55"/>
                <a:gd name="T37" fmla="*/ 2 h 61"/>
                <a:gd name="T38" fmla="*/ 55 w 55"/>
                <a:gd name="T39" fmla="*/ 51 h 61"/>
                <a:gd name="T40" fmla="*/ 52 w 55"/>
                <a:gd name="T41" fmla="*/ 59 h 61"/>
                <a:gd name="T42" fmla="*/ 44 w 55"/>
                <a:gd name="T43" fmla="*/ 61 h 61"/>
                <a:gd name="T44" fmla="*/ 32 w 55"/>
                <a:gd name="T45" fmla="*/ 51 h 61"/>
                <a:gd name="T46" fmla="*/ 36 w 55"/>
                <a:gd name="T47" fmla="*/ 33 h 61"/>
                <a:gd name="T48" fmla="*/ 48 w 55"/>
                <a:gd name="T49" fmla="*/ 30 h 61"/>
                <a:gd name="T50" fmla="*/ 54 w 55"/>
                <a:gd name="T51" fmla="*/ 36 h 61"/>
                <a:gd name="T52" fmla="*/ 55 w 55"/>
                <a:gd name="T53" fmla="*/ 51 h 61"/>
                <a:gd name="T54" fmla="*/ 48 w 55"/>
                <a:gd name="T55" fmla="*/ 38 h 61"/>
                <a:gd name="T56" fmla="*/ 40 w 55"/>
                <a:gd name="T57" fmla="*/ 38 h 61"/>
                <a:gd name="T58" fmla="*/ 39 w 55"/>
                <a:gd name="T59" fmla="*/ 50 h 61"/>
                <a:gd name="T60" fmla="*/ 44 w 55"/>
                <a:gd name="T61" fmla="*/ 55 h 61"/>
                <a:gd name="T62" fmla="*/ 49 w 55"/>
                <a:gd name="T63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61">
                  <a:moveTo>
                    <a:pt x="23" y="21"/>
                  </a:moveTo>
                  <a:cubicBezTo>
                    <a:pt x="23" y="23"/>
                    <a:pt x="23" y="24"/>
                    <a:pt x="22" y="26"/>
                  </a:cubicBezTo>
                  <a:cubicBezTo>
                    <a:pt x="21" y="27"/>
                    <a:pt x="21" y="28"/>
                    <a:pt x="20" y="29"/>
                  </a:cubicBezTo>
                  <a:cubicBezTo>
                    <a:pt x="18" y="29"/>
                    <a:pt x="17" y="30"/>
                    <a:pt x="16" y="30"/>
                  </a:cubicBezTo>
                  <a:cubicBezTo>
                    <a:pt x="15" y="31"/>
                    <a:pt x="13" y="31"/>
                    <a:pt x="12" y="31"/>
                  </a:cubicBezTo>
                  <a:cubicBezTo>
                    <a:pt x="8" y="31"/>
                    <a:pt x="5" y="30"/>
                    <a:pt x="3" y="28"/>
                  </a:cubicBezTo>
                  <a:cubicBezTo>
                    <a:pt x="1" y="27"/>
                    <a:pt x="0" y="24"/>
                    <a:pt x="0" y="2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7" y="0"/>
                    <a:pt x="18" y="1"/>
                    <a:pt x="19" y="2"/>
                  </a:cubicBezTo>
                  <a:cubicBezTo>
                    <a:pt x="21" y="3"/>
                    <a:pt x="21" y="4"/>
                    <a:pt x="22" y="5"/>
                  </a:cubicBezTo>
                  <a:cubicBezTo>
                    <a:pt x="23" y="7"/>
                    <a:pt x="23" y="8"/>
                    <a:pt x="23" y="11"/>
                  </a:cubicBezTo>
                  <a:lnTo>
                    <a:pt x="23" y="21"/>
                  </a:lnTo>
                  <a:close/>
                  <a:moveTo>
                    <a:pt x="17" y="12"/>
                  </a:moveTo>
                  <a:cubicBezTo>
                    <a:pt x="17" y="10"/>
                    <a:pt x="16" y="9"/>
                    <a:pt x="16" y="8"/>
                  </a:cubicBezTo>
                  <a:cubicBezTo>
                    <a:pt x="15" y="6"/>
                    <a:pt x="14" y="6"/>
                    <a:pt x="12" y="6"/>
                  </a:cubicBezTo>
                  <a:cubicBezTo>
                    <a:pt x="10" y="6"/>
                    <a:pt x="8" y="6"/>
                    <a:pt x="8" y="8"/>
                  </a:cubicBezTo>
                  <a:cubicBezTo>
                    <a:pt x="7" y="9"/>
                    <a:pt x="7" y="10"/>
                    <a:pt x="7" y="1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3"/>
                    <a:pt x="8" y="23"/>
                  </a:cubicBezTo>
                  <a:cubicBezTo>
                    <a:pt x="9" y="24"/>
                    <a:pt x="10" y="25"/>
                    <a:pt x="12" y="25"/>
                  </a:cubicBezTo>
                  <a:cubicBezTo>
                    <a:pt x="14" y="25"/>
                    <a:pt x="15" y="24"/>
                    <a:pt x="16" y="23"/>
                  </a:cubicBezTo>
                  <a:cubicBezTo>
                    <a:pt x="16" y="22"/>
                    <a:pt x="17" y="21"/>
                    <a:pt x="17" y="20"/>
                  </a:cubicBezTo>
                  <a:lnTo>
                    <a:pt x="17" y="12"/>
                  </a:lnTo>
                  <a:close/>
                  <a:moveTo>
                    <a:pt x="17" y="58"/>
                  </a:moveTo>
                  <a:cubicBezTo>
                    <a:pt x="17" y="59"/>
                    <a:pt x="17" y="60"/>
                    <a:pt x="16" y="60"/>
                  </a:cubicBezTo>
                  <a:cubicBezTo>
                    <a:pt x="16" y="60"/>
                    <a:pt x="15" y="60"/>
                    <a:pt x="15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9"/>
                    <a:pt x="10" y="59"/>
                    <a:pt x="10" y="58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1"/>
                    <a:pt x="39" y="1"/>
                    <a:pt x="40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47" y="1"/>
                    <a:pt x="47" y="1"/>
                    <a:pt x="46" y="2"/>
                  </a:cubicBezTo>
                  <a:lnTo>
                    <a:pt x="17" y="58"/>
                  </a:lnTo>
                  <a:close/>
                  <a:moveTo>
                    <a:pt x="55" y="51"/>
                  </a:moveTo>
                  <a:cubicBezTo>
                    <a:pt x="55" y="53"/>
                    <a:pt x="55" y="55"/>
                    <a:pt x="54" y="56"/>
                  </a:cubicBezTo>
                  <a:cubicBezTo>
                    <a:pt x="54" y="57"/>
                    <a:pt x="53" y="58"/>
                    <a:pt x="52" y="59"/>
                  </a:cubicBezTo>
                  <a:cubicBezTo>
                    <a:pt x="51" y="60"/>
                    <a:pt x="50" y="60"/>
                    <a:pt x="48" y="61"/>
                  </a:cubicBezTo>
                  <a:cubicBezTo>
                    <a:pt x="47" y="61"/>
                    <a:pt x="46" y="61"/>
                    <a:pt x="44" y="61"/>
                  </a:cubicBezTo>
                  <a:cubicBezTo>
                    <a:pt x="41" y="61"/>
                    <a:pt x="38" y="60"/>
                    <a:pt x="36" y="59"/>
                  </a:cubicBezTo>
                  <a:cubicBezTo>
                    <a:pt x="33" y="57"/>
                    <a:pt x="32" y="54"/>
                    <a:pt x="32" y="5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38"/>
                    <a:pt x="33" y="35"/>
                    <a:pt x="36" y="33"/>
                  </a:cubicBezTo>
                  <a:cubicBezTo>
                    <a:pt x="38" y="31"/>
                    <a:pt x="41" y="30"/>
                    <a:pt x="44" y="30"/>
                  </a:cubicBezTo>
                  <a:cubicBezTo>
                    <a:pt x="45" y="30"/>
                    <a:pt x="47" y="30"/>
                    <a:pt x="48" y="30"/>
                  </a:cubicBezTo>
                  <a:cubicBezTo>
                    <a:pt x="49" y="31"/>
                    <a:pt x="51" y="31"/>
                    <a:pt x="52" y="32"/>
                  </a:cubicBezTo>
                  <a:cubicBezTo>
                    <a:pt x="53" y="33"/>
                    <a:pt x="54" y="34"/>
                    <a:pt x="54" y="36"/>
                  </a:cubicBezTo>
                  <a:cubicBezTo>
                    <a:pt x="55" y="37"/>
                    <a:pt x="55" y="39"/>
                    <a:pt x="55" y="41"/>
                  </a:cubicBezTo>
                  <a:lnTo>
                    <a:pt x="55" y="51"/>
                  </a:lnTo>
                  <a:close/>
                  <a:moveTo>
                    <a:pt x="49" y="42"/>
                  </a:moveTo>
                  <a:cubicBezTo>
                    <a:pt x="49" y="41"/>
                    <a:pt x="49" y="39"/>
                    <a:pt x="48" y="38"/>
                  </a:cubicBezTo>
                  <a:cubicBezTo>
                    <a:pt x="47" y="37"/>
                    <a:pt x="46" y="36"/>
                    <a:pt x="44" y="36"/>
                  </a:cubicBezTo>
                  <a:cubicBezTo>
                    <a:pt x="42" y="36"/>
                    <a:pt x="41" y="37"/>
                    <a:pt x="40" y="38"/>
                  </a:cubicBezTo>
                  <a:cubicBezTo>
                    <a:pt x="39" y="39"/>
                    <a:pt x="39" y="41"/>
                    <a:pt x="39" y="43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2"/>
                    <a:pt x="39" y="53"/>
                    <a:pt x="40" y="54"/>
                  </a:cubicBezTo>
                  <a:cubicBezTo>
                    <a:pt x="41" y="55"/>
                    <a:pt x="42" y="55"/>
                    <a:pt x="44" y="55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9" y="53"/>
                    <a:pt x="49" y="52"/>
                    <a:pt x="49" y="50"/>
                  </a:cubicBezTo>
                  <a:lnTo>
                    <a:pt x="4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Oval 120"/>
            <p:cNvSpPr>
              <a:spLocks noChangeArrowheads="1"/>
            </p:cNvSpPr>
            <p:nvPr/>
          </p:nvSpPr>
          <p:spPr bwMode="auto">
            <a:xfrm>
              <a:off x="8643938" y="3670300"/>
              <a:ext cx="180975" cy="184150"/>
            </a:xfrm>
            <a:prstGeom prst="ellipse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99" name="组合 398"/>
          <p:cNvGrpSpPr/>
          <p:nvPr/>
        </p:nvGrpSpPr>
        <p:grpSpPr>
          <a:xfrm>
            <a:off x="5335258" y="946502"/>
            <a:ext cx="660400" cy="2771774"/>
            <a:chOff x="5611813" y="946151"/>
            <a:chExt cx="660400" cy="2771774"/>
          </a:xfrm>
        </p:grpSpPr>
        <p:sp>
          <p:nvSpPr>
            <p:cNvPr id="360" name="Freeform 124"/>
            <p:cNvSpPr>
              <a:spLocks noEditPoints="1"/>
            </p:cNvSpPr>
            <p:nvPr/>
          </p:nvSpPr>
          <p:spPr bwMode="auto">
            <a:xfrm>
              <a:off x="6169025" y="1387475"/>
              <a:ext cx="23812" cy="2181225"/>
            </a:xfrm>
            <a:custGeom>
              <a:avLst/>
              <a:gdLst>
                <a:gd name="T0" fmla="*/ 15 w 15"/>
                <a:gd name="T1" fmla="*/ 0 h 1374"/>
                <a:gd name="T2" fmla="*/ 0 w 15"/>
                <a:gd name="T3" fmla="*/ 21 h 1374"/>
                <a:gd name="T4" fmla="*/ 15 w 15"/>
                <a:gd name="T5" fmla="*/ 81 h 1374"/>
                <a:gd name="T6" fmla="*/ 0 w 15"/>
                <a:gd name="T7" fmla="*/ 36 h 1374"/>
                <a:gd name="T8" fmla="*/ 15 w 15"/>
                <a:gd name="T9" fmla="*/ 81 h 1374"/>
                <a:gd name="T10" fmla="*/ 15 w 15"/>
                <a:gd name="T11" fmla="*/ 95 h 1374"/>
                <a:gd name="T12" fmla="*/ 0 w 15"/>
                <a:gd name="T13" fmla="*/ 140 h 1374"/>
                <a:gd name="T14" fmla="*/ 15 w 15"/>
                <a:gd name="T15" fmla="*/ 198 h 1374"/>
                <a:gd name="T16" fmla="*/ 0 w 15"/>
                <a:gd name="T17" fmla="*/ 155 h 1374"/>
                <a:gd name="T18" fmla="*/ 15 w 15"/>
                <a:gd name="T19" fmla="*/ 198 h 1374"/>
                <a:gd name="T20" fmla="*/ 15 w 15"/>
                <a:gd name="T21" fmla="*/ 213 h 1374"/>
                <a:gd name="T22" fmla="*/ 0 w 15"/>
                <a:gd name="T23" fmla="*/ 257 h 1374"/>
                <a:gd name="T24" fmla="*/ 15 w 15"/>
                <a:gd name="T25" fmla="*/ 315 h 1374"/>
                <a:gd name="T26" fmla="*/ 0 w 15"/>
                <a:gd name="T27" fmla="*/ 272 h 1374"/>
                <a:gd name="T28" fmla="*/ 15 w 15"/>
                <a:gd name="T29" fmla="*/ 315 h 1374"/>
                <a:gd name="T30" fmla="*/ 15 w 15"/>
                <a:gd name="T31" fmla="*/ 330 h 1374"/>
                <a:gd name="T32" fmla="*/ 0 w 15"/>
                <a:gd name="T33" fmla="*/ 375 h 1374"/>
                <a:gd name="T34" fmla="*/ 15 w 15"/>
                <a:gd name="T35" fmla="*/ 434 h 1374"/>
                <a:gd name="T36" fmla="*/ 0 w 15"/>
                <a:gd name="T37" fmla="*/ 389 h 1374"/>
                <a:gd name="T38" fmla="*/ 15 w 15"/>
                <a:gd name="T39" fmla="*/ 434 h 1374"/>
                <a:gd name="T40" fmla="*/ 15 w 15"/>
                <a:gd name="T41" fmla="*/ 449 h 1374"/>
                <a:gd name="T42" fmla="*/ 0 w 15"/>
                <a:gd name="T43" fmla="*/ 492 h 1374"/>
                <a:gd name="T44" fmla="*/ 15 w 15"/>
                <a:gd name="T45" fmla="*/ 551 h 1374"/>
                <a:gd name="T46" fmla="*/ 0 w 15"/>
                <a:gd name="T47" fmla="*/ 507 h 1374"/>
                <a:gd name="T48" fmla="*/ 15 w 15"/>
                <a:gd name="T49" fmla="*/ 551 h 1374"/>
                <a:gd name="T50" fmla="*/ 15 w 15"/>
                <a:gd name="T51" fmla="*/ 566 h 1374"/>
                <a:gd name="T52" fmla="*/ 0 w 15"/>
                <a:gd name="T53" fmla="*/ 609 h 1374"/>
                <a:gd name="T54" fmla="*/ 15 w 15"/>
                <a:gd name="T55" fmla="*/ 669 h 1374"/>
                <a:gd name="T56" fmla="*/ 0 w 15"/>
                <a:gd name="T57" fmla="*/ 624 h 1374"/>
                <a:gd name="T58" fmla="*/ 15 w 15"/>
                <a:gd name="T59" fmla="*/ 669 h 1374"/>
                <a:gd name="T60" fmla="*/ 15 w 15"/>
                <a:gd name="T61" fmla="*/ 683 h 1374"/>
                <a:gd name="T62" fmla="*/ 0 w 15"/>
                <a:gd name="T63" fmla="*/ 728 h 1374"/>
                <a:gd name="T64" fmla="*/ 15 w 15"/>
                <a:gd name="T65" fmla="*/ 786 h 1374"/>
                <a:gd name="T66" fmla="*/ 0 w 15"/>
                <a:gd name="T67" fmla="*/ 743 h 1374"/>
                <a:gd name="T68" fmla="*/ 15 w 15"/>
                <a:gd name="T69" fmla="*/ 786 h 1374"/>
                <a:gd name="T70" fmla="*/ 15 w 15"/>
                <a:gd name="T71" fmla="*/ 801 h 1374"/>
                <a:gd name="T72" fmla="*/ 0 w 15"/>
                <a:gd name="T73" fmla="*/ 845 h 1374"/>
                <a:gd name="T74" fmla="*/ 15 w 15"/>
                <a:gd name="T75" fmla="*/ 903 h 1374"/>
                <a:gd name="T76" fmla="*/ 0 w 15"/>
                <a:gd name="T77" fmla="*/ 860 h 1374"/>
                <a:gd name="T78" fmla="*/ 15 w 15"/>
                <a:gd name="T79" fmla="*/ 903 h 1374"/>
                <a:gd name="T80" fmla="*/ 15 w 15"/>
                <a:gd name="T81" fmla="*/ 918 h 1374"/>
                <a:gd name="T82" fmla="*/ 0 w 15"/>
                <a:gd name="T83" fmla="*/ 963 h 1374"/>
                <a:gd name="T84" fmla="*/ 15 w 15"/>
                <a:gd name="T85" fmla="*/ 1022 h 1374"/>
                <a:gd name="T86" fmla="*/ 0 w 15"/>
                <a:gd name="T87" fmla="*/ 977 h 1374"/>
                <a:gd name="T88" fmla="*/ 15 w 15"/>
                <a:gd name="T89" fmla="*/ 1022 h 1374"/>
                <a:gd name="T90" fmla="*/ 15 w 15"/>
                <a:gd name="T91" fmla="*/ 1037 h 1374"/>
                <a:gd name="T92" fmla="*/ 0 w 15"/>
                <a:gd name="T93" fmla="*/ 1080 h 1374"/>
                <a:gd name="T94" fmla="*/ 15 w 15"/>
                <a:gd name="T95" fmla="*/ 1139 h 1374"/>
                <a:gd name="T96" fmla="*/ 0 w 15"/>
                <a:gd name="T97" fmla="*/ 1095 h 1374"/>
                <a:gd name="T98" fmla="*/ 15 w 15"/>
                <a:gd name="T99" fmla="*/ 1139 h 1374"/>
                <a:gd name="T100" fmla="*/ 15 w 15"/>
                <a:gd name="T101" fmla="*/ 1154 h 1374"/>
                <a:gd name="T102" fmla="*/ 0 w 15"/>
                <a:gd name="T103" fmla="*/ 1197 h 1374"/>
                <a:gd name="T104" fmla="*/ 15 w 15"/>
                <a:gd name="T105" fmla="*/ 1257 h 1374"/>
                <a:gd name="T106" fmla="*/ 0 w 15"/>
                <a:gd name="T107" fmla="*/ 1212 h 1374"/>
                <a:gd name="T108" fmla="*/ 15 w 15"/>
                <a:gd name="T109" fmla="*/ 1257 h 1374"/>
                <a:gd name="T110" fmla="*/ 15 w 15"/>
                <a:gd name="T111" fmla="*/ 1270 h 1374"/>
                <a:gd name="T112" fmla="*/ 0 w 15"/>
                <a:gd name="T113" fmla="*/ 1315 h 1374"/>
                <a:gd name="T114" fmla="*/ 15 w 15"/>
                <a:gd name="T115" fmla="*/ 1374 h 1374"/>
                <a:gd name="T116" fmla="*/ 0 w 15"/>
                <a:gd name="T117" fmla="*/ 1330 h 1374"/>
                <a:gd name="T118" fmla="*/ 15 w 15"/>
                <a:gd name="T119" fmla="*/ 1374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" h="1374">
                  <a:moveTo>
                    <a:pt x="15" y="21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5" y="21"/>
                  </a:lnTo>
                  <a:close/>
                  <a:moveTo>
                    <a:pt x="15" y="81"/>
                  </a:moveTo>
                  <a:lnTo>
                    <a:pt x="15" y="36"/>
                  </a:lnTo>
                  <a:lnTo>
                    <a:pt x="0" y="36"/>
                  </a:lnTo>
                  <a:lnTo>
                    <a:pt x="0" y="81"/>
                  </a:lnTo>
                  <a:lnTo>
                    <a:pt x="15" y="81"/>
                  </a:lnTo>
                  <a:close/>
                  <a:moveTo>
                    <a:pt x="15" y="140"/>
                  </a:moveTo>
                  <a:lnTo>
                    <a:pt x="15" y="95"/>
                  </a:lnTo>
                  <a:lnTo>
                    <a:pt x="0" y="95"/>
                  </a:lnTo>
                  <a:lnTo>
                    <a:pt x="0" y="140"/>
                  </a:lnTo>
                  <a:lnTo>
                    <a:pt x="15" y="140"/>
                  </a:lnTo>
                  <a:close/>
                  <a:moveTo>
                    <a:pt x="15" y="198"/>
                  </a:moveTo>
                  <a:lnTo>
                    <a:pt x="15" y="155"/>
                  </a:lnTo>
                  <a:lnTo>
                    <a:pt x="0" y="155"/>
                  </a:lnTo>
                  <a:lnTo>
                    <a:pt x="0" y="198"/>
                  </a:lnTo>
                  <a:lnTo>
                    <a:pt x="15" y="198"/>
                  </a:lnTo>
                  <a:close/>
                  <a:moveTo>
                    <a:pt x="15" y="257"/>
                  </a:moveTo>
                  <a:lnTo>
                    <a:pt x="15" y="213"/>
                  </a:lnTo>
                  <a:lnTo>
                    <a:pt x="0" y="213"/>
                  </a:lnTo>
                  <a:lnTo>
                    <a:pt x="0" y="257"/>
                  </a:lnTo>
                  <a:lnTo>
                    <a:pt x="15" y="257"/>
                  </a:lnTo>
                  <a:close/>
                  <a:moveTo>
                    <a:pt x="15" y="315"/>
                  </a:moveTo>
                  <a:lnTo>
                    <a:pt x="15" y="272"/>
                  </a:lnTo>
                  <a:lnTo>
                    <a:pt x="0" y="272"/>
                  </a:lnTo>
                  <a:lnTo>
                    <a:pt x="0" y="315"/>
                  </a:lnTo>
                  <a:lnTo>
                    <a:pt x="15" y="315"/>
                  </a:lnTo>
                  <a:close/>
                  <a:moveTo>
                    <a:pt x="15" y="375"/>
                  </a:moveTo>
                  <a:lnTo>
                    <a:pt x="15" y="330"/>
                  </a:lnTo>
                  <a:lnTo>
                    <a:pt x="0" y="330"/>
                  </a:lnTo>
                  <a:lnTo>
                    <a:pt x="0" y="375"/>
                  </a:lnTo>
                  <a:lnTo>
                    <a:pt x="15" y="375"/>
                  </a:lnTo>
                  <a:close/>
                  <a:moveTo>
                    <a:pt x="15" y="434"/>
                  </a:moveTo>
                  <a:lnTo>
                    <a:pt x="15" y="389"/>
                  </a:lnTo>
                  <a:lnTo>
                    <a:pt x="0" y="389"/>
                  </a:lnTo>
                  <a:lnTo>
                    <a:pt x="0" y="434"/>
                  </a:lnTo>
                  <a:lnTo>
                    <a:pt x="15" y="434"/>
                  </a:lnTo>
                  <a:close/>
                  <a:moveTo>
                    <a:pt x="15" y="492"/>
                  </a:moveTo>
                  <a:lnTo>
                    <a:pt x="15" y="449"/>
                  </a:lnTo>
                  <a:lnTo>
                    <a:pt x="0" y="449"/>
                  </a:lnTo>
                  <a:lnTo>
                    <a:pt x="0" y="492"/>
                  </a:lnTo>
                  <a:lnTo>
                    <a:pt x="15" y="492"/>
                  </a:lnTo>
                  <a:close/>
                  <a:moveTo>
                    <a:pt x="15" y="551"/>
                  </a:moveTo>
                  <a:lnTo>
                    <a:pt x="15" y="507"/>
                  </a:lnTo>
                  <a:lnTo>
                    <a:pt x="0" y="507"/>
                  </a:lnTo>
                  <a:lnTo>
                    <a:pt x="0" y="551"/>
                  </a:lnTo>
                  <a:lnTo>
                    <a:pt x="15" y="551"/>
                  </a:lnTo>
                  <a:close/>
                  <a:moveTo>
                    <a:pt x="15" y="609"/>
                  </a:moveTo>
                  <a:lnTo>
                    <a:pt x="15" y="566"/>
                  </a:lnTo>
                  <a:lnTo>
                    <a:pt x="0" y="566"/>
                  </a:lnTo>
                  <a:lnTo>
                    <a:pt x="0" y="609"/>
                  </a:lnTo>
                  <a:lnTo>
                    <a:pt x="15" y="609"/>
                  </a:lnTo>
                  <a:close/>
                  <a:moveTo>
                    <a:pt x="15" y="669"/>
                  </a:moveTo>
                  <a:lnTo>
                    <a:pt x="15" y="624"/>
                  </a:lnTo>
                  <a:lnTo>
                    <a:pt x="0" y="624"/>
                  </a:lnTo>
                  <a:lnTo>
                    <a:pt x="0" y="669"/>
                  </a:lnTo>
                  <a:lnTo>
                    <a:pt x="15" y="669"/>
                  </a:lnTo>
                  <a:close/>
                  <a:moveTo>
                    <a:pt x="15" y="728"/>
                  </a:moveTo>
                  <a:lnTo>
                    <a:pt x="15" y="683"/>
                  </a:lnTo>
                  <a:lnTo>
                    <a:pt x="0" y="683"/>
                  </a:lnTo>
                  <a:lnTo>
                    <a:pt x="0" y="728"/>
                  </a:lnTo>
                  <a:lnTo>
                    <a:pt x="15" y="728"/>
                  </a:lnTo>
                  <a:close/>
                  <a:moveTo>
                    <a:pt x="15" y="786"/>
                  </a:moveTo>
                  <a:lnTo>
                    <a:pt x="15" y="743"/>
                  </a:lnTo>
                  <a:lnTo>
                    <a:pt x="0" y="743"/>
                  </a:lnTo>
                  <a:lnTo>
                    <a:pt x="0" y="786"/>
                  </a:lnTo>
                  <a:lnTo>
                    <a:pt x="15" y="786"/>
                  </a:lnTo>
                  <a:close/>
                  <a:moveTo>
                    <a:pt x="15" y="845"/>
                  </a:moveTo>
                  <a:lnTo>
                    <a:pt x="15" y="801"/>
                  </a:lnTo>
                  <a:lnTo>
                    <a:pt x="0" y="801"/>
                  </a:lnTo>
                  <a:lnTo>
                    <a:pt x="0" y="845"/>
                  </a:lnTo>
                  <a:lnTo>
                    <a:pt x="15" y="845"/>
                  </a:lnTo>
                  <a:close/>
                  <a:moveTo>
                    <a:pt x="15" y="903"/>
                  </a:moveTo>
                  <a:lnTo>
                    <a:pt x="15" y="860"/>
                  </a:lnTo>
                  <a:lnTo>
                    <a:pt x="0" y="860"/>
                  </a:lnTo>
                  <a:lnTo>
                    <a:pt x="0" y="903"/>
                  </a:lnTo>
                  <a:lnTo>
                    <a:pt x="15" y="903"/>
                  </a:lnTo>
                  <a:close/>
                  <a:moveTo>
                    <a:pt x="15" y="963"/>
                  </a:moveTo>
                  <a:lnTo>
                    <a:pt x="15" y="918"/>
                  </a:lnTo>
                  <a:lnTo>
                    <a:pt x="0" y="918"/>
                  </a:lnTo>
                  <a:lnTo>
                    <a:pt x="0" y="963"/>
                  </a:lnTo>
                  <a:lnTo>
                    <a:pt x="15" y="963"/>
                  </a:lnTo>
                  <a:close/>
                  <a:moveTo>
                    <a:pt x="15" y="1022"/>
                  </a:moveTo>
                  <a:lnTo>
                    <a:pt x="15" y="977"/>
                  </a:lnTo>
                  <a:lnTo>
                    <a:pt x="0" y="977"/>
                  </a:lnTo>
                  <a:lnTo>
                    <a:pt x="0" y="1022"/>
                  </a:lnTo>
                  <a:lnTo>
                    <a:pt x="15" y="1022"/>
                  </a:lnTo>
                  <a:close/>
                  <a:moveTo>
                    <a:pt x="15" y="1080"/>
                  </a:moveTo>
                  <a:lnTo>
                    <a:pt x="15" y="1037"/>
                  </a:lnTo>
                  <a:lnTo>
                    <a:pt x="0" y="1037"/>
                  </a:lnTo>
                  <a:lnTo>
                    <a:pt x="0" y="1080"/>
                  </a:lnTo>
                  <a:lnTo>
                    <a:pt x="15" y="1080"/>
                  </a:lnTo>
                  <a:close/>
                  <a:moveTo>
                    <a:pt x="15" y="1139"/>
                  </a:moveTo>
                  <a:lnTo>
                    <a:pt x="15" y="1095"/>
                  </a:lnTo>
                  <a:lnTo>
                    <a:pt x="0" y="1095"/>
                  </a:lnTo>
                  <a:lnTo>
                    <a:pt x="0" y="1139"/>
                  </a:lnTo>
                  <a:lnTo>
                    <a:pt x="15" y="1139"/>
                  </a:lnTo>
                  <a:close/>
                  <a:moveTo>
                    <a:pt x="15" y="1197"/>
                  </a:moveTo>
                  <a:lnTo>
                    <a:pt x="15" y="1154"/>
                  </a:lnTo>
                  <a:lnTo>
                    <a:pt x="0" y="1154"/>
                  </a:lnTo>
                  <a:lnTo>
                    <a:pt x="0" y="1197"/>
                  </a:lnTo>
                  <a:lnTo>
                    <a:pt x="15" y="1197"/>
                  </a:lnTo>
                  <a:close/>
                  <a:moveTo>
                    <a:pt x="15" y="1257"/>
                  </a:moveTo>
                  <a:lnTo>
                    <a:pt x="15" y="1212"/>
                  </a:lnTo>
                  <a:lnTo>
                    <a:pt x="0" y="1212"/>
                  </a:lnTo>
                  <a:lnTo>
                    <a:pt x="0" y="1257"/>
                  </a:lnTo>
                  <a:lnTo>
                    <a:pt x="15" y="1257"/>
                  </a:lnTo>
                  <a:close/>
                  <a:moveTo>
                    <a:pt x="15" y="1315"/>
                  </a:moveTo>
                  <a:lnTo>
                    <a:pt x="15" y="1270"/>
                  </a:lnTo>
                  <a:lnTo>
                    <a:pt x="0" y="1270"/>
                  </a:lnTo>
                  <a:lnTo>
                    <a:pt x="0" y="1315"/>
                  </a:lnTo>
                  <a:lnTo>
                    <a:pt x="15" y="1315"/>
                  </a:lnTo>
                  <a:close/>
                  <a:moveTo>
                    <a:pt x="15" y="1374"/>
                  </a:moveTo>
                  <a:lnTo>
                    <a:pt x="15" y="1330"/>
                  </a:lnTo>
                  <a:lnTo>
                    <a:pt x="0" y="1330"/>
                  </a:lnTo>
                  <a:lnTo>
                    <a:pt x="0" y="1374"/>
                  </a:lnTo>
                  <a:lnTo>
                    <a:pt x="15" y="137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1" name="Freeform 132"/>
            <p:cNvSpPr>
              <a:spLocks/>
            </p:cNvSpPr>
            <p:nvPr/>
          </p:nvSpPr>
          <p:spPr bwMode="auto">
            <a:xfrm>
              <a:off x="5611813" y="946151"/>
              <a:ext cx="581025" cy="579437"/>
            </a:xfrm>
            <a:custGeom>
              <a:avLst/>
              <a:gdLst>
                <a:gd name="T0" fmla="*/ 244 w 244"/>
                <a:gd name="T1" fmla="*/ 115 h 244"/>
                <a:gd name="T2" fmla="*/ 122 w 244"/>
                <a:gd name="T3" fmla="*/ 0 h 244"/>
                <a:gd name="T4" fmla="*/ 0 w 244"/>
                <a:gd name="T5" fmla="*/ 122 h 244"/>
                <a:gd name="T6" fmla="*/ 115 w 244"/>
                <a:gd name="T7" fmla="*/ 243 h 244"/>
                <a:gd name="T8" fmla="*/ 115 w 244"/>
                <a:gd name="T9" fmla="*/ 244 h 244"/>
                <a:gd name="T10" fmla="*/ 244 w 244"/>
                <a:gd name="T11" fmla="*/ 244 h 244"/>
                <a:gd name="T12" fmla="*/ 244 w 244"/>
                <a:gd name="T13" fmla="*/ 11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44">
                  <a:moveTo>
                    <a:pt x="244" y="115"/>
                  </a:moveTo>
                  <a:cubicBezTo>
                    <a:pt x="240" y="51"/>
                    <a:pt x="187" y="0"/>
                    <a:pt x="122" y="0"/>
                  </a:cubicBezTo>
                  <a:cubicBezTo>
                    <a:pt x="55" y="0"/>
                    <a:pt x="0" y="54"/>
                    <a:pt x="0" y="122"/>
                  </a:cubicBezTo>
                  <a:cubicBezTo>
                    <a:pt x="0" y="187"/>
                    <a:pt x="51" y="240"/>
                    <a:pt x="115" y="243"/>
                  </a:cubicBezTo>
                  <a:cubicBezTo>
                    <a:pt x="115" y="244"/>
                    <a:pt x="115" y="244"/>
                    <a:pt x="115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115"/>
                    <a:pt x="244" y="115"/>
                    <a:pt x="244" y="11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9" name="Freeform 140"/>
            <p:cNvSpPr>
              <a:spLocks/>
            </p:cNvSpPr>
            <p:nvPr/>
          </p:nvSpPr>
          <p:spPr bwMode="auto">
            <a:xfrm>
              <a:off x="5726113" y="1173163"/>
              <a:ext cx="85725" cy="136525"/>
            </a:xfrm>
            <a:custGeom>
              <a:avLst/>
              <a:gdLst>
                <a:gd name="T0" fmla="*/ 18 w 36"/>
                <a:gd name="T1" fmla="*/ 57 h 57"/>
                <a:gd name="T2" fmla="*/ 7 w 36"/>
                <a:gd name="T3" fmla="*/ 56 h 57"/>
                <a:gd name="T4" fmla="*/ 0 w 36"/>
                <a:gd name="T5" fmla="*/ 54 h 57"/>
                <a:gd name="T6" fmla="*/ 0 w 36"/>
                <a:gd name="T7" fmla="*/ 52 h 57"/>
                <a:gd name="T8" fmla="*/ 0 w 36"/>
                <a:gd name="T9" fmla="*/ 50 h 57"/>
                <a:gd name="T10" fmla="*/ 1 w 36"/>
                <a:gd name="T11" fmla="*/ 47 h 57"/>
                <a:gd name="T12" fmla="*/ 2 w 36"/>
                <a:gd name="T13" fmla="*/ 47 h 57"/>
                <a:gd name="T14" fmla="*/ 9 w 36"/>
                <a:gd name="T15" fmla="*/ 49 h 57"/>
                <a:gd name="T16" fmla="*/ 16 w 36"/>
                <a:gd name="T17" fmla="*/ 50 h 57"/>
                <a:gd name="T18" fmla="*/ 24 w 36"/>
                <a:gd name="T19" fmla="*/ 48 h 57"/>
                <a:gd name="T20" fmla="*/ 27 w 36"/>
                <a:gd name="T21" fmla="*/ 41 h 57"/>
                <a:gd name="T22" fmla="*/ 26 w 36"/>
                <a:gd name="T23" fmla="*/ 37 h 57"/>
                <a:gd name="T24" fmla="*/ 23 w 36"/>
                <a:gd name="T25" fmla="*/ 34 h 57"/>
                <a:gd name="T26" fmla="*/ 19 w 36"/>
                <a:gd name="T27" fmla="*/ 32 h 57"/>
                <a:gd name="T28" fmla="*/ 15 w 36"/>
                <a:gd name="T29" fmla="*/ 31 h 57"/>
                <a:gd name="T30" fmla="*/ 13 w 36"/>
                <a:gd name="T31" fmla="*/ 31 h 57"/>
                <a:gd name="T32" fmla="*/ 12 w 36"/>
                <a:gd name="T33" fmla="*/ 30 h 57"/>
                <a:gd name="T34" fmla="*/ 12 w 36"/>
                <a:gd name="T35" fmla="*/ 27 h 57"/>
                <a:gd name="T36" fmla="*/ 13 w 36"/>
                <a:gd name="T37" fmla="*/ 25 h 57"/>
                <a:gd name="T38" fmla="*/ 15 w 36"/>
                <a:gd name="T39" fmla="*/ 25 h 57"/>
                <a:gd name="T40" fmla="*/ 24 w 36"/>
                <a:gd name="T41" fmla="*/ 22 h 57"/>
                <a:gd name="T42" fmla="*/ 27 w 36"/>
                <a:gd name="T43" fmla="*/ 15 h 57"/>
                <a:gd name="T44" fmla="*/ 24 w 36"/>
                <a:gd name="T45" fmla="*/ 9 h 57"/>
                <a:gd name="T46" fmla="*/ 15 w 36"/>
                <a:gd name="T47" fmla="*/ 7 h 57"/>
                <a:gd name="T48" fmla="*/ 9 w 36"/>
                <a:gd name="T49" fmla="*/ 8 h 57"/>
                <a:gd name="T50" fmla="*/ 4 w 36"/>
                <a:gd name="T51" fmla="*/ 10 h 57"/>
                <a:gd name="T52" fmla="*/ 3 w 36"/>
                <a:gd name="T53" fmla="*/ 10 h 57"/>
                <a:gd name="T54" fmla="*/ 2 w 36"/>
                <a:gd name="T55" fmla="*/ 7 h 57"/>
                <a:gd name="T56" fmla="*/ 2 w 36"/>
                <a:gd name="T57" fmla="*/ 5 h 57"/>
                <a:gd name="T58" fmla="*/ 2 w 36"/>
                <a:gd name="T59" fmla="*/ 3 h 57"/>
                <a:gd name="T60" fmla="*/ 4 w 36"/>
                <a:gd name="T61" fmla="*/ 2 h 57"/>
                <a:gd name="T62" fmla="*/ 7 w 36"/>
                <a:gd name="T63" fmla="*/ 1 h 57"/>
                <a:gd name="T64" fmla="*/ 11 w 36"/>
                <a:gd name="T65" fmla="*/ 0 h 57"/>
                <a:gd name="T66" fmla="*/ 17 w 36"/>
                <a:gd name="T67" fmla="*/ 0 h 57"/>
                <a:gd name="T68" fmla="*/ 30 w 36"/>
                <a:gd name="T69" fmla="*/ 3 h 57"/>
                <a:gd name="T70" fmla="*/ 35 w 36"/>
                <a:gd name="T71" fmla="*/ 14 h 57"/>
                <a:gd name="T72" fmla="*/ 32 w 36"/>
                <a:gd name="T73" fmla="*/ 23 h 57"/>
                <a:gd name="T74" fmla="*/ 25 w 36"/>
                <a:gd name="T75" fmla="*/ 28 h 57"/>
                <a:gd name="T76" fmla="*/ 33 w 36"/>
                <a:gd name="T77" fmla="*/ 33 h 57"/>
                <a:gd name="T78" fmla="*/ 36 w 36"/>
                <a:gd name="T79" fmla="*/ 42 h 57"/>
                <a:gd name="T80" fmla="*/ 34 w 36"/>
                <a:gd name="T81" fmla="*/ 49 h 57"/>
                <a:gd name="T82" fmla="*/ 30 w 36"/>
                <a:gd name="T83" fmla="*/ 54 h 57"/>
                <a:gd name="T84" fmla="*/ 25 w 36"/>
                <a:gd name="T85" fmla="*/ 56 h 57"/>
                <a:gd name="T86" fmla="*/ 18 w 36"/>
                <a:gd name="T8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" h="57">
                  <a:moveTo>
                    <a:pt x="18" y="57"/>
                  </a:moveTo>
                  <a:cubicBezTo>
                    <a:pt x="14" y="57"/>
                    <a:pt x="10" y="57"/>
                    <a:pt x="7" y="56"/>
                  </a:cubicBezTo>
                  <a:cubicBezTo>
                    <a:pt x="4" y="55"/>
                    <a:pt x="2" y="55"/>
                    <a:pt x="0" y="54"/>
                  </a:cubicBezTo>
                  <a:cubicBezTo>
                    <a:pt x="0" y="54"/>
                    <a:pt x="0" y="53"/>
                    <a:pt x="0" y="52"/>
                  </a:cubicBezTo>
                  <a:cubicBezTo>
                    <a:pt x="0" y="51"/>
                    <a:pt x="0" y="51"/>
                    <a:pt x="0" y="50"/>
                  </a:cubicBezTo>
                  <a:cubicBezTo>
                    <a:pt x="1" y="49"/>
                    <a:pt x="1" y="48"/>
                    <a:pt x="1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7"/>
                    <a:pt x="6" y="48"/>
                    <a:pt x="9" y="49"/>
                  </a:cubicBezTo>
                  <a:cubicBezTo>
                    <a:pt x="11" y="50"/>
                    <a:pt x="13" y="50"/>
                    <a:pt x="16" y="50"/>
                  </a:cubicBezTo>
                  <a:cubicBezTo>
                    <a:pt x="19" y="50"/>
                    <a:pt x="22" y="49"/>
                    <a:pt x="24" y="48"/>
                  </a:cubicBezTo>
                  <a:cubicBezTo>
                    <a:pt x="26" y="46"/>
                    <a:pt x="27" y="44"/>
                    <a:pt x="27" y="41"/>
                  </a:cubicBezTo>
                  <a:cubicBezTo>
                    <a:pt x="27" y="40"/>
                    <a:pt x="27" y="38"/>
                    <a:pt x="26" y="37"/>
                  </a:cubicBezTo>
                  <a:cubicBezTo>
                    <a:pt x="25" y="36"/>
                    <a:pt x="25" y="35"/>
                    <a:pt x="23" y="34"/>
                  </a:cubicBezTo>
                  <a:cubicBezTo>
                    <a:pt x="22" y="33"/>
                    <a:pt x="21" y="33"/>
                    <a:pt x="19" y="32"/>
                  </a:cubicBezTo>
                  <a:cubicBezTo>
                    <a:pt x="18" y="32"/>
                    <a:pt x="16" y="32"/>
                    <a:pt x="15" y="31"/>
                  </a:cubicBezTo>
                  <a:cubicBezTo>
                    <a:pt x="14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3" y="25"/>
                    <a:pt x="13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9" y="25"/>
                    <a:pt x="21" y="24"/>
                    <a:pt x="24" y="22"/>
                  </a:cubicBezTo>
                  <a:cubicBezTo>
                    <a:pt x="26" y="21"/>
                    <a:pt x="27" y="18"/>
                    <a:pt x="27" y="15"/>
                  </a:cubicBezTo>
                  <a:cubicBezTo>
                    <a:pt x="27" y="13"/>
                    <a:pt x="26" y="11"/>
                    <a:pt x="24" y="9"/>
                  </a:cubicBezTo>
                  <a:cubicBezTo>
                    <a:pt x="22" y="7"/>
                    <a:pt x="19" y="7"/>
                    <a:pt x="15" y="7"/>
                  </a:cubicBezTo>
                  <a:cubicBezTo>
                    <a:pt x="13" y="7"/>
                    <a:pt x="11" y="7"/>
                    <a:pt x="9" y="8"/>
                  </a:cubicBezTo>
                  <a:cubicBezTo>
                    <a:pt x="7" y="8"/>
                    <a:pt x="5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0"/>
                    <a:pt x="10" y="0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5" y="9"/>
                    <a:pt x="35" y="14"/>
                  </a:cubicBezTo>
                  <a:cubicBezTo>
                    <a:pt x="35" y="18"/>
                    <a:pt x="34" y="21"/>
                    <a:pt x="32" y="23"/>
                  </a:cubicBezTo>
                  <a:cubicBezTo>
                    <a:pt x="30" y="26"/>
                    <a:pt x="28" y="28"/>
                    <a:pt x="25" y="28"/>
                  </a:cubicBezTo>
                  <a:cubicBezTo>
                    <a:pt x="28" y="29"/>
                    <a:pt x="31" y="31"/>
                    <a:pt x="33" y="33"/>
                  </a:cubicBezTo>
                  <a:cubicBezTo>
                    <a:pt x="35" y="35"/>
                    <a:pt x="36" y="38"/>
                    <a:pt x="36" y="42"/>
                  </a:cubicBezTo>
                  <a:cubicBezTo>
                    <a:pt x="36" y="45"/>
                    <a:pt x="35" y="47"/>
                    <a:pt x="34" y="49"/>
                  </a:cubicBezTo>
                  <a:cubicBezTo>
                    <a:pt x="33" y="51"/>
                    <a:pt x="32" y="52"/>
                    <a:pt x="30" y="54"/>
                  </a:cubicBezTo>
                  <a:cubicBezTo>
                    <a:pt x="29" y="55"/>
                    <a:pt x="27" y="56"/>
                    <a:pt x="25" y="56"/>
                  </a:cubicBezTo>
                  <a:cubicBezTo>
                    <a:pt x="22" y="57"/>
                    <a:pt x="20" y="57"/>
                    <a:pt x="18" y="5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41"/>
            <p:cNvSpPr>
              <a:spLocks/>
            </p:cNvSpPr>
            <p:nvPr/>
          </p:nvSpPr>
          <p:spPr bwMode="auto">
            <a:xfrm>
              <a:off x="5845175" y="1176338"/>
              <a:ext cx="90487" cy="133350"/>
            </a:xfrm>
            <a:custGeom>
              <a:avLst/>
              <a:gdLst>
                <a:gd name="T0" fmla="*/ 19 w 38"/>
                <a:gd name="T1" fmla="*/ 54 h 56"/>
                <a:gd name="T2" fmla="*/ 19 w 38"/>
                <a:gd name="T3" fmla="*/ 55 h 56"/>
                <a:gd name="T4" fmla="*/ 17 w 38"/>
                <a:gd name="T5" fmla="*/ 56 h 56"/>
                <a:gd name="T6" fmla="*/ 12 w 38"/>
                <a:gd name="T7" fmla="*/ 56 h 56"/>
                <a:gd name="T8" fmla="*/ 10 w 38"/>
                <a:gd name="T9" fmla="*/ 55 h 56"/>
                <a:gd name="T10" fmla="*/ 10 w 38"/>
                <a:gd name="T11" fmla="*/ 54 h 56"/>
                <a:gd name="T12" fmla="*/ 26 w 38"/>
                <a:gd name="T13" fmla="*/ 9 h 56"/>
                <a:gd name="T14" fmla="*/ 24 w 38"/>
                <a:gd name="T15" fmla="*/ 8 h 56"/>
                <a:gd name="T16" fmla="*/ 2 w 38"/>
                <a:gd name="T17" fmla="*/ 8 h 56"/>
                <a:gd name="T18" fmla="*/ 0 w 38"/>
                <a:gd name="T19" fmla="*/ 7 h 56"/>
                <a:gd name="T20" fmla="*/ 0 w 38"/>
                <a:gd name="T21" fmla="*/ 6 h 56"/>
                <a:gd name="T22" fmla="*/ 0 w 38"/>
                <a:gd name="T23" fmla="*/ 2 h 56"/>
                <a:gd name="T24" fmla="*/ 0 w 38"/>
                <a:gd name="T25" fmla="*/ 0 h 56"/>
                <a:gd name="T26" fmla="*/ 2 w 38"/>
                <a:gd name="T27" fmla="*/ 0 h 56"/>
                <a:gd name="T28" fmla="*/ 35 w 38"/>
                <a:gd name="T29" fmla="*/ 0 h 56"/>
                <a:gd name="T30" fmla="*/ 37 w 38"/>
                <a:gd name="T31" fmla="*/ 1 h 56"/>
                <a:gd name="T32" fmla="*/ 37 w 38"/>
                <a:gd name="T33" fmla="*/ 3 h 56"/>
                <a:gd name="T34" fmla="*/ 19 w 38"/>
                <a:gd name="T3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56">
                  <a:moveTo>
                    <a:pt x="19" y="54"/>
                  </a:moveTo>
                  <a:cubicBezTo>
                    <a:pt x="19" y="54"/>
                    <a:pt x="19" y="55"/>
                    <a:pt x="19" y="55"/>
                  </a:cubicBezTo>
                  <a:cubicBezTo>
                    <a:pt x="18" y="56"/>
                    <a:pt x="18" y="56"/>
                    <a:pt x="17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0" y="55"/>
                  </a:cubicBezTo>
                  <a:cubicBezTo>
                    <a:pt x="10" y="55"/>
                    <a:pt x="10" y="55"/>
                    <a:pt x="10" y="54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8"/>
                    <a:pt x="24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0"/>
                    <a:pt x="37" y="1"/>
                  </a:cubicBezTo>
                  <a:cubicBezTo>
                    <a:pt x="38" y="1"/>
                    <a:pt x="38" y="2"/>
                    <a:pt x="37" y="3"/>
                  </a:cubicBezTo>
                  <a:lnTo>
                    <a:pt x="19" y="54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42"/>
            <p:cNvSpPr>
              <a:spLocks noEditPoints="1"/>
            </p:cNvSpPr>
            <p:nvPr/>
          </p:nvSpPr>
          <p:spPr bwMode="auto">
            <a:xfrm>
              <a:off x="5962650" y="1163638"/>
              <a:ext cx="130175" cy="147637"/>
            </a:xfrm>
            <a:custGeom>
              <a:avLst/>
              <a:gdLst>
                <a:gd name="T0" fmla="*/ 22 w 55"/>
                <a:gd name="T1" fmla="*/ 26 h 62"/>
                <a:gd name="T2" fmla="*/ 16 w 55"/>
                <a:gd name="T3" fmla="*/ 31 h 62"/>
                <a:gd name="T4" fmla="*/ 3 w 55"/>
                <a:gd name="T5" fmla="*/ 29 h 62"/>
                <a:gd name="T6" fmla="*/ 0 w 55"/>
                <a:gd name="T7" fmla="*/ 12 h 62"/>
                <a:gd name="T8" fmla="*/ 12 w 55"/>
                <a:gd name="T9" fmla="*/ 0 h 62"/>
                <a:gd name="T10" fmla="*/ 20 w 55"/>
                <a:gd name="T11" fmla="*/ 2 h 62"/>
                <a:gd name="T12" fmla="*/ 23 w 55"/>
                <a:gd name="T13" fmla="*/ 11 h 62"/>
                <a:gd name="T14" fmla="*/ 17 w 55"/>
                <a:gd name="T15" fmla="*/ 13 h 62"/>
                <a:gd name="T16" fmla="*/ 12 w 55"/>
                <a:gd name="T17" fmla="*/ 6 h 62"/>
                <a:gd name="T18" fmla="*/ 7 w 55"/>
                <a:gd name="T19" fmla="*/ 13 h 62"/>
                <a:gd name="T20" fmla="*/ 8 w 55"/>
                <a:gd name="T21" fmla="*/ 24 h 62"/>
                <a:gd name="T22" fmla="*/ 16 w 55"/>
                <a:gd name="T23" fmla="*/ 24 h 62"/>
                <a:gd name="T24" fmla="*/ 17 w 55"/>
                <a:gd name="T25" fmla="*/ 13 h 62"/>
                <a:gd name="T26" fmla="*/ 16 w 55"/>
                <a:gd name="T27" fmla="*/ 60 h 62"/>
                <a:gd name="T28" fmla="*/ 11 w 55"/>
                <a:gd name="T29" fmla="*/ 61 h 62"/>
                <a:gd name="T30" fmla="*/ 10 w 55"/>
                <a:gd name="T31" fmla="*/ 58 h 62"/>
                <a:gd name="T32" fmla="*/ 40 w 55"/>
                <a:gd name="T33" fmla="*/ 1 h 62"/>
                <a:gd name="T34" fmla="*/ 46 w 55"/>
                <a:gd name="T35" fmla="*/ 0 h 62"/>
                <a:gd name="T36" fmla="*/ 46 w 55"/>
                <a:gd name="T37" fmla="*/ 3 h 62"/>
                <a:gd name="T38" fmla="*/ 55 w 55"/>
                <a:gd name="T39" fmla="*/ 51 h 62"/>
                <a:gd name="T40" fmla="*/ 52 w 55"/>
                <a:gd name="T41" fmla="*/ 60 h 62"/>
                <a:gd name="T42" fmla="*/ 44 w 55"/>
                <a:gd name="T43" fmla="*/ 62 h 62"/>
                <a:gd name="T44" fmla="*/ 32 w 55"/>
                <a:gd name="T45" fmla="*/ 51 h 62"/>
                <a:gd name="T46" fmla="*/ 36 w 55"/>
                <a:gd name="T47" fmla="*/ 33 h 62"/>
                <a:gd name="T48" fmla="*/ 48 w 55"/>
                <a:gd name="T49" fmla="*/ 31 h 62"/>
                <a:gd name="T50" fmla="*/ 54 w 55"/>
                <a:gd name="T51" fmla="*/ 36 h 62"/>
                <a:gd name="T52" fmla="*/ 55 w 55"/>
                <a:gd name="T53" fmla="*/ 51 h 62"/>
                <a:gd name="T54" fmla="*/ 48 w 55"/>
                <a:gd name="T55" fmla="*/ 39 h 62"/>
                <a:gd name="T56" fmla="*/ 40 w 55"/>
                <a:gd name="T57" fmla="*/ 39 h 62"/>
                <a:gd name="T58" fmla="*/ 39 w 55"/>
                <a:gd name="T59" fmla="*/ 51 h 62"/>
                <a:gd name="T60" fmla="*/ 44 w 55"/>
                <a:gd name="T61" fmla="*/ 56 h 62"/>
                <a:gd name="T62" fmla="*/ 49 w 55"/>
                <a:gd name="T63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62">
                  <a:moveTo>
                    <a:pt x="23" y="21"/>
                  </a:moveTo>
                  <a:cubicBezTo>
                    <a:pt x="23" y="23"/>
                    <a:pt x="23" y="25"/>
                    <a:pt x="22" y="26"/>
                  </a:cubicBezTo>
                  <a:cubicBezTo>
                    <a:pt x="22" y="27"/>
                    <a:pt x="21" y="28"/>
                    <a:pt x="20" y="29"/>
                  </a:cubicBezTo>
                  <a:cubicBezTo>
                    <a:pt x="19" y="30"/>
                    <a:pt x="17" y="31"/>
                    <a:pt x="16" y="31"/>
                  </a:cubicBezTo>
                  <a:cubicBezTo>
                    <a:pt x="15" y="31"/>
                    <a:pt x="13" y="31"/>
                    <a:pt x="12" y="31"/>
                  </a:cubicBezTo>
                  <a:cubicBezTo>
                    <a:pt x="8" y="31"/>
                    <a:pt x="6" y="31"/>
                    <a:pt x="3" y="29"/>
                  </a:cubicBezTo>
                  <a:cubicBezTo>
                    <a:pt x="1" y="27"/>
                    <a:pt x="0" y="25"/>
                    <a:pt x="0" y="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7" y="1"/>
                    <a:pt x="18" y="2"/>
                    <a:pt x="20" y="2"/>
                  </a:cubicBezTo>
                  <a:cubicBezTo>
                    <a:pt x="21" y="3"/>
                    <a:pt x="22" y="4"/>
                    <a:pt x="22" y="6"/>
                  </a:cubicBezTo>
                  <a:cubicBezTo>
                    <a:pt x="23" y="7"/>
                    <a:pt x="23" y="9"/>
                    <a:pt x="23" y="11"/>
                  </a:cubicBezTo>
                  <a:lnTo>
                    <a:pt x="23" y="21"/>
                  </a:lnTo>
                  <a:close/>
                  <a:moveTo>
                    <a:pt x="17" y="13"/>
                  </a:moveTo>
                  <a:cubicBezTo>
                    <a:pt x="17" y="11"/>
                    <a:pt x="16" y="9"/>
                    <a:pt x="16" y="8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7" y="9"/>
                    <a:pt x="7" y="11"/>
                    <a:pt x="7" y="1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3"/>
                    <a:pt x="8" y="24"/>
                  </a:cubicBezTo>
                  <a:cubicBezTo>
                    <a:pt x="9" y="25"/>
                    <a:pt x="10" y="25"/>
                    <a:pt x="12" y="25"/>
                  </a:cubicBezTo>
                  <a:cubicBezTo>
                    <a:pt x="14" y="25"/>
                    <a:pt x="15" y="25"/>
                    <a:pt x="16" y="24"/>
                  </a:cubicBezTo>
                  <a:cubicBezTo>
                    <a:pt x="16" y="23"/>
                    <a:pt x="17" y="22"/>
                    <a:pt x="17" y="21"/>
                  </a:cubicBezTo>
                  <a:lnTo>
                    <a:pt x="17" y="13"/>
                  </a:lnTo>
                  <a:close/>
                  <a:moveTo>
                    <a:pt x="18" y="58"/>
                  </a:moveTo>
                  <a:cubicBezTo>
                    <a:pt x="17" y="59"/>
                    <a:pt x="17" y="60"/>
                    <a:pt x="16" y="60"/>
                  </a:cubicBezTo>
                  <a:cubicBezTo>
                    <a:pt x="16" y="61"/>
                    <a:pt x="16" y="61"/>
                    <a:pt x="15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9" y="60"/>
                    <a:pt x="10" y="59"/>
                    <a:pt x="10" y="58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2"/>
                    <a:pt x="40" y="1"/>
                    <a:pt x="40" y="1"/>
                  </a:cubicBezTo>
                  <a:cubicBezTo>
                    <a:pt x="40" y="1"/>
                    <a:pt x="41" y="0"/>
                    <a:pt x="4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7" y="1"/>
                    <a:pt x="47" y="1"/>
                  </a:cubicBezTo>
                  <a:cubicBezTo>
                    <a:pt x="47" y="1"/>
                    <a:pt x="47" y="2"/>
                    <a:pt x="46" y="3"/>
                  </a:cubicBezTo>
                  <a:lnTo>
                    <a:pt x="18" y="58"/>
                  </a:lnTo>
                  <a:close/>
                  <a:moveTo>
                    <a:pt x="55" y="51"/>
                  </a:moveTo>
                  <a:cubicBezTo>
                    <a:pt x="55" y="53"/>
                    <a:pt x="55" y="55"/>
                    <a:pt x="54" y="56"/>
                  </a:cubicBezTo>
                  <a:cubicBezTo>
                    <a:pt x="54" y="58"/>
                    <a:pt x="53" y="59"/>
                    <a:pt x="52" y="60"/>
                  </a:cubicBezTo>
                  <a:cubicBezTo>
                    <a:pt x="51" y="60"/>
                    <a:pt x="50" y="61"/>
                    <a:pt x="48" y="61"/>
                  </a:cubicBezTo>
                  <a:cubicBezTo>
                    <a:pt x="47" y="62"/>
                    <a:pt x="46" y="62"/>
                    <a:pt x="44" y="62"/>
                  </a:cubicBezTo>
                  <a:cubicBezTo>
                    <a:pt x="41" y="62"/>
                    <a:pt x="38" y="61"/>
                    <a:pt x="36" y="59"/>
                  </a:cubicBezTo>
                  <a:cubicBezTo>
                    <a:pt x="34" y="58"/>
                    <a:pt x="32" y="55"/>
                    <a:pt x="32" y="5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38"/>
                    <a:pt x="34" y="35"/>
                    <a:pt x="36" y="33"/>
                  </a:cubicBezTo>
                  <a:cubicBezTo>
                    <a:pt x="38" y="31"/>
                    <a:pt x="41" y="30"/>
                    <a:pt x="44" y="30"/>
                  </a:cubicBezTo>
                  <a:cubicBezTo>
                    <a:pt x="46" y="30"/>
                    <a:pt x="47" y="31"/>
                    <a:pt x="48" y="31"/>
                  </a:cubicBezTo>
                  <a:cubicBezTo>
                    <a:pt x="50" y="31"/>
                    <a:pt x="51" y="32"/>
                    <a:pt x="52" y="33"/>
                  </a:cubicBezTo>
                  <a:cubicBezTo>
                    <a:pt x="53" y="34"/>
                    <a:pt x="54" y="35"/>
                    <a:pt x="54" y="36"/>
                  </a:cubicBezTo>
                  <a:cubicBezTo>
                    <a:pt x="55" y="38"/>
                    <a:pt x="55" y="39"/>
                    <a:pt x="55" y="41"/>
                  </a:cubicBezTo>
                  <a:lnTo>
                    <a:pt x="55" y="51"/>
                  </a:lnTo>
                  <a:close/>
                  <a:moveTo>
                    <a:pt x="49" y="43"/>
                  </a:moveTo>
                  <a:cubicBezTo>
                    <a:pt x="49" y="41"/>
                    <a:pt x="49" y="40"/>
                    <a:pt x="48" y="39"/>
                  </a:cubicBezTo>
                  <a:cubicBezTo>
                    <a:pt x="47" y="37"/>
                    <a:pt x="46" y="37"/>
                    <a:pt x="44" y="37"/>
                  </a:cubicBezTo>
                  <a:cubicBezTo>
                    <a:pt x="42" y="37"/>
                    <a:pt x="41" y="37"/>
                    <a:pt x="40" y="39"/>
                  </a:cubicBezTo>
                  <a:cubicBezTo>
                    <a:pt x="39" y="40"/>
                    <a:pt x="39" y="41"/>
                    <a:pt x="39" y="43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2"/>
                    <a:pt x="40" y="53"/>
                    <a:pt x="40" y="54"/>
                  </a:cubicBezTo>
                  <a:cubicBezTo>
                    <a:pt x="41" y="55"/>
                    <a:pt x="43" y="56"/>
                    <a:pt x="44" y="56"/>
                  </a:cubicBezTo>
                  <a:cubicBezTo>
                    <a:pt x="46" y="56"/>
                    <a:pt x="47" y="55"/>
                    <a:pt x="48" y="54"/>
                  </a:cubicBezTo>
                  <a:cubicBezTo>
                    <a:pt x="49" y="53"/>
                    <a:pt x="49" y="52"/>
                    <a:pt x="49" y="51"/>
                  </a:cubicBezTo>
                  <a:lnTo>
                    <a:pt x="49" y="4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Oval 117"/>
            <p:cNvSpPr>
              <a:spLocks noChangeArrowheads="1"/>
            </p:cNvSpPr>
            <p:nvPr/>
          </p:nvSpPr>
          <p:spPr bwMode="auto">
            <a:xfrm>
              <a:off x="6091238" y="3536950"/>
              <a:ext cx="180975" cy="180975"/>
            </a:xfrm>
            <a:prstGeom prst="ellipse">
              <a:avLst/>
            </a:pr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4" name="组合 403"/>
          <p:cNvGrpSpPr/>
          <p:nvPr/>
        </p:nvGrpSpPr>
        <p:grpSpPr>
          <a:xfrm>
            <a:off x="9718345" y="1135414"/>
            <a:ext cx="658812" cy="2628900"/>
            <a:chOff x="9994900" y="1135063"/>
            <a:chExt cx="658812" cy="2628900"/>
          </a:xfrm>
        </p:grpSpPr>
        <p:sp>
          <p:nvSpPr>
            <p:cNvPr id="364" name="Freeform 128"/>
            <p:cNvSpPr>
              <a:spLocks noEditPoints="1"/>
            </p:cNvSpPr>
            <p:nvPr/>
          </p:nvSpPr>
          <p:spPr bwMode="auto">
            <a:xfrm>
              <a:off x="10552113" y="1558925"/>
              <a:ext cx="20637" cy="2054225"/>
            </a:xfrm>
            <a:custGeom>
              <a:avLst/>
              <a:gdLst>
                <a:gd name="T0" fmla="*/ 13 w 13"/>
                <a:gd name="T1" fmla="*/ 0 h 1294"/>
                <a:gd name="T2" fmla="*/ 0 w 13"/>
                <a:gd name="T3" fmla="*/ 0 h 1294"/>
                <a:gd name="T4" fmla="*/ 13 w 13"/>
                <a:gd name="T5" fmla="*/ 60 h 1294"/>
                <a:gd name="T6" fmla="*/ 0 w 13"/>
                <a:gd name="T7" fmla="*/ 15 h 1294"/>
                <a:gd name="T8" fmla="*/ 13 w 13"/>
                <a:gd name="T9" fmla="*/ 60 h 1294"/>
                <a:gd name="T10" fmla="*/ 13 w 13"/>
                <a:gd name="T11" fmla="*/ 74 h 1294"/>
                <a:gd name="T12" fmla="*/ 0 w 13"/>
                <a:gd name="T13" fmla="*/ 119 h 1294"/>
                <a:gd name="T14" fmla="*/ 13 w 13"/>
                <a:gd name="T15" fmla="*/ 177 h 1294"/>
                <a:gd name="T16" fmla="*/ 0 w 13"/>
                <a:gd name="T17" fmla="*/ 134 h 1294"/>
                <a:gd name="T18" fmla="*/ 13 w 13"/>
                <a:gd name="T19" fmla="*/ 177 h 1294"/>
                <a:gd name="T20" fmla="*/ 13 w 13"/>
                <a:gd name="T21" fmla="*/ 192 h 1294"/>
                <a:gd name="T22" fmla="*/ 0 w 13"/>
                <a:gd name="T23" fmla="*/ 236 h 1294"/>
                <a:gd name="T24" fmla="*/ 13 w 13"/>
                <a:gd name="T25" fmla="*/ 294 h 1294"/>
                <a:gd name="T26" fmla="*/ 0 w 13"/>
                <a:gd name="T27" fmla="*/ 251 h 1294"/>
                <a:gd name="T28" fmla="*/ 13 w 13"/>
                <a:gd name="T29" fmla="*/ 294 h 1294"/>
                <a:gd name="T30" fmla="*/ 13 w 13"/>
                <a:gd name="T31" fmla="*/ 309 h 1294"/>
                <a:gd name="T32" fmla="*/ 0 w 13"/>
                <a:gd name="T33" fmla="*/ 354 h 1294"/>
                <a:gd name="T34" fmla="*/ 13 w 13"/>
                <a:gd name="T35" fmla="*/ 413 h 1294"/>
                <a:gd name="T36" fmla="*/ 0 w 13"/>
                <a:gd name="T37" fmla="*/ 368 h 1294"/>
                <a:gd name="T38" fmla="*/ 13 w 13"/>
                <a:gd name="T39" fmla="*/ 413 h 1294"/>
                <a:gd name="T40" fmla="*/ 13 w 13"/>
                <a:gd name="T41" fmla="*/ 428 h 1294"/>
                <a:gd name="T42" fmla="*/ 0 w 13"/>
                <a:gd name="T43" fmla="*/ 471 h 1294"/>
                <a:gd name="T44" fmla="*/ 13 w 13"/>
                <a:gd name="T45" fmla="*/ 530 h 1294"/>
                <a:gd name="T46" fmla="*/ 0 w 13"/>
                <a:gd name="T47" fmla="*/ 486 h 1294"/>
                <a:gd name="T48" fmla="*/ 13 w 13"/>
                <a:gd name="T49" fmla="*/ 530 h 1294"/>
                <a:gd name="T50" fmla="*/ 13 w 13"/>
                <a:gd name="T51" fmla="*/ 545 h 1294"/>
                <a:gd name="T52" fmla="*/ 0 w 13"/>
                <a:gd name="T53" fmla="*/ 588 h 1294"/>
                <a:gd name="T54" fmla="*/ 13 w 13"/>
                <a:gd name="T55" fmla="*/ 648 h 1294"/>
                <a:gd name="T56" fmla="*/ 0 w 13"/>
                <a:gd name="T57" fmla="*/ 603 h 1294"/>
                <a:gd name="T58" fmla="*/ 13 w 13"/>
                <a:gd name="T59" fmla="*/ 648 h 1294"/>
                <a:gd name="T60" fmla="*/ 13 w 13"/>
                <a:gd name="T61" fmla="*/ 662 h 1294"/>
                <a:gd name="T62" fmla="*/ 0 w 13"/>
                <a:gd name="T63" fmla="*/ 707 h 1294"/>
                <a:gd name="T64" fmla="*/ 13 w 13"/>
                <a:gd name="T65" fmla="*/ 765 h 1294"/>
                <a:gd name="T66" fmla="*/ 0 w 13"/>
                <a:gd name="T67" fmla="*/ 722 h 1294"/>
                <a:gd name="T68" fmla="*/ 13 w 13"/>
                <a:gd name="T69" fmla="*/ 765 h 1294"/>
                <a:gd name="T70" fmla="*/ 13 w 13"/>
                <a:gd name="T71" fmla="*/ 780 h 1294"/>
                <a:gd name="T72" fmla="*/ 0 w 13"/>
                <a:gd name="T73" fmla="*/ 824 h 1294"/>
                <a:gd name="T74" fmla="*/ 13 w 13"/>
                <a:gd name="T75" fmla="*/ 882 h 1294"/>
                <a:gd name="T76" fmla="*/ 0 w 13"/>
                <a:gd name="T77" fmla="*/ 839 h 1294"/>
                <a:gd name="T78" fmla="*/ 13 w 13"/>
                <a:gd name="T79" fmla="*/ 882 h 1294"/>
                <a:gd name="T80" fmla="*/ 13 w 13"/>
                <a:gd name="T81" fmla="*/ 897 h 1294"/>
                <a:gd name="T82" fmla="*/ 0 w 13"/>
                <a:gd name="T83" fmla="*/ 942 h 1294"/>
                <a:gd name="T84" fmla="*/ 13 w 13"/>
                <a:gd name="T85" fmla="*/ 1001 h 1294"/>
                <a:gd name="T86" fmla="*/ 0 w 13"/>
                <a:gd name="T87" fmla="*/ 956 h 1294"/>
                <a:gd name="T88" fmla="*/ 13 w 13"/>
                <a:gd name="T89" fmla="*/ 1001 h 1294"/>
                <a:gd name="T90" fmla="*/ 13 w 13"/>
                <a:gd name="T91" fmla="*/ 1016 h 1294"/>
                <a:gd name="T92" fmla="*/ 0 w 13"/>
                <a:gd name="T93" fmla="*/ 1059 h 1294"/>
                <a:gd name="T94" fmla="*/ 13 w 13"/>
                <a:gd name="T95" fmla="*/ 1118 h 1294"/>
                <a:gd name="T96" fmla="*/ 0 w 13"/>
                <a:gd name="T97" fmla="*/ 1074 h 1294"/>
                <a:gd name="T98" fmla="*/ 13 w 13"/>
                <a:gd name="T99" fmla="*/ 1118 h 1294"/>
                <a:gd name="T100" fmla="*/ 13 w 13"/>
                <a:gd name="T101" fmla="*/ 1133 h 1294"/>
                <a:gd name="T102" fmla="*/ 0 w 13"/>
                <a:gd name="T103" fmla="*/ 1176 h 1294"/>
                <a:gd name="T104" fmla="*/ 13 w 13"/>
                <a:gd name="T105" fmla="*/ 1236 h 1294"/>
                <a:gd name="T106" fmla="*/ 0 w 13"/>
                <a:gd name="T107" fmla="*/ 1191 h 1294"/>
                <a:gd name="T108" fmla="*/ 13 w 13"/>
                <a:gd name="T109" fmla="*/ 1236 h 1294"/>
                <a:gd name="T110" fmla="*/ 13 w 13"/>
                <a:gd name="T111" fmla="*/ 1249 h 1294"/>
                <a:gd name="T112" fmla="*/ 0 w 13"/>
                <a:gd name="T113" fmla="*/ 1294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" h="1294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3" y="0"/>
                  </a:lnTo>
                  <a:close/>
                  <a:moveTo>
                    <a:pt x="13" y="60"/>
                  </a:moveTo>
                  <a:lnTo>
                    <a:pt x="13" y="15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13" y="60"/>
                  </a:lnTo>
                  <a:close/>
                  <a:moveTo>
                    <a:pt x="13" y="119"/>
                  </a:moveTo>
                  <a:lnTo>
                    <a:pt x="13" y="74"/>
                  </a:lnTo>
                  <a:lnTo>
                    <a:pt x="0" y="74"/>
                  </a:lnTo>
                  <a:lnTo>
                    <a:pt x="0" y="119"/>
                  </a:lnTo>
                  <a:lnTo>
                    <a:pt x="13" y="119"/>
                  </a:lnTo>
                  <a:close/>
                  <a:moveTo>
                    <a:pt x="13" y="177"/>
                  </a:moveTo>
                  <a:lnTo>
                    <a:pt x="13" y="134"/>
                  </a:lnTo>
                  <a:lnTo>
                    <a:pt x="0" y="134"/>
                  </a:lnTo>
                  <a:lnTo>
                    <a:pt x="0" y="177"/>
                  </a:lnTo>
                  <a:lnTo>
                    <a:pt x="13" y="177"/>
                  </a:lnTo>
                  <a:close/>
                  <a:moveTo>
                    <a:pt x="13" y="236"/>
                  </a:moveTo>
                  <a:lnTo>
                    <a:pt x="13" y="192"/>
                  </a:lnTo>
                  <a:lnTo>
                    <a:pt x="0" y="192"/>
                  </a:lnTo>
                  <a:lnTo>
                    <a:pt x="0" y="236"/>
                  </a:lnTo>
                  <a:lnTo>
                    <a:pt x="13" y="236"/>
                  </a:lnTo>
                  <a:close/>
                  <a:moveTo>
                    <a:pt x="13" y="294"/>
                  </a:moveTo>
                  <a:lnTo>
                    <a:pt x="13" y="251"/>
                  </a:lnTo>
                  <a:lnTo>
                    <a:pt x="0" y="251"/>
                  </a:lnTo>
                  <a:lnTo>
                    <a:pt x="0" y="294"/>
                  </a:lnTo>
                  <a:lnTo>
                    <a:pt x="13" y="294"/>
                  </a:lnTo>
                  <a:close/>
                  <a:moveTo>
                    <a:pt x="13" y="354"/>
                  </a:moveTo>
                  <a:lnTo>
                    <a:pt x="13" y="309"/>
                  </a:lnTo>
                  <a:lnTo>
                    <a:pt x="0" y="309"/>
                  </a:lnTo>
                  <a:lnTo>
                    <a:pt x="0" y="354"/>
                  </a:lnTo>
                  <a:lnTo>
                    <a:pt x="13" y="354"/>
                  </a:lnTo>
                  <a:close/>
                  <a:moveTo>
                    <a:pt x="13" y="413"/>
                  </a:moveTo>
                  <a:lnTo>
                    <a:pt x="13" y="368"/>
                  </a:lnTo>
                  <a:lnTo>
                    <a:pt x="0" y="368"/>
                  </a:lnTo>
                  <a:lnTo>
                    <a:pt x="0" y="413"/>
                  </a:lnTo>
                  <a:lnTo>
                    <a:pt x="13" y="413"/>
                  </a:lnTo>
                  <a:close/>
                  <a:moveTo>
                    <a:pt x="13" y="471"/>
                  </a:moveTo>
                  <a:lnTo>
                    <a:pt x="13" y="428"/>
                  </a:lnTo>
                  <a:lnTo>
                    <a:pt x="0" y="428"/>
                  </a:lnTo>
                  <a:lnTo>
                    <a:pt x="0" y="471"/>
                  </a:lnTo>
                  <a:lnTo>
                    <a:pt x="13" y="471"/>
                  </a:lnTo>
                  <a:close/>
                  <a:moveTo>
                    <a:pt x="13" y="530"/>
                  </a:moveTo>
                  <a:lnTo>
                    <a:pt x="13" y="486"/>
                  </a:lnTo>
                  <a:lnTo>
                    <a:pt x="0" y="486"/>
                  </a:lnTo>
                  <a:lnTo>
                    <a:pt x="0" y="530"/>
                  </a:lnTo>
                  <a:lnTo>
                    <a:pt x="13" y="530"/>
                  </a:lnTo>
                  <a:close/>
                  <a:moveTo>
                    <a:pt x="13" y="588"/>
                  </a:moveTo>
                  <a:lnTo>
                    <a:pt x="13" y="545"/>
                  </a:lnTo>
                  <a:lnTo>
                    <a:pt x="0" y="545"/>
                  </a:lnTo>
                  <a:lnTo>
                    <a:pt x="0" y="588"/>
                  </a:lnTo>
                  <a:lnTo>
                    <a:pt x="13" y="588"/>
                  </a:lnTo>
                  <a:close/>
                  <a:moveTo>
                    <a:pt x="13" y="648"/>
                  </a:moveTo>
                  <a:lnTo>
                    <a:pt x="13" y="603"/>
                  </a:lnTo>
                  <a:lnTo>
                    <a:pt x="0" y="603"/>
                  </a:lnTo>
                  <a:lnTo>
                    <a:pt x="0" y="648"/>
                  </a:lnTo>
                  <a:lnTo>
                    <a:pt x="13" y="648"/>
                  </a:lnTo>
                  <a:close/>
                  <a:moveTo>
                    <a:pt x="13" y="707"/>
                  </a:moveTo>
                  <a:lnTo>
                    <a:pt x="13" y="662"/>
                  </a:lnTo>
                  <a:lnTo>
                    <a:pt x="0" y="662"/>
                  </a:lnTo>
                  <a:lnTo>
                    <a:pt x="0" y="707"/>
                  </a:lnTo>
                  <a:lnTo>
                    <a:pt x="13" y="707"/>
                  </a:lnTo>
                  <a:close/>
                  <a:moveTo>
                    <a:pt x="13" y="765"/>
                  </a:moveTo>
                  <a:lnTo>
                    <a:pt x="13" y="722"/>
                  </a:lnTo>
                  <a:lnTo>
                    <a:pt x="0" y="722"/>
                  </a:lnTo>
                  <a:lnTo>
                    <a:pt x="0" y="765"/>
                  </a:lnTo>
                  <a:lnTo>
                    <a:pt x="13" y="765"/>
                  </a:lnTo>
                  <a:close/>
                  <a:moveTo>
                    <a:pt x="13" y="824"/>
                  </a:moveTo>
                  <a:lnTo>
                    <a:pt x="13" y="780"/>
                  </a:lnTo>
                  <a:lnTo>
                    <a:pt x="0" y="780"/>
                  </a:lnTo>
                  <a:lnTo>
                    <a:pt x="0" y="824"/>
                  </a:lnTo>
                  <a:lnTo>
                    <a:pt x="13" y="824"/>
                  </a:lnTo>
                  <a:close/>
                  <a:moveTo>
                    <a:pt x="13" y="882"/>
                  </a:moveTo>
                  <a:lnTo>
                    <a:pt x="13" y="839"/>
                  </a:lnTo>
                  <a:lnTo>
                    <a:pt x="0" y="839"/>
                  </a:lnTo>
                  <a:lnTo>
                    <a:pt x="0" y="882"/>
                  </a:lnTo>
                  <a:lnTo>
                    <a:pt x="13" y="882"/>
                  </a:lnTo>
                  <a:close/>
                  <a:moveTo>
                    <a:pt x="13" y="942"/>
                  </a:moveTo>
                  <a:lnTo>
                    <a:pt x="13" y="897"/>
                  </a:lnTo>
                  <a:lnTo>
                    <a:pt x="0" y="897"/>
                  </a:lnTo>
                  <a:lnTo>
                    <a:pt x="0" y="942"/>
                  </a:lnTo>
                  <a:lnTo>
                    <a:pt x="13" y="942"/>
                  </a:lnTo>
                  <a:close/>
                  <a:moveTo>
                    <a:pt x="13" y="1001"/>
                  </a:moveTo>
                  <a:lnTo>
                    <a:pt x="13" y="956"/>
                  </a:lnTo>
                  <a:lnTo>
                    <a:pt x="0" y="956"/>
                  </a:lnTo>
                  <a:lnTo>
                    <a:pt x="0" y="1001"/>
                  </a:lnTo>
                  <a:lnTo>
                    <a:pt x="13" y="1001"/>
                  </a:lnTo>
                  <a:close/>
                  <a:moveTo>
                    <a:pt x="13" y="1059"/>
                  </a:moveTo>
                  <a:lnTo>
                    <a:pt x="13" y="1016"/>
                  </a:lnTo>
                  <a:lnTo>
                    <a:pt x="0" y="1016"/>
                  </a:lnTo>
                  <a:lnTo>
                    <a:pt x="0" y="1059"/>
                  </a:lnTo>
                  <a:lnTo>
                    <a:pt x="13" y="1059"/>
                  </a:lnTo>
                  <a:close/>
                  <a:moveTo>
                    <a:pt x="13" y="1118"/>
                  </a:moveTo>
                  <a:lnTo>
                    <a:pt x="13" y="1074"/>
                  </a:lnTo>
                  <a:lnTo>
                    <a:pt x="0" y="1074"/>
                  </a:lnTo>
                  <a:lnTo>
                    <a:pt x="0" y="1118"/>
                  </a:lnTo>
                  <a:lnTo>
                    <a:pt x="13" y="1118"/>
                  </a:lnTo>
                  <a:close/>
                  <a:moveTo>
                    <a:pt x="13" y="1176"/>
                  </a:moveTo>
                  <a:lnTo>
                    <a:pt x="13" y="1133"/>
                  </a:lnTo>
                  <a:lnTo>
                    <a:pt x="0" y="1133"/>
                  </a:lnTo>
                  <a:lnTo>
                    <a:pt x="0" y="1176"/>
                  </a:lnTo>
                  <a:lnTo>
                    <a:pt x="13" y="1176"/>
                  </a:lnTo>
                  <a:close/>
                  <a:moveTo>
                    <a:pt x="13" y="1236"/>
                  </a:moveTo>
                  <a:lnTo>
                    <a:pt x="13" y="1191"/>
                  </a:lnTo>
                  <a:lnTo>
                    <a:pt x="0" y="1191"/>
                  </a:lnTo>
                  <a:lnTo>
                    <a:pt x="0" y="1236"/>
                  </a:lnTo>
                  <a:lnTo>
                    <a:pt x="13" y="1236"/>
                  </a:lnTo>
                  <a:close/>
                  <a:moveTo>
                    <a:pt x="13" y="1294"/>
                  </a:moveTo>
                  <a:lnTo>
                    <a:pt x="13" y="1249"/>
                  </a:lnTo>
                  <a:lnTo>
                    <a:pt x="0" y="1249"/>
                  </a:lnTo>
                  <a:lnTo>
                    <a:pt x="0" y="1294"/>
                  </a:lnTo>
                  <a:lnTo>
                    <a:pt x="13" y="129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2" name="Freeform 133"/>
            <p:cNvSpPr>
              <a:spLocks/>
            </p:cNvSpPr>
            <p:nvPr/>
          </p:nvSpPr>
          <p:spPr bwMode="auto">
            <a:xfrm>
              <a:off x="9994900" y="1135063"/>
              <a:ext cx="577850" cy="579437"/>
            </a:xfrm>
            <a:custGeom>
              <a:avLst/>
              <a:gdLst>
                <a:gd name="T0" fmla="*/ 243 w 243"/>
                <a:gd name="T1" fmla="*/ 114 h 243"/>
                <a:gd name="T2" fmla="*/ 121 w 243"/>
                <a:gd name="T3" fmla="*/ 0 h 243"/>
                <a:gd name="T4" fmla="*/ 0 w 243"/>
                <a:gd name="T5" fmla="*/ 121 h 243"/>
                <a:gd name="T6" fmla="*/ 114 w 243"/>
                <a:gd name="T7" fmla="*/ 243 h 243"/>
                <a:gd name="T8" fmla="*/ 114 w 243"/>
                <a:gd name="T9" fmla="*/ 243 h 243"/>
                <a:gd name="T10" fmla="*/ 243 w 243"/>
                <a:gd name="T11" fmla="*/ 243 h 243"/>
                <a:gd name="T12" fmla="*/ 243 w 243"/>
                <a:gd name="T13" fmla="*/ 11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43">
                  <a:moveTo>
                    <a:pt x="243" y="114"/>
                  </a:moveTo>
                  <a:cubicBezTo>
                    <a:pt x="239" y="50"/>
                    <a:pt x="186" y="0"/>
                    <a:pt x="121" y="0"/>
                  </a:cubicBezTo>
                  <a:cubicBezTo>
                    <a:pt x="54" y="0"/>
                    <a:pt x="0" y="54"/>
                    <a:pt x="0" y="121"/>
                  </a:cubicBezTo>
                  <a:cubicBezTo>
                    <a:pt x="0" y="186"/>
                    <a:pt x="50" y="239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3" y="114"/>
                    <a:pt x="243" y="114"/>
                    <a:pt x="243" y="11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2" name="Freeform 143"/>
            <p:cNvSpPr>
              <a:spLocks/>
            </p:cNvSpPr>
            <p:nvPr/>
          </p:nvSpPr>
          <p:spPr bwMode="auto">
            <a:xfrm>
              <a:off x="10109200" y="1371600"/>
              <a:ext cx="90487" cy="134937"/>
            </a:xfrm>
            <a:custGeom>
              <a:avLst/>
              <a:gdLst>
                <a:gd name="T0" fmla="*/ 36 w 38"/>
                <a:gd name="T1" fmla="*/ 57 h 57"/>
                <a:gd name="T2" fmla="*/ 1 w 38"/>
                <a:gd name="T3" fmla="*/ 57 h 57"/>
                <a:gd name="T4" fmla="*/ 0 w 38"/>
                <a:gd name="T5" fmla="*/ 57 h 57"/>
                <a:gd name="T6" fmla="*/ 0 w 38"/>
                <a:gd name="T7" fmla="*/ 55 h 57"/>
                <a:gd name="T8" fmla="*/ 0 w 38"/>
                <a:gd name="T9" fmla="*/ 52 h 57"/>
                <a:gd name="T10" fmla="*/ 1 w 38"/>
                <a:gd name="T11" fmla="*/ 43 h 57"/>
                <a:gd name="T12" fmla="*/ 5 w 38"/>
                <a:gd name="T13" fmla="*/ 36 h 57"/>
                <a:gd name="T14" fmla="*/ 10 w 38"/>
                <a:gd name="T15" fmla="*/ 31 h 57"/>
                <a:gd name="T16" fmla="*/ 15 w 38"/>
                <a:gd name="T17" fmla="*/ 28 h 57"/>
                <a:gd name="T18" fmla="*/ 20 w 38"/>
                <a:gd name="T19" fmla="*/ 25 h 57"/>
                <a:gd name="T20" fmla="*/ 24 w 38"/>
                <a:gd name="T21" fmla="*/ 22 h 57"/>
                <a:gd name="T22" fmla="*/ 27 w 38"/>
                <a:gd name="T23" fmla="*/ 19 h 57"/>
                <a:gd name="T24" fmla="*/ 28 w 38"/>
                <a:gd name="T25" fmla="*/ 15 h 57"/>
                <a:gd name="T26" fmla="*/ 26 w 38"/>
                <a:gd name="T27" fmla="*/ 9 h 57"/>
                <a:gd name="T28" fmla="*/ 18 w 38"/>
                <a:gd name="T29" fmla="*/ 8 h 57"/>
                <a:gd name="T30" fmla="*/ 10 w 38"/>
                <a:gd name="T31" fmla="*/ 9 h 57"/>
                <a:gd name="T32" fmla="*/ 5 w 38"/>
                <a:gd name="T33" fmla="*/ 11 h 57"/>
                <a:gd name="T34" fmla="*/ 4 w 38"/>
                <a:gd name="T35" fmla="*/ 11 h 57"/>
                <a:gd name="T36" fmla="*/ 2 w 38"/>
                <a:gd name="T37" fmla="*/ 8 h 57"/>
                <a:gd name="T38" fmla="*/ 2 w 38"/>
                <a:gd name="T39" fmla="*/ 6 h 57"/>
                <a:gd name="T40" fmla="*/ 2 w 38"/>
                <a:gd name="T41" fmla="*/ 4 h 57"/>
                <a:gd name="T42" fmla="*/ 5 w 38"/>
                <a:gd name="T43" fmla="*/ 3 h 57"/>
                <a:gd name="T44" fmla="*/ 8 w 38"/>
                <a:gd name="T45" fmla="*/ 2 h 57"/>
                <a:gd name="T46" fmla="*/ 13 w 38"/>
                <a:gd name="T47" fmla="*/ 1 h 57"/>
                <a:gd name="T48" fmla="*/ 19 w 38"/>
                <a:gd name="T49" fmla="*/ 0 h 57"/>
                <a:gd name="T50" fmla="*/ 33 w 38"/>
                <a:gd name="T51" fmla="*/ 4 h 57"/>
                <a:gd name="T52" fmla="*/ 38 w 38"/>
                <a:gd name="T53" fmla="*/ 14 h 57"/>
                <a:gd name="T54" fmla="*/ 36 w 38"/>
                <a:gd name="T55" fmla="*/ 20 h 57"/>
                <a:gd name="T56" fmla="*/ 32 w 38"/>
                <a:gd name="T57" fmla="*/ 26 h 57"/>
                <a:gd name="T58" fmla="*/ 27 w 38"/>
                <a:gd name="T59" fmla="*/ 30 h 57"/>
                <a:gd name="T60" fmla="*/ 21 w 38"/>
                <a:gd name="T61" fmla="*/ 33 h 57"/>
                <a:gd name="T62" fmla="*/ 17 w 38"/>
                <a:gd name="T63" fmla="*/ 36 h 57"/>
                <a:gd name="T64" fmla="*/ 14 w 38"/>
                <a:gd name="T65" fmla="*/ 39 h 57"/>
                <a:gd name="T66" fmla="*/ 11 w 38"/>
                <a:gd name="T67" fmla="*/ 43 h 57"/>
                <a:gd name="T68" fmla="*/ 10 w 38"/>
                <a:gd name="T69" fmla="*/ 48 h 57"/>
                <a:gd name="T70" fmla="*/ 11 w 38"/>
                <a:gd name="T71" fmla="*/ 49 h 57"/>
                <a:gd name="T72" fmla="*/ 12 w 38"/>
                <a:gd name="T73" fmla="*/ 49 h 57"/>
                <a:gd name="T74" fmla="*/ 35 w 38"/>
                <a:gd name="T75" fmla="*/ 49 h 57"/>
                <a:gd name="T76" fmla="*/ 37 w 38"/>
                <a:gd name="T77" fmla="*/ 50 h 57"/>
                <a:gd name="T78" fmla="*/ 38 w 38"/>
                <a:gd name="T79" fmla="*/ 51 h 57"/>
                <a:gd name="T80" fmla="*/ 38 w 38"/>
                <a:gd name="T81" fmla="*/ 56 h 57"/>
                <a:gd name="T82" fmla="*/ 36 w 38"/>
                <a:gd name="T8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7">
                  <a:moveTo>
                    <a:pt x="36" y="57"/>
                  </a:moveTo>
                  <a:cubicBezTo>
                    <a:pt x="1" y="57"/>
                    <a:pt x="1" y="57"/>
                    <a:pt x="1" y="57"/>
                  </a:cubicBezTo>
                  <a:cubicBezTo>
                    <a:pt x="1" y="57"/>
                    <a:pt x="1" y="57"/>
                    <a:pt x="0" y="57"/>
                  </a:cubicBezTo>
                  <a:cubicBezTo>
                    <a:pt x="0" y="56"/>
                    <a:pt x="0" y="56"/>
                    <a:pt x="0" y="5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8"/>
                    <a:pt x="0" y="46"/>
                    <a:pt x="1" y="43"/>
                  </a:cubicBezTo>
                  <a:cubicBezTo>
                    <a:pt x="2" y="41"/>
                    <a:pt x="3" y="38"/>
                    <a:pt x="5" y="36"/>
                  </a:cubicBezTo>
                  <a:cubicBezTo>
                    <a:pt x="6" y="34"/>
                    <a:pt x="8" y="33"/>
                    <a:pt x="10" y="31"/>
                  </a:cubicBezTo>
                  <a:cubicBezTo>
                    <a:pt x="12" y="30"/>
                    <a:pt x="14" y="29"/>
                    <a:pt x="15" y="28"/>
                  </a:cubicBezTo>
                  <a:cubicBezTo>
                    <a:pt x="17" y="27"/>
                    <a:pt x="19" y="26"/>
                    <a:pt x="20" y="25"/>
                  </a:cubicBezTo>
                  <a:cubicBezTo>
                    <a:pt x="22" y="24"/>
                    <a:pt x="23" y="23"/>
                    <a:pt x="24" y="22"/>
                  </a:cubicBezTo>
                  <a:cubicBezTo>
                    <a:pt x="26" y="21"/>
                    <a:pt x="27" y="20"/>
                    <a:pt x="27" y="19"/>
                  </a:cubicBezTo>
                  <a:cubicBezTo>
                    <a:pt x="28" y="18"/>
                    <a:pt x="28" y="17"/>
                    <a:pt x="28" y="15"/>
                  </a:cubicBezTo>
                  <a:cubicBezTo>
                    <a:pt x="28" y="13"/>
                    <a:pt x="27" y="11"/>
                    <a:pt x="26" y="9"/>
                  </a:cubicBezTo>
                  <a:cubicBezTo>
                    <a:pt x="24" y="8"/>
                    <a:pt x="21" y="8"/>
                    <a:pt x="18" y="8"/>
                  </a:cubicBezTo>
                  <a:cubicBezTo>
                    <a:pt x="14" y="8"/>
                    <a:pt x="12" y="8"/>
                    <a:pt x="10" y="9"/>
                  </a:cubicBezTo>
                  <a:cubicBezTo>
                    <a:pt x="8" y="10"/>
                    <a:pt x="6" y="11"/>
                    <a:pt x="5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3" y="10"/>
                    <a:pt x="3" y="9"/>
                    <a:pt x="2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9" y="1"/>
                    <a:pt x="11" y="1"/>
                    <a:pt x="13" y="1"/>
                  </a:cubicBezTo>
                  <a:cubicBezTo>
                    <a:pt x="15" y="0"/>
                    <a:pt x="17" y="0"/>
                    <a:pt x="19" y="0"/>
                  </a:cubicBezTo>
                  <a:cubicBezTo>
                    <a:pt x="25" y="0"/>
                    <a:pt x="30" y="1"/>
                    <a:pt x="33" y="4"/>
                  </a:cubicBezTo>
                  <a:cubicBezTo>
                    <a:pt x="36" y="6"/>
                    <a:pt x="38" y="9"/>
                    <a:pt x="38" y="14"/>
                  </a:cubicBezTo>
                  <a:cubicBezTo>
                    <a:pt x="38" y="16"/>
                    <a:pt x="37" y="19"/>
                    <a:pt x="36" y="20"/>
                  </a:cubicBezTo>
                  <a:cubicBezTo>
                    <a:pt x="35" y="22"/>
                    <a:pt x="34" y="24"/>
                    <a:pt x="32" y="26"/>
                  </a:cubicBezTo>
                  <a:cubicBezTo>
                    <a:pt x="31" y="27"/>
                    <a:pt x="29" y="29"/>
                    <a:pt x="27" y="30"/>
                  </a:cubicBezTo>
                  <a:cubicBezTo>
                    <a:pt x="25" y="31"/>
                    <a:pt x="23" y="32"/>
                    <a:pt x="21" y="33"/>
                  </a:cubicBezTo>
                  <a:cubicBezTo>
                    <a:pt x="19" y="34"/>
                    <a:pt x="18" y="35"/>
                    <a:pt x="17" y="36"/>
                  </a:cubicBezTo>
                  <a:cubicBezTo>
                    <a:pt x="16" y="37"/>
                    <a:pt x="14" y="38"/>
                    <a:pt x="14" y="39"/>
                  </a:cubicBezTo>
                  <a:cubicBezTo>
                    <a:pt x="13" y="40"/>
                    <a:pt x="12" y="42"/>
                    <a:pt x="11" y="43"/>
                  </a:cubicBezTo>
                  <a:cubicBezTo>
                    <a:pt x="11" y="44"/>
                    <a:pt x="10" y="46"/>
                    <a:pt x="10" y="48"/>
                  </a:cubicBezTo>
                  <a:cubicBezTo>
                    <a:pt x="10" y="48"/>
                    <a:pt x="10" y="49"/>
                    <a:pt x="11" y="49"/>
                  </a:cubicBezTo>
                  <a:cubicBezTo>
                    <a:pt x="11" y="49"/>
                    <a:pt x="12" y="49"/>
                    <a:pt x="12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6" y="49"/>
                    <a:pt x="37" y="49"/>
                    <a:pt x="37" y="50"/>
                  </a:cubicBezTo>
                  <a:cubicBezTo>
                    <a:pt x="38" y="50"/>
                    <a:pt x="38" y="50"/>
                    <a:pt x="38" y="5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7" y="57"/>
                    <a:pt x="36" y="5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44"/>
            <p:cNvSpPr>
              <a:spLocks noEditPoints="1"/>
            </p:cNvSpPr>
            <p:nvPr/>
          </p:nvSpPr>
          <p:spPr bwMode="auto">
            <a:xfrm>
              <a:off x="10231438" y="1371600"/>
              <a:ext cx="92075" cy="134937"/>
            </a:xfrm>
            <a:custGeom>
              <a:avLst/>
              <a:gdLst>
                <a:gd name="T0" fmla="*/ 20 w 39"/>
                <a:gd name="T1" fmla="*/ 57 h 57"/>
                <a:gd name="T2" fmla="*/ 5 w 39"/>
                <a:gd name="T3" fmla="*/ 53 h 57"/>
                <a:gd name="T4" fmla="*/ 0 w 39"/>
                <a:gd name="T5" fmla="*/ 43 h 57"/>
                <a:gd name="T6" fmla="*/ 1 w 39"/>
                <a:gd name="T7" fmla="*/ 37 h 57"/>
                <a:gd name="T8" fmla="*/ 3 w 39"/>
                <a:gd name="T9" fmla="*/ 33 h 57"/>
                <a:gd name="T10" fmla="*/ 5 w 39"/>
                <a:gd name="T11" fmla="*/ 30 h 57"/>
                <a:gd name="T12" fmla="*/ 8 w 39"/>
                <a:gd name="T13" fmla="*/ 29 h 57"/>
                <a:gd name="T14" fmla="*/ 3 w 39"/>
                <a:gd name="T15" fmla="*/ 24 h 57"/>
                <a:gd name="T16" fmla="*/ 1 w 39"/>
                <a:gd name="T17" fmla="*/ 16 h 57"/>
                <a:gd name="T18" fmla="*/ 2 w 39"/>
                <a:gd name="T19" fmla="*/ 10 h 57"/>
                <a:gd name="T20" fmla="*/ 6 w 39"/>
                <a:gd name="T21" fmla="*/ 4 h 57"/>
                <a:gd name="T22" fmla="*/ 11 w 39"/>
                <a:gd name="T23" fmla="*/ 1 h 57"/>
                <a:gd name="T24" fmla="*/ 19 w 39"/>
                <a:gd name="T25" fmla="*/ 0 h 57"/>
                <a:gd name="T26" fmla="*/ 28 w 39"/>
                <a:gd name="T27" fmla="*/ 1 h 57"/>
                <a:gd name="T28" fmla="*/ 33 w 39"/>
                <a:gd name="T29" fmla="*/ 4 h 57"/>
                <a:gd name="T30" fmla="*/ 37 w 39"/>
                <a:gd name="T31" fmla="*/ 9 h 57"/>
                <a:gd name="T32" fmla="*/ 38 w 39"/>
                <a:gd name="T33" fmla="*/ 16 h 57"/>
                <a:gd name="T34" fmla="*/ 37 w 39"/>
                <a:gd name="T35" fmla="*/ 21 h 57"/>
                <a:gd name="T36" fmla="*/ 35 w 39"/>
                <a:gd name="T37" fmla="*/ 24 h 57"/>
                <a:gd name="T38" fmla="*/ 33 w 39"/>
                <a:gd name="T39" fmla="*/ 27 h 57"/>
                <a:gd name="T40" fmla="*/ 30 w 39"/>
                <a:gd name="T41" fmla="*/ 29 h 57"/>
                <a:gd name="T42" fmla="*/ 37 w 39"/>
                <a:gd name="T43" fmla="*/ 34 h 57"/>
                <a:gd name="T44" fmla="*/ 39 w 39"/>
                <a:gd name="T45" fmla="*/ 43 h 57"/>
                <a:gd name="T46" fmla="*/ 38 w 39"/>
                <a:gd name="T47" fmla="*/ 49 h 57"/>
                <a:gd name="T48" fmla="*/ 34 w 39"/>
                <a:gd name="T49" fmla="*/ 54 h 57"/>
                <a:gd name="T50" fmla="*/ 28 w 39"/>
                <a:gd name="T51" fmla="*/ 56 h 57"/>
                <a:gd name="T52" fmla="*/ 20 w 39"/>
                <a:gd name="T53" fmla="*/ 57 h 57"/>
                <a:gd name="T54" fmla="*/ 19 w 39"/>
                <a:gd name="T55" fmla="*/ 31 h 57"/>
                <a:gd name="T56" fmla="*/ 14 w 39"/>
                <a:gd name="T57" fmla="*/ 32 h 57"/>
                <a:gd name="T58" fmla="*/ 11 w 39"/>
                <a:gd name="T59" fmla="*/ 34 h 57"/>
                <a:gd name="T60" fmla="*/ 9 w 39"/>
                <a:gd name="T61" fmla="*/ 37 h 57"/>
                <a:gd name="T62" fmla="*/ 9 w 39"/>
                <a:gd name="T63" fmla="*/ 41 h 57"/>
                <a:gd name="T64" fmla="*/ 12 w 39"/>
                <a:gd name="T65" fmla="*/ 48 h 57"/>
                <a:gd name="T66" fmla="*/ 20 w 39"/>
                <a:gd name="T67" fmla="*/ 50 h 57"/>
                <a:gd name="T68" fmla="*/ 28 w 39"/>
                <a:gd name="T69" fmla="*/ 48 h 57"/>
                <a:gd name="T70" fmla="*/ 30 w 39"/>
                <a:gd name="T71" fmla="*/ 41 h 57"/>
                <a:gd name="T72" fmla="*/ 27 w 39"/>
                <a:gd name="T73" fmla="*/ 34 h 57"/>
                <a:gd name="T74" fmla="*/ 19 w 39"/>
                <a:gd name="T75" fmla="*/ 31 h 57"/>
                <a:gd name="T76" fmla="*/ 19 w 39"/>
                <a:gd name="T77" fmla="*/ 7 h 57"/>
                <a:gd name="T78" fmla="*/ 12 w 39"/>
                <a:gd name="T79" fmla="*/ 9 h 57"/>
                <a:gd name="T80" fmla="*/ 9 w 39"/>
                <a:gd name="T81" fmla="*/ 17 h 57"/>
                <a:gd name="T82" fmla="*/ 12 w 39"/>
                <a:gd name="T83" fmla="*/ 23 h 57"/>
                <a:gd name="T84" fmla="*/ 19 w 39"/>
                <a:gd name="T85" fmla="*/ 25 h 57"/>
                <a:gd name="T86" fmla="*/ 27 w 39"/>
                <a:gd name="T87" fmla="*/ 23 h 57"/>
                <a:gd name="T88" fmla="*/ 30 w 39"/>
                <a:gd name="T89" fmla="*/ 17 h 57"/>
                <a:gd name="T90" fmla="*/ 27 w 39"/>
                <a:gd name="T91" fmla="*/ 9 h 57"/>
                <a:gd name="T92" fmla="*/ 19 w 39"/>
                <a:gd name="T93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57">
                  <a:moveTo>
                    <a:pt x="20" y="57"/>
                  </a:moveTo>
                  <a:cubicBezTo>
                    <a:pt x="13" y="57"/>
                    <a:pt x="8" y="56"/>
                    <a:pt x="5" y="53"/>
                  </a:cubicBezTo>
                  <a:cubicBezTo>
                    <a:pt x="2" y="51"/>
                    <a:pt x="0" y="47"/>
                    <a:pt x="0" y="43"/>
                  </a:cubicBezTo>
                  <a:cubicBezTo>
                    <a:pt x="0" y="41"/>
                    <a:pt x="0" y="39"/>
                    <a:pt x="1" y="37"/>
                  </a:cubicBezTo>
                  <a:cubicBezTo>
                    <a:pt x="1" y="36"/>
                    <a:pt x="2" y="35"/>
                    <a:pt x="3" y="33"/>
                  </a:cubicBezTo>
                  <a:cubicBezTo>
                    <a:pt x="3" y="32"/>
                    <a:pt x="4" y="31"/>
                    <a:pt x="5" y="30"/>
                  </a:cubicBezTo>
                  <a:cubicBezTo>
                    <a:pt x="6" y="30"/>
                    <a:pt x="7" y="29"/>
                    <a:pt x="8" y="29"/>
                  </a:cubicBezTo>
                  <a:cubicBezTo>
                    <a:pt x="6" y="28"/>
                    <a:pt x="4" y="26"/>
                    <a:pt x="3" y="24"/>
                  </a:cubicBezTo>
                  <a:cubicBezTo>
                    <a:pt x="2" y="22"/>
                    <a:pt x="1" y="19"/>
                    <a:pt x="1" y="16"/>
                  </a:cubicBezTo>
                  <a:cubicBezTo>
                    <a:pt x="1" y="14"/>
                    <a:pt x="1" y="12"/>
                    <a:pt x="2" y="10"/>
                  </a:cubicBezTo>
                  <a:cubicBezTo>
                    <a:pt x="3" y="8"/>
                    <a:pt x="4" y="6"/>
                    <a:pt x="6" y="4"/>
                  </a:cubicBezTo>
                  <a:cubicBezTo>
                    <a:pt x="7" y="3"/>
                    <a:pt x="9" y="2"/>
                    <a:pt x="11" y="1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2"/>
                    <a:pt x="32" y="3"/>
                    <a:pt x="33" y="4"/>
                  </a:cubicBezTo>
                  <a:cubicBezTo>
                    <a:pt x="35" y="6"/>
                    <a:pt x="36" y="7"/>
                    <a:pt x="37" y="9"/>
                  </a:cubicBezTo>
                  <a:cubicBezTo>
                    <a:pt x="38" y="11"/>
                    <a:pt x="38" y="14"/>
                    <a:pt x="38" y="16"/>
                  </a:cubicBezTo>
                  <a:cubicBezTo>
                    <a:pt x="38" y="17"/>
                    <a:pt x="38" y="19"/>
                    <a:pt x="37" y="21"/>
                  </a:cubicBezTo>
                  <a:cubicBezTo>
                    <a:pt x="37" y="22"/>
                    <a:pt x="36" y="23"/>
                    <a:pt x="35" y="24"/>
                  </a:cubicBezTo>
                  <a:cubicBezTo>
                    <a:pt x="35" y="25"/>
                    <a:pt x="34" y="26"/>
                    <a:pt x="33" y="27"/>
                  </a:cubicBezTo>
                  <a:cubicBezTo>
                    <a:pt x="32" y="28"/>
                    <a:pt x="31" y="28"/>
                    <a:pt x="30" y="29"/>
                  </a:cubicBezTo>
                  <a:cubicBezTo>
                    <a:pt x="33" y="30"/>
                    <a:pt x="35" y="31"/>
                    <a:pt x="37" y="34"/>
                  </a:cubicBezTo>
                  <a:cubicBezTo>
                    <a:pt x="38" y="36"/>
                    <a:pt x="39" y="39"/>
                    <a:pt x="39" y="43"/>
                  </a:cubicBezTo>
                  <a:cubicBezTo>
                    <a:pt x="39" y="45"/>
                    <a:pt x="39" y="47"/>
                    <a:pt x="38" y="49"/>
                  </a:cubicBezTo>
                  <a:cubicBezTo>
                    <a:pt x="37" y="51"/>
                    <a:pt x="35" y="52"/>
                    <a:pt x="34" y="54"/>
                  </a:cubicBezTo>
                  <a:cubicBezTo>
                    <a:pt x="32" y="55"/>
                    <a:pt x="30" y="56"/>
                    <a:pt x="28" y="56"/>
                  </a:cubicBezTo>
                  <a:cubicBezTo>
                    <a:pt x="25" y="57"/>
                    <a:pt x="23" y="57"/>
                    <a:pt x="20" y="57"/>
                  </a:cubicBezTo>
                  <a:close/>
                  <a:moveTo>
                    <a:pt x="19" y="31"/>
                  </a:moveTo>
                  <a:cubicBezTo>
                    <a:pt x="17" y="31"/>
                    <a:pt x="16" y="32"/>
                    <a:pt x="14" y="32"/>
                  </a:cubicBezTo>
                  <a:cubicBezTo>
                    <a:pt x="13" y="33"/>
                    <a:pt x="12" y="33"/>
                    <a:pt x="11" y="34"/>
                  </a:cubicBezTo>
                  <a:cubicBezTo>
                    <a:pt x="10" y="35"/>
                    <a:pt x="10" y="36"/>
                    <a:pt x="9" y="37"/>
                  </a:cubicBezTo>
                  <a:cubicBezTo>
                    <a:pt x="9" y="39"/>
                    <a:pt x="9" y="40"/>
                    <a:pt x="9" y="41"/>
                  </a:cubicBezTo>
                  <a:cubicBezTo>
                    <a:pt x="9" y="44"/>
                    <a:pt x="10" y="46"/>
                    <a:pt x="12" y="48"/>
                  </a:cubicBezTo>
                  <a:cubicBezTo>
                    <a:pt x="14" y="49"/>
                    <a:pt x="16" y="50"/>
                    <a:pt x="20" y="50"/>
                  </a:cubicBezTo>
                  <a:cubicBezTo>
                    <a:pt x="23" y="50"/>
                    <a:pt x="26" y="49"/>
                    <a:pt x="28" y="48"/>
                  </a:cubicBezTo>
                  <a:cubicBezTo>
                    <a:pt x="29" y="46"/>
                    <a:pt x="30" y="44"/>
                    <a:pt x="30" y="41"/>
                  </a:cubicBezTo>
                  <a:cubicBezTo>
                    <a:pt x="30" y="38"/>
                    <a:pt x="29" y="36"/>
                    <a:pt x="27" y="34"/>
                  </a:cubicBezTo>
                  <a:cubicBezTo>
                    <a:pt x="26" y="32"/>
                    <a:pt x="23" y="31"/>
                    <a:pt x="19" y="31"/>
                  </a:cubicBezTo>
                  <a:close/>
                  <a:moveTo>
                    <a:pt x="19" y="7"/>
                  </a:moveTo>
                  <a:cubicBezTo>
                    <a:pt x="16" y="7"/>
                    <a:pt x="14" y="8"/>
                    <a:pt x="12" y="9"/>
                  </a:cubicBezTo>
                  <a:cubicBezTo>
                    <a:pt x="10" y="11"/>
                    <a:pt x="9" y="14"/>
                    <a:pt x="9" y="17"/>
                  </a:cubicBezTo>
                  <a:cubicBezTo>
                    <a:pt x="9" y="19"/>
                    <a:pt x="10" y="21"/>
                    <a:pt x="12" y="23"/>
                  </a:cubicBezTo>
                  <a:cubicBezTo>
                    <a:pt x="14" y="24"/>
                    <a:pt x="16" y="25"/>
                    <a:pt x="19" y="25"/>
                  </a:cubicBezTo>
                  <a:cubicBezTo>
                    <a:pt x="22" y="25"/>
                    <a:pt x="25" y="24"/>
                    <a:pt x="27" y="23"/>
                  </a:cubicBezTo>
                  <a:cubicBezTo>
                    <a:pt x="29" y="21"/>
                    <a:pt x="30" y="19"/>
                    <a:pt x="30" y="17"/>
                  </a:cubicBezTo>
                  <a:cubicBezTo>
                    <a:pt x="30" y="14"/>
                    <a:pt x="29" y="11"/>
                    <a:pt x="27" y="9"/>
                  </a:cubicBezTo>
                  <a:cubicBezTo>
                    <a:pt x="25" y="8"/>
                    <a:pt x="22" y="7"/>
                    <a:pt x="19" y="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45"/>
            <p:cNvSpPr>
              <a:spLocks noEditPoints="1"/>
            </p:cNvSpPr>
            <p:nvPr/>
          </p:nvSpPr>
          <p:spPr bwMode="auto">
            <a:xfrm>
              <a:off x="10350500" y="1362075"/>
              <a:ext cx="130175" cy="147637"/>
            </a:xfrm>
            <a:custGeom>
              <a:avLst/>
              <a:gdLst>
                <a:gd name="T0" fmla="*/ 22 w 55"/>
                <a:gd name="T1" fmla="*/ 26 h 62"/>
                <a:gd name="T2" fmla="*/ 16 w 55"/>
                <a:gd name="T3" fmla="*/ 31 h 62"/>
                <a:gd name="T4" fmla="*/ 3 w 55"/>
                <a:gd name="T5" fmla="*/ 29 h 62"/>
                <a:gd name="T6" fmla="*/ 0 w 55"/>
                <a:gd name="T7" fmla="*/ 12 h 62"/>
                <a:gd name="T8" fmla="*/ 12 w 55"/>
                <a:gd name="T9" fmla="*/ 0 h 62"/>
                <a:gd name="T10" fmla="*/ 19 w 55"/>
                <a:gd name="T11" fmla="*/ 3 h 62"/>
                <a:gd name="T12" fmla="*/ 23 w 55"/>
                <a:gd name="T13" fmla="*/ 11 h 62"/>
                <a:gd name="T14" fmla="*/ 17 w 55"/>
                <a:gd name="T15" fmla="*/ 13 h 62"/>
                <a:gd name="T16" fmla="*/ 12 w 55"/>
                <a:gd name="T17" fmla="*/ 7 h 62"/>
                <a:gd name="T18" fmla="*/ 7 w 55"/>
                <a:gd name="T19" fmla="*/ 13 h 62"/>
                <a:gd name="T20" fmla="*/ 8 w 55"/>
                <a:gd name="T21" fmla="*/ 24 h 62"/>
                <a:gd name="T22" fmla="*/ 16 w 55"/>
                <a:gd name="T23" fmla="*/ 24 h 62"/>
                <a:gd name="T24" fmla="*/ 17 w 55"/>
                <a:gd name="T25" fmla="*/ 13 h 62"/>
                <a:gd name="T26" fmla="*/ 16 w 55"/>
                <a:gd name="T27" fmla="*/ 61 h 62"/>
                <a:gd name="T28" fmla="*/ 11 w 55"/>
                <a:gd name="T29" fmla="*/ 61 h 62"/>
                <a:gd name="T30" fmla="*/ 10 w 55"/>
                <a:gd name="T31" fmla="*/ 58 h 62"/>
                <a:gd name="T32" fmla="*/ 40 w 55"/>
                <a:gd name="T33" fmla="*/ 1 h 62"/>
                <a:gd name="T34" fmla="*/ 46 w 55"/>
                <a:gd name="T35" fmla="*/ 1 h 62"/>
                <a:gd name="T36" fmla="*/ 46 w 55"/>
                <a:gd name="T37" fmla="*/ 3 h 62"/>
                <a:gd name="T38" fmla="*/ 55 w 55"/>
                <a:gd name="T39" fmla="*/ 52 h 62"/>
                <a:gd name="T40" fmla="*/ 52 w 55"/>
                <a:gd name="T41" fmla="*/ 60 h 62"/>
                <a:gd name="T42" fmla="*/ 44 w 55"/>
                <a:gd name="T43" fmla="*/ 62 h 62"/>
                <a:gd name="T44" fmla="*/ 32 w 55"/>
                <a:gd name="T45" fmla="*/ 52 h 62"/>
                <a:gd name="T46" fmla="*/ 36 w 55"/>
                <a:gd name="T47" fmla="*/ 34 h 62"/>
                <a:gd name="T48" fmla="*/ 48 w 55"/>
                <a:gd name="T49" fmla="*/ 31 h 62"/>
                <a:gd name="T50" fmla="*/ 54 w 55"/>
                <a:gd name="T51" fmla="*/ 36 h 62"/>
                <a:gd name="T52" fmla="*/ 55 w 55"/>
                <a:gd name="T53" fmla="*/ 52 h 62"/>
                <a:gd name="T54" fmla="*/ 48 w 55"/>
                <a:gd name="T55" fmla="*/ 39 h 62"/>
                <a:gd name="T56" fmla="*/ 40 w 55"/>
                <a:gd name="T57" fmla="*/ 39 h 62"/>
                <a:gd name="T58" fmla="*/ 39 w 55"/>
                <a:gd name="T59" fmla="*/ 51 h 62"/>
                <a:gd name="T60" fmla="*/ 44 w 55"/>
                <a:gd name="T61" fmla="*/ 56 h 62"/>
                <a:gd name="T62" fmla="*/ 49 w 55"/>
                <a:gd name="T63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62">
                  <a:moveTo>
                    <a:pt x="23" y="21"/>
                  </a:moveTo>
                  <a:cubicBezTo>
                    <a:pt x="23" y="23"/>
                    <a:pt x="23" y="25"/>
                    <a:pt x="22" y="26"/>
                  </a:cubicBezTo>
                  <a:cubicBezTo>
                    <a:pt x="21" y="28"/>
                    <a:pt x="21" y="29"/>
                    <a:pt x="20" y="29"/>
                  </a:cubicBezTo>
                  <a:cubicBezTo>
                    <a:pt x="18" y="30"/>
                    <a:pt x="17" y="31"/>
                    <a:pt x="16" y="31"/>
                  </a:cubicBezTo>
                  <a:cubicBezTo>
                    <a:pt x="15" y="31"/>
                    <a:pt x="13" y="32"/>
                    <a:pt x="12" y="32"/>
                  </a:cubicBezTo>
                  <a:cubicBezTo>
                    <a:pt x="8" y="32"/>
                    <a:pt x="5" y="31"/>
                    <a:pt x="3" y="29"/>
                  </a:cubicBezTo>
                  <a:cubicBezTo>
                    <a:pt x="1" y="27"/>
                    <a:pt x="0" y="25"/>
                    <a:pt x="0" y="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7" y="1"/>
                    <a:pt x="18" y="2"/>
                    <a:pt x="19" y="3"/>
                  </a:cubicBezTo>
                  <a:cubicBezTo>
                    <a:pt x="21" y="4"/>
                    <a:pt x="21" y="5"/>
                    <a:pt x="22" y="6"/>
                  </a:cubicBezTo>
                  <a:cubicBezTo>
                    <a:pt x="23" y="7"/>
                    <a:pt x="23" y="9"/>
                    <a:pt x="23" y="11"/>
                  </a:cubicBezTo>
                  <a:lnTo>
                    <a:pt x="23" y="21"/>
                  </a:lnTo>
                  <a:close/>
                  <a:moveTo>
                    <a:pt x="17" y="13"/>
                  </a:moveTo>
                  <a:cubicBezTo>
                    <a:pt x="17" y="11"/>
                    <a:pt x="16" y="10"/>
                    <a:pt x="16" y="8"/>
                  </a:cubicBezTo>
                  <a:cubicBezTo>
                    <a:pt x="15" y="7"/>
                    <a:pt x="14" y="7"/>
                    <a:pt x="12" y="7"/>
                  </a:cubicBezTo>
                  <a:cubicBezTo>
                    <a:pt x="10" y="7"/>
                    <a:pt x="8" y="7"/>
                    <a:pt x="8" y="8"/>
                  </a:cubicBezTo>
                  <a:cubicBezTo>
                    <a:pt x="7" y="10"/>
                    <a:pt x="7" y="11"/>
                    <a:pt x="7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7" y="23"/>
                    <a:pt x="8" y="24"/>
                  </a:cubicBezTo>
                  <a:cubicBezTo>
                    <a:pt x="9" y="25"/>
                    <a:pt x="10" y="26"/>
                    <a:pt x="12" y="26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6" y="23"/>
                    <a:pt x="17" y="22"/>
                    <a:pt x="17" y="21"/>
                  </a:cubicBezTo>
                  <a:lnTo>
                    <a:pt x="17" y="13"/>
                  </a:lnTo>
                  <a:close/>
                  <a:moveTo>
                    <a:pt x="17" y="59"/>
                  </a:moveTo>
                  <a:cubicBezTo>
                    <a:pt x="17" y="60"/>
                    <a:pt x="17" y="60"/>
                    <a:pt x="16" y="61"/>
                  </a:cubicBezTo>
                  <a:cubicBezTo>
                    <a:pt x="16" y="61"/>
                    <a:pt x="15" y="61"/>
                    <a:pt x="15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9" y="60"/>
                    <a:pt x="10" y="59"/>
                    <a:pt x="10" y="58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2"/>
                    <a:pt x="39" y="1"/>
                    <a:pt x="40" y="1"/>
                  </a:cubicBezTo>
                  <a:cubicBezTo>
                    <a:pt x="40" y="1"/>
                    <a:pt x="41" y="1"/>
                    <a:pt x="42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7" y="1"/>
                    <a:pt x="47" y="1"/>
                  </a:cubicBezTo>
                  <a:cubicBezTo>
                    <a:pt x="47" y="2"/>
                    <a:pt x="47" y="2"/>
                    <a:pt x="46" y="3"/>
                  </a:cubicBezTo>
                  <a:lnTo>
                    <a:pt x="17" y="59"/>
                  </a:lnTo>
                  <a:close/>
                  <a:moveTo>
                    <a:pt x="55" y="52"/>
                  </a:moveTo>
                  <a:cubicBezTo>
                    <a:pt x="55" y="54"/>
                    <a:pt x="55" y="55"/>
                    <a:pt x="54" y="57"/>
                  </a:cubicBezTo>
                  <a:cubicBezTo>
                    <a:pt x="54" y="58"/>
                    <a:pt x="53" y="59"/>
                    <a:pt x="52" y="60"/>
                  </a:cubicBezTo>
                  <a:cubicBezTo>
                    <a:pt x="51" y="61"/>
                    <a:pt x="50" y="61"/>
                    <a:pt x="48" y="61"/>
                  </a:cubicBezTo>
                  <a:cubicBezTo>
                    <a:pt x="47" y="62"/>
                    <a:pt x="46" y="62"/>
                    <a:pt x="44" y="62"/>
                  </a:cubicBezTo>
                  <a:cubicBezTo>
                    <a:pt x="41" y="62"/>
                    <a:pt x="38" y="61"/>
                    <a:pt x="36" y="59"/>
                  </a:cubicBezTo>
                  <a:cubicBezTo>
                    <a:pt x="33" y="58"/>
                    <a:pt x="32" y="55"/>
                    <a:pt x="32" y="5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38"/>
                    <a:pt x="33" y="35"/>
                    <a:pt x="36" y="34"/>
                  </a:cubicBezTo>
                  <a:cubicBezTo>
                    <a:pt x="38" y="32"/>
                    <a:pt x="41" y="31"/>
                    <a:pt x="44" y="31"/>
                  </a:cubicBezTo>
                  <a:cubicBezTo>
                    <a:pt x="45" y="31"/>
                    <a:pt x="47" y="31"/>
                    <a:pt x="48" y="31"/>
                  </a:cubicBezTo>
                  <a:cubicBezTo>
                    <a:pt x="49" y="32"/>
                    <a:pt x="51" y="32"/>
                    <a:pt x="52" y="33"/>
                  </a:cubicBezTo>
                  <a:cubicBezTo>
                    <a:pt x="53" y="34"/>
                    <a:pt x="54" y="35"/>
                    <a:pt x="54" y="36"/>
                  </a:cubicBezTo>
                  <a:cubicBezTo>
                    <a:pt x="55" y="38"/>
                    <a:pt x="55" y="40"/>
                    <a:pt x="55" y="42"/>
                  </a:cubicBezTo>
                  <a:lnTo>
                    <a:pt x="55" y="52"/>
                  </a:lnTo>
                  <a:close/>
                  <a:moveTo>
                    <a:pt x="49" y="43"/>
                  </a:moveTo>
                  <a:cubicBezTo>
                    <a:pt x="49" y="42"/>
                    <a:pt x="49" y="40"/>
                    <a:pt x="48" y="39"/>
                  </a:cubicBezTo>
                  <a:cubicBezTo>
                    <a:pt x="47" y="38"/>
                    <a:pt x="46" y="37"/>
                    <a:pt x="44" y="37"/>
                  </a:cubicBezTo>
                  <a:cubicBezTo>
                    <a:pt x="42" y="37"/>
                    <a:pt x="41" y="38"/>
                    <a:pt x="40" y="39"/>
                  </a:cubicBezTo>
                  <a:cubicBezTo>
                    <a:pt x="39" y="40"/>
                    <a:pt x="39" y="42"/>
                    <a:pt x="39" y="43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2"/>
                    <a:pt x="39" y="54"/>
                    <a:pt x="40" y="55"/>
                  </a:cubicBezTo>
                  <a:cubicBezTo>
                    <a:pt x="41" y="55"/>
                    <a:pt x="42" y="56"/>
                    <a:pt x="44" y="56"/>
                  </a:cubicBezTo>
                  <a:cubicBezTo>
                    <a:pt x="46" y="56"/>
                    <a:pt x="47" y="55"/>
                    <a:pt x="48" y="54"/>
                  </a:cubicBezTo>
                  <a:cubicBezTo>
                    <a:pt x="49" y="53"/>
                    <a:pt x="49" y="52"/>
                    <a:pt x="49" y="51"/>
                  </a:cubicBezTo>
                  <a:lnTo>
                    <a:pt x="49" y="4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Oval 121"/>
            <p:cNvSpPr>
              <a:spLocks noChangeArrowheads="1"/>
            </p:cNvSpPr>
            <p:nvPr/>
          </p:nvSpPr>
          <p:spPr bwMode="auto">
            <a:xfrm>
              <a:off x="10471150" y="3582988"/>
              <a:ext cx="182562" cy="180975"/>
            </a:xfrm>
            <a:prstGeom prst="ellipse">
              <a:avLst/>
            </a:pr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0" name="组合 399"/>
          <p:cNvGrpSpPr/>
          <p:nvPr/>
        </p:nvGrpSpPr>
        <p:grpSpPr>
          <a:xfrm>
            <a:off x="6014708" y="1202089"/>
            <a:ext cx="660399" cy="3567112"/>
            <a:chOff x="6291263" y="1201738"/>
            <a:chExt cx="660399" cy="3567112"/>
          </a:xfrm>
        </p:grpSpPr>
        <p:sp>
          <p:nvSpPr>
            <p:cNvPr id="361" name="Freeform 125"/>
            <p:cNvSpPr>
              <a:spLocks noEditPoints="1"/>
            </p:cNvSpPr>
            <p:nvPr/>
          </p:nvSpPr>
          <p:spPr bwMode="auto">
            <a:xfrm>
              <a:off x="6846888" y="1562100"/>
              <a:ext cx="23812" cy="3055937"/>
            </a:xfrm>
            <a:custGeom>
              <a:avLst/>
              <a:gdLst>
                <a:gd name="T0" fmla="*/ 0 w 15"/>
                <a:gd name="T1" fmla="*/ 0 h 1925"/>
                <a:gd name="T2" fmla="*/ 15 w 15"/>
                <a:gd name="T3" fmla="*/ 102 h 1925"/>
                <a:gd name="T4" fmla="*/ 0 w 15"/>
                <a:gd name="T5" fmla="*/ 102 h 1925"/>
                <a:gd name="T6" fmla="*/ 15 w 15"/>
                <a:gd name="T7" fmla="*/ 117 h 1925"/>
                <a:gd name="T8" fmla="*/ 15 w 15"/>
                <a:gd name="T9" fmla="*/ 162 h 1925"/>
                <a:gd name="T10" fmla="*/ 0 w 15"/>
                <a:gd name="T11" fmla="*/ 175 h 1925"/>
                <a:gd name="T12" fmla="*/ 15 w 15"/>
                <a:gd name="T13" fmla="*/ 279 h 1925"/>
                <a:gd name="T14" fmla="*/ 0 w 15"/>
                <a:gd name="T15" fmla="*/ 279 h 1925"/>
                <a:gd name="T16" fmla="*/ 15 w 15"/>
                <a:gd name="T17" fmla="*/ 294 h 1925"/>
                <a:gd name="T18" fmla="*/ 15 w 15"/>
                <a:gd name="T19" fmla="*/ 337 h 1925"/>
                <a:gd name="T20" fmla="*/ 0 w 15"/>
                <a:gd name="T21" fmla="*/ 352 h 1925"/>
                <a:gd name="T22" fmla="*/ 15 w 15"/>
                <a:gd name="T23" fmla="*/ 456 h 1925"/>
                <a:gd name="T24" fmla="*/ 0 w 15"/>
                <a:gd name="T25" fmla="*/ 456 h 1925"/>
                <a:gd name="T26" fmla="*/ 15 w 15"/>
                <a:gd name="T27" fmla="*/ 469 h 1925"/>
                <a:gd name="T28" fmla="*/ 15 w 15"/>
                <a:gd name="T29" fmla="*/ 514 h 1925"/>
                <a:gd name="T30" fmla="*/ 0 w 15"/>
                <a:gd name="T31" fmla="*/ 529 h 1925"/>
                <a:gd name="T32" fmla="*/ 15 w 15"/>
                <a:gd name="T33" fmla="*/ 631 h 1925"/>
                <a:gd name="T34" fmla="*/ 0 w 15"/>
                <a:gd name="T35" fmla="*/ 631 h 1925"/>
                <a:gd name="T36" fmla="*/ 15 w 15"/>
                <a:gd name="T37" fmla="*/ 646 h 1925"/>
                <a:gd name="T38" fmla="*/ 15 w 15"/>
                <a:gd name="T39" fmla="*/ 690 h 1925"/>
                <a:gd name="T40" fmla="*/ 0 w 15"/>
                <a:gd name="T41" fmla="*/ 705 h 1925"/>
                <a:gd name="T42" fmla="*/ 15 w 15"/>
                <a:gd name="T43" fmla="*/ 808 h 1925"/>
                <a:gd name="T44" fmla="*/ 0 w 15"/>
                <a:gd name="T45" fmla="*/ 808 h 1925"/>
                <a:gd name="T46" fmla="*/ 15 w 15"/>
                <a:gd name="T47" fmla="*/ 823 h 1925"/>
                <a:gd name="T48" fmla="*/ 15 w 15"/>
                <a:gd name="T49" fmla="*/ 867 h 1925"/>
                <a:gd name="T50" fmla="*/ 0 w 15"/>
                <a:gd name="T51" fmla="*/ 882 h 1925"/>
                <a:gd name="T52" fmla="*/ 15 w 15"/>
                <a:gd name="T53" fmla="*/ 984 h 1925"/>
                <a:gd name="T54" fmla="*/ 0 w 15"/>
                <a:gd name="T55" fmla="*/ 984 h 1925"/>
                <a:gd name="T56" fmla="*/ 15 w 15"/>
                <a:gd name="T57" fmla="*/ 999 h 1925"/>
                <a:gd name="T58" fmla="*/ 15 w 15"/>
                <a:gd name="T59" fmla="*/ 1044 h 1925"/>
                <a:gd name="T60" fmla="*/ 0 w 15"/>
                <a:gd name="T61" fmla="*/ 1057 h 1925"/>
                <a:gd name="T62" fmla="*/ 15 w 15"/>
                <a:gd name="T63" fmla="*/ 1160 h 1925"/>
                <a:gd name="T64" fmla="*/ 0 w 15"/>
                <a:gd name="T65" fmla="*/ 1160 h 1925"/>
                <a:gd name="T66" fmla="*/ 15 w 15"/>
                <a:gd name="T67" fmla="*/ 1175 h 1925"/>
                <a:gd name="T68" fmla="*/ 15 w 15"/>
                <a:gd name="T69" fmla="*/ 1219 h 1925"/>
                <a:gd name="T70" fmla="*/ 0 w 15"/>
                <a:gd name="T71" fmla="*/ 1234 h 1925"/>
                <a:gd name="T72" fmla="*/ 15 w 15"/>
                <a:gd name="T73" fmla="*/ 1337 h 1925"/>
                <a:gd name="T74" fmla="*/ 0 w 15"/>
                <a:gd name="T75" fmla="*/ 1337 h 1925"/>
                <a:gd name="T76" fmla="*/ 15 w 15"/>
                <a:gd name="T77" fmla="*/ 1351 h 1925"/>
                <a:gd name="T78" fmla="*/ 15 w 15"/>
                <a:gd name="T79" fmla="*/ 1396 h 1925"/>
                <a:gd name="T80" fmla="*/ 0 w 15"/>
                <a:gd name="T81" fmla="*/ 1411 h 1925"/>
                <a:gd name="T82" fmla="*/ 15 w 15"/>
                <a:gd name="T83" fmla="*/ 1513 h 1925"/>
                <a:gd name="T84" fmla="*/ 0 w 15"/>
                <a:gd name="T85" fmla="*/ 1513 h 1925"/>
                <a:gd name="T86" fmla="*/ 15 w 15"/>
                <a:gd name="T87" fmla="*/ 1528 h 1925"/>
                <a:gd name="T88" fmla="*/ 15 w 15"/>
                <a:gd name="T89" fmla="*/ 1571 h 1925"/>
                <a:gd name="T90" fmla="*/ 0 w 15"/>
                <a:gd name="T91" fmla="*/ 1586 h 1925"/>
                <a:gd name="T92" fmla="*/ 15 w 15"/>
                <a:gd name="T93" fmla="*/ 1690 h 1925"/>
                <a:gd name="T94" fmla="*/ 0 w 15"/>
                <a:gd name="T95" fmla="*/ 1690 h 1925"/>
                <a:gd name="T96" fmla="*/ 15 w 15"/>
                <a:gd name="T97" fmla="*/ 1705 h 1925"/>
                <a:gd name="T98" fmla="*/ 15 w 15"/>
                <a:gd name="T99" fmla="*/ 1748 h 1925"/>
                <a:gd name="T100" fmla="*/ 0 w 15"/>
                <a:gd name="T101" fmla="*/ 1763 h 1925"/>
                <a:gd name="T102" fmla="*/ 15 w 15"/>
                <a:gd name="T103" fmla="*/ 1865 h 1925"/>
                <a:gd name="T104" fmla="*/ 0 w 15"/>
                <a:gd name="T105" fmla="*/ 1865 h 1925"/>
                <a:gd name="T106" fmla="*/ 15 w 15"/>
                <a:gd name="T107" fmla="*/ 1880 h 1925"/>
                <a:gd name="T108" fmla="*/ 15 w 15"/>
                <a:gd name="T109" fmla="*/ 1925 h 1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" h="1925">
                  <a:moveTo>
                    <a:pt x="15" y="43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15" y="43"/>
                  </a:lnTo>
                  <a:close/>
                  <a:moveTo>
                    <a:pt x="15" y="102"/>
                  </a:moveTo>
                  <a:lnTo>
                    <a:pt x="15" y="58"/>
                  </a:lnTo>
                  <a:lnTo>
                    <a:pt x="0" y="58"/>
                  </a:lnTo>
                  <a:lnTo>
                    <a:pt x="0" y="102"/>
                  </a:lnTo>
                  <a:lnTo>
                    <a:pt x="15" y="102"/>
                  </a:lnTo>
                  <a:close/>
                  <a:moveTo>
                    <a:pt x="15" y="162"/>
                  </a:moveTo>
                  <a:lnTo>
                    <a:pt x="15" y="117"/>
                  </a:lnTo>
                  <a:lnTo>
                    <a:pt x="0" y="117"/>
                  </a:lnTo>
                  <a:lnTo>
                    <a:pt x="0" y="162"/>
                  </a:lnTo>
                  <a:lnTo>
                    <a:pt x="15" y="162"/>
                  </a:lnTo>
                  <a:close/>
                  <a:moveTo>
                    <a:pt x="15" y="220"/>
                  </a:moveTo>
                  <a:lnTo>
                    <a:pt x="15" y="175"/>
                  </a:lnTo>
                  <a:lnTo>
                    <a:pt x="0" y="175"/>
                  </a:lnTo>
                  <a:lnTo>
                    <a:pt x="0" y="220"/>
                  </a:lnTo>
                  <a:lnTo>
                    <a:pt x="15" y="220"/>
                  </a:lnTo>
                  <a:close/>
                  <a:moveTo>
                    <a:pt x="15" y="279"/>
                  </a:moveTo>
                  <a:lnTo>
                    <a:pt x="15" y="235"/>
                  </a:lnTo>
                  <a:lnTo>
                    <a:pt x="0" y="235"/>
                  </a:lnTo>
                  <a:lnTo>
                    <a:pt x="0" y="279"/>
                  </a:lnTo>
                  <a:lnTo>
                    <a:pt x="15" y="279"/>
                  </a:lnTo>
                  <a:close/>
                  <a:moveTo>
                    <a:pt x="15" y="337"/>
                  </a:moveTo>
                  <a:lnTo>
                    <a:pt x="15" y="294"/>
                  </a:lnTo>
                  <a:lnTo>
                    <a:pt x="0" y="294"/>
                  </a:lnTo>
                  <a:lnTo>
                    <a:pt x="0" y="337"/>
                  </a:lnTo>
                  <a:lnTo>
                    <a:pt x="15" y="337"/>
                  </a:lnTo>
                  <a:close/>
                  <a:moveTo>
                    <a:pt x="15" y="396"/>
                  </a:moveTo>
                  <a:lnTo>
                    <a:pt x="15" y="352"/>
                  </a:lnTo>
                  <a:lnTo>
                    <a:pt x="0" y="352"/>
                  </a:lnTo>
                  <a:lnTo>
                    <a:pt x="0" y="396"/>
                  </a:lnTo>
                  <a:lnTo>
                    <a:pt x="15" y="396"/>
                  </a:lnTo>
                  <a:close/>
                  <a:moveTo>
                    <a:pt x="15" y="456"/>
                  </a:moveTo>
                  <a:lnTo>
                    <a:pt x="15" y="411"/>
                  </a:lnTo>
                  <a:lnTo>
                    <a:pt x="0" y="411"/>
                  </a:lnTo>
                  <a:lnTo>
                    <a:pt x="0" y="456"/>
                  </a:lnTo>
                  <a:lnTo>
                    <a:pt x="15" y="456"/>
                  </a:lnTo>
                  <a:close/>
                  <a:moveTo>
                    <a:pt x="15" y="514"/>
                  </a:moveTo>
                  <a:lnTo>
                    <a:pt x="15" y="469"/>
                  </a:lnTo>
                  <a:lnTo>
                    <a:pt x="0" y="469"/>
                  </a:lnTo>
                  <a:lnTo>
                    <a:pt x="0" y="514"/>
                  </a:lnTo>
                  <a:lnTo>
                    <a:pt x="15" y="514"/>
                  </a:lnTo>
                  <a:close/>
                  <a:moveTo>
                    <a:pt x="15" y="573"/>
                  </a:moveTo>
                  <a:lnTo>
                    <a:pt x="15" y="529"/>
                  </a:lnTo>
                  <a:lnTo>
                    <a:pt x="0" y="529"/>
                  </a:lnTo>
                  <a:lnTo>
                    <a:pt x="0" y="573"/>
                  </a:lnTo>
                  <a:lnTo>
                    <a:pt x="15" y="573"/>
                  </a:lnTo>
                  <a:close/>
                  <a:moveTo>
                    <a:pt x="15" y="631"/>
                  </a:moveTo>
                  <a:lnTo>
                    <a:pt x="15" y="588"/>
                  </a:lnTo>
                  <a:lnTo>
                    <a:pt x="0" y="588"/>
                  </a:lnTo>
                  <a:lnTo>
                    <a:pt x="0" y="631"/>
                  </a:lnTo>
                  <a:lnTo>
                    <a:pt x="15" y="631"/>
                  </a:lnTo>
                  <a:close/>
                  <a:moveTo>
                    <a:pt x="15" y="690"/>
                  </a:moveTo>
                  <a:lnTo>
                    <a:pt x="15" y="646"/>
                  </a:lnTo>
                  <a:lnTo>
                    <a:pt x="0" y="646"/>
                  </a:lnTo>
                  <a:lnTo>
                    <a:pt x="0" y="690"/>
                  </a:lnTo>
                  <a:lnTo>
                    <a:pt x="15" y="690"/>
                  </a:lnTo>
                  <a:close/>
                  <a:moveTo>
                    <a:pt x="15" y="750"/>
                  </a:moveTo>
                  <a:lnTo>
                    <a:pt x="15" y="705"/>
                  </a:lnTo>
                  <a:lnTo>
                    <a:pt x="0" y="705"/>
                  </a:lnTo>
                  <a:lnTo>
                    <a:pt x="0" y="750"/>
                  </a:lnTo>
                  <a:lnTo>
                    <a:pt x="15" y="750"/>
                  </a:lnTo>
                  <a:close/>
                  <a:moveTo>
                    <a:pt x="15" y="808"/>
                  </a:moveTo>
                  <a:lnTo>
                    <a:pt x="15" y="763"/>
                  </a:lnTo>
                  <a:lnTo>
                    <a:pt x="0" y="763"/>
                  </a:lnTo>
                  <a:lnTo>
                    <a:pt x="0" y="808"/>
                  </a:lnTo>
                  <a:lnTo>
                    <a:pt x="15" y="808"/>
                  </a:lnTo>
                  <a:close/>
                  <a:moveTo>
                    <a:pt x="15" y="867"/>
                  </a:moveTo>
                  <a:lnTo>
                    <a:pt x="15" y="823"/>
                  </a:lnTo>
                  <a:lnTo>
                    <a:pt x="0" y="823"/>
                  </a:lnTo>
                  <a:lnTo>
                    <a:pt x="0" y="867"/>
                  </a:lnTo>
                  <a:lnTo>
                    <a:pt x="15" y="867"/>
                  </a:lnTo>
                  <a:close/>
                  <a:moveTo>
                    <a:pt x="15" y="925"/>
                  </a:moveTo>
                  <a:lnTo>
                    <a:pt x="15" y="882"/>
                  </a:lnTo>
                  <a:lnTo>
                    <a:pt x="0" y="882"/>
                  </a:lnTo>
                  <a:lnTo>
                    <a:pt x="0" y="925"/>
                  </a:lnTo>
                  <a:lnTo>
                    <a:pt x="15" y="925"/>
                  </a:lnTo>
                  <a:close/>
                  <a:moveTo>
                    <a:pt x="15" y="984"/>
                  </a:moveTo>
                  <a:lnTo>
                    <a:pt x="15" y="940"/>
                  </a:lnTo>
                  <a:lnTo>
                    <a:pt x="0" y="940"/>
                  </a:lnTo>
                  <a:lnTo>
                    <a:pt x="0" y="984"/>
                  </a:lnTo>
                  <a:lnTo>
                    <a:pt x="15" y="984"/>
                  </a:lnTo>
                  <a:close/>
                  <a:moveTo>
                    <a:pt x="15" y="1044"/>
                  </a:moveTo>
                  <a:lnTo>
                    <a:pt x="15" y="999"/>
                  </a:lnTo>
                  <a:lnTo>
                    <a:pt x="0" y="999"/>
                  </a:lnTo>
                  <a:lnTo>
                    <a:pt x="0" y="1044"/>
                  </a:lnTo>
                  <a:lnTo>
                    <a:pt x="15" y="1044"/>
                  </a:lnTo>
                  <a:close/>
                  <a:moveTo>
                    <a:pt x="15" y="1102"/>
                  </a:moveTo>
                  <a:lnTo>
                    <a:pt x="15" y="1057"/>
                  </a:lnTo>
                  <a:lnTo>
                    <a:pt x="0" y="1057"/>
                  </a:lnTo>
                  <a:lnTo>
                    <a:pt x="0" y="1102"/>
                  </a:lnTo>
                  <a:lnTo>
                    <a:pt x="15" y="1102"/>
                  </a:lnTo>
                  <a:close/>
                  <a:moveTo>
                    <a:pt x="15" y="1160"/>
                  </a:moveTo>
                  <a:lnTo>
                    <a:pt x="15" y="1117"/>
                  </a:lnTo>
                  <a:lnTo>
                    <a:pt x="0" y="1117"/>
                  </a:lnTo>
                  <a:lnTo>
                    <a:pt x="0" y="1160"/>
                  </a:lnTo>
                  <a:lnTo>
                    <a:pt x="15" y="1160"/>
                  </a:lnTo>
                  <a:close/>
                  <a:moveTo>
                    <a:pt x="15" y="1219"/>
                  </a:moveTo>
                  <a:lnTo>
                    <a:pt x="15" y="1175"/>
                  </a:lnTo>
                  <a:lnTo>
                    <a:pt x="0" y="1175"/>
                  </a:lnTo>
                  <a:lnTo>
                    <a:pt x="0" y="1219"/>
                  </a:lnTo>
                  <a:lnTo>
                    <a:pt x="15" y="1219"/>
                  </a:lnTo>
                  <a:close/>
                  <a:moveTo>
                    <a:pt x="15" y="1277"/>
                  </a:moveTo>
                  <a:lnTo>
                    <a:pt x="15" y="1234"/>
                  </a:lnTo>
                  <a:lnTo>
                    <a:pt x="0" y="1234"/>
                  </a:lnTo>
                  <a:lnTo>
                    <a:pt x="0" y="1277"/>
                  </a:lnTo>
                  <a:lnTo>
                    <a:pt x="15" y="1277"/>
                  </a:lnTo>
                  <a:close/>
                  <a:moveTo>
                    <a:pt x="15" y="1337"/>
                  </a:moveTo>
                  <a:lnTo>
                    <a:pt x="15" y="1292"/>
                  </a:lnTo>
                  <a:lnTo>
                    <a:pt x="0" y="1292"/>
                  </a:lnTo>
                  <a:lnTo>
                    <a:pt x="0" y="1337"/>
                  </a:lnTo>
                  <a:lnTo>
                    <a:pt x="15" y="1337"/>
                  </a:lnTo>
                  <a:close/>
                  <a:moveTo>
                    <a:pt x="15" y="1396"/>
                  </a:moveTo>
                  <a:lnTo>
                    <a:pt x="15" y="1351"/>
                  </a:lnTo>
                  <a:lnTo>
                    <a:pt x="0" y="1351"/>
                  </a:lnTo>
                  <a:lnTo>
                    <a:pt x="0" y="1396"/>
                  </a:lnTo>
                  <a:lnTo>
                    <a:pt x="15" y="1396"/>
                  </a:lnTo>
                  <a:close/>
                  <a:moveTo>
                    <a:pt x="15" y="1454"/>
                  </a:moveTo>
                  <a:lnTo>
                    <a:pt x="15" y="1411"/>
                  </a:lnTo>
                  <a:lnTo>
                    <a:pt x="0" y="1411"/>
                  </a:lnTo>
                  <a:lnTo>
                    <a:pt x="0" y="1454"/>
                  </a:lnTo>
                  <a:lnTo>
                    <a:pt x="15" y="1454"/>
                  </a:lnTo>
                  <a:close/>
                  <a:moveTo>
                    <a:pt x="15" y="1513"/>
                  </a:moveTo>
                  <a:lnTo>
                    <a:pt x="15" y="1469"/>
                  </a:lnTo>
                  <a:lnTo>
                    <a:pt x="0" y="1469"/>
                  </a:lnTo>
                  <a:lnTo>
                    <a:pt x="0" y="1513"/>
                  </a:lnTo>
                  <a:lnTo>
                    <a:pt x="15" y="1513"/>
                  </a:lnTo>
                  <a:close/>
                  <a:moveTo>
                    <a:pt x="15" y="1571"/>
                  </a:moveTo>
                  <a:lnTo>
                    <a:pt x="15" y="1528"/>
                  </a:lnTo>
                  <a:lnTo>
                    <a:pt x="0" y="1528"/>
                  </a:lnTo>
                  <a:lnTo>
                    <a:pt x="0" y="1571"/>
                  </a:lnTo>
                  <a:lnTo>
                    <a:pt x="15" y="1571"/>
                  </a:lnTo>
                  <a:close/>
                  <a:moveTo>
                    <a:pt x="15" y="1631"/>
                  </a:moveTo>
                  <a:lnTo>
                    <a:pt x="15" y="1586"/>
                  </a:lnTo>
                  <a:lnTo>
                    <a:pt x="0" y="1586"/>
                  </a:lnTo>
                  <a:lnTo>
                    <a:pt x="0" y="1631"/>
                  </a:lnTo>
                  <a:lnTo>
                    <a:pt x="15" y="1631"/>
                  </a:lnTo>
                  <a:close/>
                  <a:moveTo>
                    <a:pt x="15" y="1690"/>
                  </a:moveTo>
                  <a:lnTo>
                    <a:pt x="15" y="1645"/>
                  </a:lnTo>
                  <a:lnTo>
                    <a:pt x="0" y="1645"/>
                  </a:lnTo>
                  <a:lnTo>
                    <a:pt x="0" y="1690"/>
                  </a:lnTo>
                  <a:lnTo>
                    <a:pt x="15" y="1690"/>
                  </a:lnTo>
                  <a:close/>
                  <a:moveTo>
                    <a:pt x="15" y="1748"/>
                  </a:moveTo>
                  <a:lnTo>
                    <a:pt x="15" y="1705"/>
                  </a:lnTo>
                  <a:lnTo>
                    <a:pt x="0" y="1705"/>
                  </a:lnTo>
                  <a:lnTo>
                    <a:pt x="0" y="1748"/>
                  </a:lnTo>
                  <a:lnTo>
                    <a:pt x="15" y="1748"/>
                  </a:lnTo>
                  <a:close/>
                  <a:moveTo>
                    <a:pt x="15" y="1807"/>
                  </a:moveTo>
                  <a:lnTo>
                    <a:pt x="15" y="1763"/>
                  </a:lnTo>
                  <a:lnTo>
                    <a:pt x="0" y="1763"/>
                  </a:lnTo>
                  <a:lnTo>
                    <a:pt x="0" y="1807"/>
                  </a:lnTo>
                  <a:lnTo>
                    <a:pt x="15" y="1807"/>
                  </a:lnTo>
                  <a:close/>
                  <a:moveTo>
                    <a:pt x="15" y="1865"/>
                  </a:moveTo>
                  <a:lnTo>
                    <a:pt x="15" y="1822"/>
                  </a:lnTo>
                  <a:lnTo>
                    <a:pt x="0" y="1822"/>
                  </a:lnTo>
                  <a:lnTo>
                    <a:pt x="0" y="1865"/>
                  </a:lnTo>
                  <a:lnTo>
                    <a:pt x="15" y="1865"/>
                  </a:lnTo>
                  <a:close/>
                  <a:moveTo>
                    <a:pt x="15" y="1925"/>
                  </a:moveTo>
                  <a:lnTo>
                    <a:pt x="15" y="1880"/>
                  </a:lnTo>
                  <a:lnTo>
                    <a:pt x="0" y="1880"/>
                  </a:lnTo>
                  <a:lnTo>
                    <a:pt x="0" y="1925"/>
                  </a:lnTo>
                  <a:lnTo>
                    <a:pt x="15" y="192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5" name="Freeform 146"/>
            <p:cNvSpPr>
              <a:spLocks/>
            </p:cNvSpPr>
            <p:nvPr/>
          </p:nvSpPr>
          <p:spPr bwMode="auto">
            <a:xfrm>
              <a:off x="6291263" y="1201738"/>
              <a:ext cx="579437" cy="581025"/>
            </a:xfrm>
            <a:custGeom>
              <a:avLst/>
              <a:gdLst>
                <a:gd name="T0" fmla="*/ 244 w 244"/>
                <a:gd name="T1" fmla="*/ 115 h 244"/>
                <a:gd name="T2" fmla="*/ 122 w 244"/>
                <a:gd name="T3" fmla="*/ 0 h 244"/>
                <a:gd name="T4" fmla="*/ 0 w 244"/>
                <a:gd name="T5" fmla="*/ 122 h 244"/>
                <a:gd name="T6" fmla="*/ 115 w 244"/>
                <a:gd name="T7" fmla="*/ 244 h 244"/>
                <a:gd name="T8" fmla="*/ 115 w 244"/>
                <a:gd name="T9" fmla="*/ 244 h 244"/>
                <a:gd name="T10" fmla="*/ 244 w 244"/>
                <a:gd name="T11" fmla="*/ 244 h 244"/>
                <a:gd name="T12" fmla="*/ 244 w 244"/>
                <a:gd name="T13" fmla="*/ 11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44">
                  <a:moveTo>
                    <a:pt x="244" y="115"/>
                  </a:moveTo>
                  <a:cubicBezTo>
                    <a:pt x="240" y="51"/>
                    <a:pt x="187" y="0"/>
                    <a:pt x="122" y="0"/>
                  </a:cubicBezTo>
                  <a:cubicBezTo>
                    <a:pt x="55" y="0"/>
                    <a:pt x="0" y="55"/>
                    <a:pt x="0" y="122"/>
                  </a:cubicBezTo>
                  <a:cubicBezTo>
                    <a:pt x="0" y="187"/>
                    <a:pt x="51" y="240"/>
                    <a:pt x="115" y="244"/>
                  </a:cubicBezTo>
                  <a:cubicBezTo>
                    <a:pt x="115" y="244"/>
                    <a:pt x="115" y="244"/>
                    <a:pt x="115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115"/>
                    <a:pt x="244" y="115"/>
                    <a:pt x="244" y="11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8" name="Freeform 149"/>
            <p:cNvSpPr>
              <a:spLocks/>
            </p:cNvSpPr>
            <p:nvPr/>
          </p:nvSpPr>
          <p:spPr bwMode="auto">
            <a:xfrm>
              <a:off x="6416675" y="1439863"/>
              <a:ext cx="90487" cy="136525"/>
            </a:xfrm>
            <a:custGeom>
              <a:avLst/>
              <a:gdLst>
                <a:gd name="T0" fmla="*/ 37 w 38"/>
                <a:gd name="T1" fmla="*/ 57 h 57"/>
                <a:gd name="T2" fmla="*/ 2 w 38"/>
                <a:gd name="T3" fmla="*/ 57 h 57"/>
                <a:gd name="T4" fmla="*/ 1 w 38"/>
                <a:gd name="T5" fmla="*/ 57 h 57"/>
                <a:gd name="T6" fmla="*/ 0 w 38"/>
                <a:gd name="T7" fmla="*/ 55 h 57"/>
                <a:gd name="T8" fmla="*/ 0 w 38"/>
                <a:gd name="T9" fmla="*/ 52 h 57"/>
                <a:gd name="T10" fmla="*/ 2 w 38"/>
                <a:gd name="T11" fmla="*/ 43 h 57"/>
                <a:gd name="T12" fmla="*/ 5 w 38"/>
                <a:gd name="T13" fmla="*/ 37 h 57"/>
                <a:gd name="T14" fmla="*/ 10 w 38"/>
                <a:gd name="T15" fmla="*/ 32 h 57"/>
                <a:gd name="T16" fmla="*/ 16 w 38"/>
                <a:gd name="T17" fmla="*/ 28 h 57"/>
                <a:gd name="T18" fmla="*/ 21 w 38"/>
                <a:gd name="T19" fmla="*/ 25 h 57"/>
                <a:gd name="T20" fmla="*/ 25 w 38"/>
                <a:gd name="T21" fmla="*/ 22 h 57"/>
                <a:gd name="T22" fmla="*/ 28 w 38"/>
                <a:gd name="T23" fmla="*/ 19 h 57"/>
                <a:gd name="T24" fmla="*/ 29 w 38"/>
                <a:gd name="T25" fmla="*/ 16 h 57"/>
                <a:gd name="T26" fmla="*/ 26 w 38"/>
                <a:gd name="T27" fmla="*/ 10 h 57"/>
                <a:gd name="T28" fmla="*/ 18 w 38"/>
                <a:gd name="T29" fmla="*/ 8 h 57"/>
                <a:gd name="T30" fmla="*/ 10 w 38"/>
                <a:gd name="T31" fmla="*/ 9 h 57"/>
                <a:gd name="T32" fmla="*/ 5 w 38"/>
                <a:gd name="T33" fmla="*/ 12 h 57"/>
                <a:gd name="T34" fmla="*/ 4 w 38"/>
                <a:gd name="T35" fmla="*/ 11 h 57"/>
                <a:gd name="T36" fmla="*/ 3 w 38"/>
                <a:gd name="T37" fmla="*/ 9 h 57"/>
                <a:gd name="T38" fmla="*/ 2 w 38"/>
                <a:gd name="T39" fmla="*/ 6 h 57"/>
                <a:gd name="T40" fmla="*/ 3 w 38"/>
                <a:gd name="T41" fmla="*/ 4 h 57"/>
                <a:gd name="T42" fmla="*/ 5 w 38"/>
                <a:gd name="T43" fmla="*/ 3 h 57"/>
                <a:gd name="T44" fmla="*/ 8 w 38"/>
                <a:gd name="T45" fmla="*/ 2 h 57"/>
                <a:gd name="T46" fmla="*/ 13 w 38"/>
                <a:gd name="T47" fmla="*/ 1 h 57"/>
                <a:gd name="T48" fmla="*/ 20 w 38"/>
                <a:gd name="T49" fmla="*/ 0 h 57"/>
                <a:gd name="T50" fmla="*/ 33 w 38"/>
                <a:gd name="T51" fmla="*/ 4 h 57"/>
                <a:gd name="T52" fmla="*/ 38 w 38"/>
                <a:gd name="T53" fmla="*/ 14 h 57"/>
                <a:gd name="T54" fmla="*/ 37 w 38"/>
                <a:gd name="T55" fmla="*/ 21 h 57"/>
                <a:gd name="T56" fmla="*/ 33 w 38"/>
                <a:gd name="T57" fmla="*/ 26 h 57"/>
                <a:gd name="T58" fmla="*/ 27 w 38"/>
                <a:gd name="T59" fmla="*/ 30 h 57"/>
                <a:gd name="T60" fmla="*/ 21 w 38"/>
                <a:gd name="T61" fmla="*/ 34 h 57"/>
                <a:gd name="T62" fmla="*/ 17 w 38"/>
                <a:gd name="T63" fmla="*/ 36 h 57"/>
                <a:gd name="T64" fmla="*/ 14 w 38"/>
                <a:gd name="T65" fmla="*/ 39 h 57"/>
                <a:gd name="T66" fmla="*/ 12 w 38"/>
                <a:gd name="T67" fmla="*/ 43 h 57"/>
                <a:gd name="T68" fmla="*/ 11 w 38"/>
                <a:gd name="T69" fmla="*/ 48 h 57"/>
                <a:gd name="T70" fmla="*/ 11 w 38"/>
                <a:gd name="T71" fmla="*/ 49 h 57"/>
                <a:gd name="T72" fmla="*/ 13 w 38"/>
                <a:gd name="T73" fmla="*/ 50 h 57"/>
                <a:gd name="T74" fmla="*/ 36 w 38"/>
                <a:gd name="T75" fmla="*/ 50 h 57"/>
                <a:gd name="T76" fmla="*/ 38 w 38"/>
                <a:gd name="T77" fmla="*/ 50 h 57"/>
                <a:gd name="T78" fmla="*/ 38 w 38"/>
                <a:gd name="T79" fmla="*/ 51 h 57"/>
                <a:gd name="T80" fmla="*/ 38 w 38"/>
                <a:gd name="T81" fmla="*/ 56 h 57"/>
                <a:gd name="T82" fmla="*/ 37 w 38"/>
                <a:gd name="T8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7">
                  <a:moveTo>
                    <a:pt x="37" y="57"/>
                  </a:move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9"/>
                    <a:pt x="1" y="46"/>
                    <a:pt x="2" y="43"/>
                  </a:cubicBezTo>
                  <a:cubicBezTo>
                    <a:pt x="2" y="41"/>
                    <a:pt x="4" y="39"/>
                    <a:pt x="5" y="37"/>
                  </a:cubicBezTo>
                  <a:cubicBezTo>
                    <a:pt x="7" y="35"/>
                    <a:pt x="9" y="33"/>
                    <a:pt x="10" y="32"/>
                  </a:cubicBezTo>
                  <a:cubicBezTo>
                    <a:pt x="12" y="30"/>
                    <a:pt x="14" y="29"/>
                    <a:pt x="16" y="28"/>
                  </a:cubicBezTo>
                  <a:cubicBezTo>
                    <a:pt x="17" y="27"/>
                    <a:pt x="19" y="26"/>
                    <a:pt x="21" y="25"/>
                  </a:cubicBezTo>
                  <a:cubicBezTo>
                    <a:pt x="22" y="24"/>
                    <a:pt x="23" y="23"/>
                    <a:pt x="25" y="22"/>
                  </a:cubicBezTo>
                  <a:cubicBezTo>
                    <a:pt x="26" y="21"/>
                    <a:pt x="27" y="20"/>
                    <a:pt x="28" y="19"/>
                  </a:cubicBezTo>
                  <a:cubicBezTo>
                    <a:pt x="28" y="18"/>
                    <a:pt x="29" y="17"/>
                    <a:pt x="29" y="16"/>
                  </a:cubicBezTo>
                  <a:cubicBezTo>
                    <a:pt x="29" y="13"/>
                    <a:pt x="28" y="11"/>
                    <a:pt x="26" y="10"/>
                  </a:cubicBezTo>
                  <a:cubicBezTo>
                    <a:pt x="24" y="8"/>
                    <a:pt x="22" y="8"/>
                    <a:pt x="18" y="8"/>
                  </a:cubicBezTo>
                  <a:cubicBezTo>
                    <a:pt x="15" y="8"/>
                    <a:pt x="12" y="8"/>
                    <a:pt x="10" y="9"/>
                  </a:cubicBezTo>
                  <a:cubicBezTo>
                    <a:pt x="8" y="10"/>
                    <a:pt x="6" y="11"/>
                    <a:pt x="5" y="12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4" y="10"/>
                    <a:pt x="3" y="10"/>
                    <a:pt x="3" y="9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2" y="5"/>
                    <a:pt x="2" y="5"/>
                    <a:pt x="3" y="4"/>
                  </a:cubicBezTo>
                  <a:cubicBezTo>
                    <a:pt x="3" y="4"/>
                    <a:pt x="4" y="4"/>
                    <a:pt x="5" y="3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10" y="1"/>
                    <a:pt x="11" y="1"/>
                    <a:pt x="13" y="1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5" y="0"/>
                    <a:pt x="30" y="2"/>
                    <a:pt x="33" y="4"/>
                  </a:cubicBezTo>
                  <a:cubicBezTo>
                    <a:pt x="36" y="6"/>
                    <a:pt x="38" y="10"/>
                    <a:pt x="38" y="14"/>
                  </a:cubicBezTo>
                  <a:cubicBezTo>
                    <a:pt x="38" y="17"/>
                    <a:pt x="38" y="19"/>
                    <a:pt x="37" y="21"/>
                  </a:cubicBezTo>
                  <a:cubicBezTo>
                    <a:pt x="36" y="23"/>
                    <a:pt x="34" y="24"/>
                    <a:pt x="33" y="26"/>
                  </a:cubicBezTo>
                  <a:cubicBezTo>
                    <a:pt x="31" y="27"/>
                    <a:pt x="29" y="29"/>
                    <a:pt x="27" y="30"/>
                  </a:cubicBezTo>
                  <a:cubicBezTo>
                    <a:pt x="25" y="31"/>
                    <a:pt x="23" y="33"/>
                    <a:pt x="21" y="34"/>
                  </a:cubicBezTo>
                  <a:cubicBezTo>
                    <a:pt x="20" y="34"/>
                    <a:pt x="18" y="35"/>
                    <a:pt x="17" y="36"/>
                  </a:cubicBezTo>
                  <a:cubicBezTo>
                    <a:pt x="16" y="37"/>
                    <a:pt x="15" y="38"/>
                    <a:pt x="14" y="39"/>
                  </a:cubicBezTo>
                  <a:cubicBezTo>
                    <a:pt x="13" y="40"/>
                    <a:pt x="12" y="42"/>
                    <a:pt x="12" y="43"/>
                  </a:cubicBezTo>
                  <a:cubicBezTo>
                    <a:pt x="11" y="45"/>
                    <a:pt x="11" y="46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2" y="50"/>
                    <a:pt x="13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7" y="50"/>
                    <a:pt x="37" y="50"/>
                    <a:pt x="38" y="50"/>
                  </a:cubicBezTo>
                  <a:cubicBezTo>
                    <a:pt x="38" y="50"/>
                    <a:pt x="38" y="50"/>
                    <a:pt x="38" y="5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8" y="57"/>
                    <a:pt x="37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50"/>
            <p:cNvSpPr>
              <a:spLocks/>
            </p:cNvSpPr>
            <p:nvPr/>
          </p:nvSpPr>
          <p:spPr bwMode="auto">
            <a:xfrm>
              <a:off x="6540500" y="1443038"/>
              <a:ext cx="87312" cy="134937"/>
            </a:xfrm>
            <a:custGeom>
              <a:avLst/>
              <a:gdLst>
                <a:gd name="T0" fmla="*/ 17 w 37"/>
                <a:gd name="T1" fmla="*/ 57 h 57"/>
                <a:gd name="T2" fmla="*/ 10 w 37"/>
                <a:gd name="T3" fmla="*/ 56 h 57"/>
                <a:gd name="T4" fmla="*/ 5 w 37"/>
                <a:gd name="T5" fmla="*/ 55 h 57"/>
                <a:gd name="T6" fmla="*/ 2 w 37"/>
                <a:gd name="T7" fmla="*/ 54 h 57"/>
                <a:gd name="T8" fmla="*/ 0 w 37"/>
                <a:gd name="T9" fmla="*/ 53 h 57"/>
                <a:gd name="T10" fmla="*/ 0 w 37"/>
                <a:gd name="T11" fmla="*/ 51 h 57"/>
                <a:gd name="T12" fmla="*/ 1 w 37"/>
                <a:gd name="T13" fmla="*/ 49 h 57"/>
                <a:gd name="T14" fmla="*/ 2 w 37"/>
                <a:gd name="T15" fmla="*/ 46 h 57"/>
                <a:gd name="T16" fmla="*/ 3 w 37"/>
                <a:gd name="T17" fmla="*/ 46 h 57"/>
                <a:gd name="T18" fmla="*/ 8 w 37"/>
                <a:gd name="T19" fmla="*/ 48 h 57"/>
                <a:gd name="T20" fmla="*/ 16 w 37"/>
                <a:gd name="T21" fmla="*/ 49 h 57"/>
                <a:gd name="T22" fmla="*/ 24 w 37"/>
                <a:gd name="T23" fmla="*/ 46 h 57"/>
                <a:gd name="T24" fmla="*/ 27 w 37"/>
                <a:gd name="T25" fmla="*/ 40 h 57"/>
                <a:gd name="T26" fmla="*/ 25 w 37"/>
                <a:gd name="T27" fmla="*/ 34 h 57"/>
                <a:gd name="T28" fmla="*/ 20 w 37"/>
                <a:gd name="T29" fmla="*/ 29 h 57"/>
                <a:gd name="T30" fmla="*/ 14 w 37"/>
                <a:gd name="T31" fmla="*/ 27 h 57"/>
                <a:gd name="T32" fmla="*/ 7 w 37"/>
                <a:gd name="T33" fmla="*/ 26 h 57"/>
                <a:gd name="T34" fmla="*/ 5 w 37"/>
                <a:gd name="T35" fmla="*/ 25 h 57"/>
                <a:gd name="T36" fmla="*/ 4 w 37"/>
                <a:gd name="T37" fmla="*/ 23 h 57"/>
                <a:gd name="T38" fmla="*/ 4 w 37"/>
                <a:gd name="T39" fmla="*/ 2 h 57"/>
                <a:gd name="T40" fmla="*/ 4 w 37"/>
                <a:gd name="T41" fmla="*/ 0 h 57"/>
                <a:gd name="T42" fmla="*/ 6 w 37"/>
                <a:gd name="T43" fmla="*/ 0 h 57"/>
                <a:gd name="T44" fmla="*/ 34 w 37"/>
                <a:gd name="T45" fmla="*/ 0 h 57"/>
                <a:gd name="T46" fmla="*/ 35 w 37"/>
                <a:gd name="T47" fmla="*/ 1 h 57"/>
                <a:gd name="T48" fmla="*/ 35 w 37"/>
                <a:gd name="T49" fmla="*/ 6 h 57"/>
                <a:gd name="T50" fmla="*/ 35 w 37"/>
                <a:gd name="T51" fmla="*/ 7 h 57"/>
                <a:gd name="T52" fmla="*/ 33 w 37"/>
                <a:gd name="T53" fmla="*/ 8 h 57"/>
                <a:gd name="T54" fmla="*/ 14 w 37"/>
                <a:gd name="T55" fmla="*/ 8 h 57"/>
                <a:gd name="T56" fmla="*/ 12 w 37"/>
                <a:gd name="T57" fmla="*/ 8 h 57"/>
                <a:gd name="T58" fmla="*/ 12 w 37"/>
                <a:gd name="T59" fmla="*/ 9 h 57"/>
                <a:gd name="T60" fmla="*/ 12 w 37"/>
                <a:gd name="T61" fmla="*/ 18 h 57"/>
                <a:gd name="T62" fmla="*/ 12 w 37"/>
                <a:gd name="T63" fmla="*/ 19 h 57"/>
                <a:gd name="T64" fmla="*/ 14 w 37"/>
                <a:gd name="T65" fmla="*/ 20 h 57"/>
                <a:gd name="T66" fmla="*/ 20 w 37"/>
                <a:gd name="T67" fmla="*/ 21 h 57"/>
                <a:gd name="T68" fmla="*/ 26 w 37"/>
                <a:gd name="T69" fmla="*/ 23 h 57"/>
                <a:gd name="T70" fmla="*/ 34 w 37"/>
                <a:gd name="T71" fmla="*/ 29 h 57"/>
                <a:gd name="T72" fmla="*/ 37 w 37"/>
                <a:gd name="T73" fmla="*/ 40 h 57"/>
                <a:gd name="T74" fmla="*/ 35 w 37"/>
                <a:gd name="T75" fmla="*/ 46 h 57"/>
                <a:gd name="T76" fmla="*/ 31 w 37"/>
                <a:gd name="T77" fmla="*/ 52 h 57"/>
                <a:gd name="T78" fmla="*/ 25 w 37"/>
                <a:gd name="T79" fmla="*/ 56 h 57"/>
                <a:gd name="T80" fmla="*/ 17 w 37"/>
                <a:gd name="T8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57">
                  <a:moveTo>
                    <a:pt x="17" y="57"/>
                  </a:moveTo>
                  <a:cubicBezTo>
                    <a:pt x="15" y="57"/>
                    <a:pt x="12" y="57"/>
                    <a:pt x="10" y="56"/>
                  </a:cubicBezTo>
                  <a:cubicBezTo>
                    <a:pt x="8" y="56"/>
                    <a:pt x="6" y="56"/>
                    <a:pt x="5" y="55"/>
                  </a:cubicBezTo>
                  <a:cubicBezTo>
                    <a:pt x="4" y="55"/>
                    <a:pt x="3" y="54"/>
                    <a:pt x="2" y="54"/>
                  </a:cubicBezTo>
                  <a:cubicBezTo>
                    <a:pt x="1" y="54"/>
                    <a:pt x="1" y="53"/>
                    <a:pt x="0" y="53"/>
                  </a:cubicBezTo>
                  <a:cubicBezTo>
                    <a:pt x="0" y="53"/>
                    <a:pt x="0" y="52"/>
                    <a:pt x="0" y="51"/>
                  </a:cubicBezTo>
                  <a:cubicBezTo>
                    <a:pt x="0" y="51"/>
                    <a:pt x="0" y="50"/>
                    <a:pt x="1" y="49"/>
                  </a:cubicBezTo>
                  <a:cubicBezTo>
                    <a:pt x="1" y="48"/>
                    <a:pt x="1" y="47"/>
                    <a:pt x="2" y="46"/>
                  </a:cubicBezTo>
                  <a:cubicBezTo>
                    <a:pt x="2" y="46"/>
                    <a:pt x="3" y="46"/>
                    <a:pt x="3" y="46"/>
                  </a:cubicBezTo>
                  <a:cubicBezTo>
                    <a:pt x="4" y="46"/>
                    <a:pt x="6" y="47"/>
                    <a:pt x="8" y="48"/>
                  </a:cubicBezTo>
                  <a:cubicBezTo>
                    <a:pt x="10" y="49"/>
                    <a:pt x="13" y="49"/>
                    <a:pt x="16" y="49"/>
                  </a:cubicBezTo>
                  <a:cubicBezTo>
                    <a:pt x="20" y="49"/>
                    <a:pt x="23" y="48"/>
                    <a:pt x="24" y="46"/>
                  </a:cubicBezTo>
                  <a:cubicBezTo>
                    <a:pt x="26" y="44"/>
                    <a:pt x="27" y="42"/>
                    <a:pt x="27" y="40"/>
                  </a:cubicBezTo>
                  <a:cubicBezTo>
                    <a:pt x="27" y="37"/>
                    <a:pt x="26" y="35"/>
                    <a:pt x="25" y="34"/>
                  </a:cubicBezTo>
                  <a:cubicBezTo>
                    <a:pt x="24" y="32"/>
                    <a:pt x="22" y="30"/>
                    <a:pt x="20" y="29"/>
                  </a:cubicBezTo>
                  <a:cubicBezTo>
                    <a:pt x="18" y="29"/>
                    <a:pt x="16" y="28"/>
                    <a:pt x="14" y="27"/>
                  </a:cubicBezTo>
                  <a:cubicBezTo>
                    <a:pt x="11" y="27"/>
                    <a:pt x="9" y="26"/>
                    <a:pt x="7" y="26"/>
                  </a:cubicBezTo>
                  <a:cubicBezTo>
                    <a:pt x="6" y="26"/>
                    <a:pt x="5" y="26"/>
                    <a:pt x="5" y="25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0"/>
                    <a:pt x="35" y="1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4" y="8"/>
                    <a:pt x="3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3" y="20"/>
                    <a:pt x="14" y="20"/>
                  </a:cubicBezTo>
                  <a:cubicBezTo>
                    <a:pt x="16" y="20"/>
                    <a:pt x="18" y="21"/>
                    <a:pt x="20" y="21"/>
                  </a:cubicBezTo>
                  <a:cubicBezTo>
                    <a:pt x="22" y="22"/>
                    <a:pt x="24" y="23"/>
                    <a:pt x="26" y="23"/>
                  </a:cubicBezTo>
                  <a:cubicBezTo>
                    <a:pt x="29" y="25"/>
                    <a:pt x="32" y="27"/>
                    <a:pt x="34" y="29"/>
                  </a:cubicBezTo>
                  <a:cubicBezTo>
                    <a:pt x="36" y="32"/>
                    <a:pt x="37" y="35"/>
                    <a:pt x="37" y="40"/>
                  </a:cubicBezTo>
                  <a:cubicBezTo>
                    <a:pt x="37" y="42"/>
                    <a:pt x="36" y="44"/>
                    <a:pt x="35" y="46"/>
                  </a:cubicBezTo>
                  <a:cubicBezTo>
                    <a:pt x="34" y="49"/>
                    <a:pt x="33" y="50"/>
                    <a:pt x="31" y="52"/>
                  </a:cubicBezTo>
                  <a:cubicBezTo>
                    <a:pt x="30" y="53"/>
                    <a:pt x="28" y="55"/>
                    <a:pt x="25" y="56"/>
                  </a:cubicBezTo>
                  <a:cubicBezTo>
                    <a:pt x="23" y="56"/>
                    <a:pt x="20" y="57"/>
                    <a:pt x="17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51"/>
            <p:cNvSpPr>
              <a:spLocks noEditPoints="1"/>
            </p:cNvSpPr>
            <p:nvPr/>
          </p:nvSpPr>
          <p:spPr bwMode="auto">
            <a:xfrm>
              <a:off x="6654800" y="1433513"/>
              <a:ext cx="133350" cy="144462"/>
            </a:xfrm>
            <a:custGeom>
              <a:avLst/>
              <a:gdLst>
                <a:gd name="T0" fmla="*/ 22 w 56"/>
                <a:gd name="T1" fmla="*/ 26 h 61"/>
                <a:gd name="T2" fmla="*/ 16 w 56"/>
                <a:gd name="T3" fmla="*/ 30 h 61"/>
                <a:gd name="T4" fmla="*/ 4 w 56"/>
                <a:gd name="T5" fmla="*/ 28 h 61"/>
                <a:gd name="T6" fmla="*/ 0 w 56"/>
                <a:gd name="T7" fmla="*/ 11 h 61"/>
                <a:gd name="T8" fmla="*/ 12 w 56"/>
                <a:gd name="T9" fmla="*/ 0 h 61"/>
                <a:gd name="T10" fmla="*/ 20 w 56"/>
                <a:gd name="T11" fmla="*/ 2 h 61"/>
                <a:gd name="T12" fmla="*/ 23 w 56"/>
                <a:gd name="T13" fmla="*/ 11 h 61"/>
                <a:gd name="T14" fmla="*/ 17 w 56"/>
                <a:gd name="T15" fmla="*/ 12 h 61"/>
                <a:gd name="T16" fmla="*/ 12 w 56"/>
                <a:gd name="T17" fmla="*/ 6 h 61"/>
                <a:gd name="T18" fmla="*/ 7 w 56"/>
                <a:gd name="T19" fmla="*/ 12 h 61"/>
                <a:gd name="T20" fmla="*/ 8 w 56"/>
                <a:gd name="T21" fmla="*/ 23 h 61"/>
                <a:gd name="T22" fmla="*/ 16 w 56"/>
                <a:gd name="T23" fmla="*/ 23 h 61"/>
                <a:gd name="T24" fmla="*/ 17 w 56"/>
                <a:gd name="T25" fmla="*/ 12 h 61"/>
                <a:gd name="T26" fmla="*/ 17 w 56"/>
                <a:gd name="T27" fmla="*/ 60 h 61"/>
                <a:gd name="T28" fmla="*/ 12 w 56"/>
                <a:gd name="T29" fmla="*/ 60 h 61"/>
                <a:gd name="T30" fmla="*/ 10 w 56"/>
                <a:gd name="T31" fmla="*/ 58 h 61"/>
                <a:gd name="T32" fmla="*/ 40 w 56"/>
                <a:gd name="T33" fmla="*/ 0 h 61"/>
                <a:gd name="T34" fmla="*/ 46 w 56"/>
                <a:gd name="T35" fmla="*/ 0 h 61"/>
                <a:gd name="T36" fmla="*/ 46 w 56"/>
                <a:gd name="T37" fmla="*/ 2 h 61"/>
                <a:gd name="T38" fmla="*/ 56 w 56"/>
                <a:gd name="T39" fmla="*/ 51 h 61"/>
                <a:gd name="T40" fmla="*/ 52 w 56"/>
                <a:gd name="T41" fmla="*/ 59 h 61"/>
                <a:gd name="T42" fmla="*/ 45 w 56"/>
                <a:gd name="T43" fmla="*/ 61 h 61"/>
                <a:gd name="T44" fmla="*/ 33 w 56"/>
                <a:gd name="T45" fmla="*/ 51 h 61"/>
                <a:gd name="T46" fmla="*/ 36 w 56"/>
                <a:gd name="T47" fmla="*/ 33 h 61"/>
                <a:gd name="T48" fmla="*/ 48 w 56"/>
                <a:gd name="T49" fmla="*/ 30 h 61"/>
                <a:gd name="T50" fmla="*/ 55 w 56"/>
                <a:gd name="T51" fmla="*/ 36 h 61"/>
                <a:gd name="T52" fmla="*/ 56 w 56"/>
                <a:gd name="T53" fmla="*/ 51 h 61"/>
                <a:gd name="T54" fmla="*/ 48 w 56"/>
                <a:gd name="T55" fmla="*/ 38 h 61"/>
                <a:gd name="T56" fmla="*/ 40 w 56"/>
                <a:gd name="T57" fmla="*/ 38 h 61"/>
                <a:gd name="T58" fmla="*/ 39 w 56"/>
                <a:gd name="T59" fmla="*/ 50 h 61"/>
                <a:gd name="T60" fmla="*/ 44 w 56"/>
                <a:gd name="T61" fmla="*/ 55 h 61"/>
                <a:gd name="T62" fmla="*/ 49 w 56"/>
                <a:gd name="T63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" h="61">
                  <a:moveTo>
                    <a:pt x="23" y="21"/>
                  </a:moveTo>
                  <a:cubicBezTo>
                    <a:pt x="23" y="23"/>
                    <a:pt x="23" y="24"/>
                    <a:pt x="22" y="26"/>
                  </a:cubicBezTo>
                  <a:cubicBezTo>
                    <a:pt x="22" y="27"/>
                    <a:pt x="21" y="28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5" y="31"/>
                    <a:pt x="14" y="31"/>
                    <a:pt x="12" y="31"/>
                  </a:cubicBezTo>
                  <a:cubicBezTo>
                    <a:pt x="9" y="31"/>
                    <a:pt x="6" y="30"/>
                    <a:pt x="4" y="28"/>
                  </a:cubicBezTo>
                  <a:cubicBezTo>
                    <a:pt x="1" y="27"/>
                    <a:pt x="0" y="24"/>
                    <a:pt x="0" y="2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1" y="4"/>
                    <a:pt x="4" y="2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1"/>
                    <a:pt x="20" y="2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3" y="7"/>
                    <a:pt x="23" y="8"/>
                    <a:pt x="23" y="11"/>
                  </a:cubicBezTo>
                  <a:lnTo>
                    <a:pt x="23" y="21"/>
                  </a:lnTo>
                  <a:close/>
                  <a:moveTo>
                    <a:pt x="17" y="12"/>
                  </a:moveTo>
                  <a:cubicBezTo>
                    <a:pt x="17" y="10"/>
                    <a:pt x="17" y="9"/>
                    <a:pt x="16" y="8"/>
                  </a:cubicBezTo>
                  <a:cubicBezTo>
                    <a:pt x="15" y="6"/>
                    <a:pt x="14" y="6"/>
                    <a:pt x="12" y="6"/>
                  </a:cubicBezTo>
                  <a:cubicBezTo>
                    <a:pt x="10" y="6"/>
                    <a:pt x="9" y="6"/>
                    <a:pt x="8" y="8"/>
                  </a:cubicBezTo>
                  <a:cubicBezTo>
                    <a:pt x="7" y="9"/>
                    <a:pt x="7" y="10"/>
                    <a:pt x="7" y="1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3"/>
                    <a:pt x="8" y="23"/>
                  </a:cubicBezTo>
                  <a:cubicBezTo>
                    <a:pt x="9" y="24"/>
                    <a:pt x="10" y="25"/>
                    <a:pt x="12" y="25"/>
                  </a:cubicBezTo>
                  <a:cubicBezTo>
                    <a:pt x="14" y="25"/>
                    <a:pt x="15" y="24"/>
                    <a:pt x="16" y="23"/>
                  </a:cubicBezTo>
                  <a:cubicBezTo>
                    <a:pt x="17" y="22"/>
                    <a:pt x="17" y="21"/>
                    <a:pt x="17" y="20"/>
                  </a:cubicBezTo>
                  <a:lnTo>
                    <a:pt x="17" y="12"/>
                  </a:lnTo>
                  <a:close/>
                  <a:moveTo>
                    <a:pt x="18" y="58"/>
                  </a:moveTo>
                  <a:cubicBezTo>
                    <a:pt x="17" y="59"/>
                    <a:pt x="17" y="60"/>
                    <a:pt x="17" y="60"/>
                  </a:cubicBezTo>
                  <a:cubicBezTo>
                    <a:pt x="16" y="60"/>
                    <a:pt x="16" y="60"/>
                    <a:pt x="15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0" y="60"/>
                    <a:pt x="10" y="60"/>
                  </a:cubicBezTo>
                  <a:cubicBezTo>
                    <a:pt x="10" y="59"/>
                    <a:pt x="10" y="59"/>
                    <a:pt x="10" y="58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1"/>
                    <a:pt x="40" y="1"/>
                    <a:pt x="40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"/>
                    <a:pt x="47" y="1"/>
                    <a:pt x="46" y="2"/>
                  </a:cubicBezTo>
                  <a:lnTo>
                    <a:pt x="18" y="58"/>
                  </a:lnTo>
                  <a:close/>
                  <a:moveTo>
                    <a:pt x="56" y="51"/>
                  </a:moveTo>
                  <a:cubicBezTo>
                    <a:pt x="56" y="53"/>
                    <a:pt x="55" y="55"/>
                    <a:pt x="55" y="56"/>
                  </a:cubicBezTo>
                  <a:cubicBezTo>
                    <a:pt x="54" y="57"/>
                    <a:pt x="53" y="58"/>
                    <a:pt x="52" y="59"/>
                  </a:cubicBezTo>
                  <a:cubicBezTo>
                    <a:pt x="51" y="60"/>
                    <a:pt x="50" y="60"/>
                    <a:pt x="49" y="61"/>
                  </a:cubicBezTo>
                  <a:cubicBezTo>
                    <a:pt x="47" y="61"/>
                    <a:pt x="46" y="61"/>
                    <a:pt x="45" y="61"/>
                  </a:cubicBezTo>
                  <a:cubicBezTo>
                    <a:pt x="41" y="61"/>
                    <a:pt x="38" y="60"/>
                    <a:pt x="36" y="59"/>
                  </a:cubicBezTo>
                  <a:cubicBezTo>
                    <a:pt x="34" y="57"/>
                    <a:pt x="33" y="54"/>
                    <a:pt x="33" y="5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38"/>
                    <a:pt x="34" y="35"/>
                    <a:pt x="36" y="33"/>
                  </a:cubicBezTo>
                  <a:cubicBezTo>
                    <a:pt x="38" y="31"/>
                    <a:pt x="41" y="30"/>
                    <a:pt x="45" y="30"/>
                  </a:cubicBezTo>
                  <a:cubicBezTo>
                    <a:pt x="46" y="30"/>
                    <a:pt x="47" y="30"/>
                    <a:pt x="48" y="30"/>
                  </a:cubicBezTo>
                  <a:cubicBezTo>
                    <a:pt x="50" y="31"/>
                    <a:pt x="51" y="31"/>
                    <a:pt x="52" y="32"/>
                  </a:cubicBezTo>
                  <a:cubicBezTo>
                    <a:pt x="53" y="33"/>
                    <a:pt x="54" y="34"/>
                    <a:pt x="55" y="36"/>
                  </a:cubicBezTo>
                  <a:cubicBezTo>
                    <a:pt x="55" y="37"/>
                    <a:pt x="56" y="39"/>
                    <a:pt x="56" y="41"/>
                  </a:cubicBezTo>
                  <a:lnTo>
                    <a:pt x="56" y="51"/>
                  </a:lnTo>
                  <a:close/>
                  <a:moveTo>
                    <a:pt x="49" y="42"/>
                  </a:moveTo>
                  <a:cubicBezTo>
                    <a:pt x="49" y="41"/>
                    <a:pt x="49" y="39"/>
                    <a:pt x="48" y="38"/>
                  </a:cubicBezTo>
                  <a:cubicBezTo>
                    <a:pt x="48" y="37"/>
                    <a:pt x="46" y="36"/>
                    <a:pt x="45" y="36"/>
                  </a:cubicBezTo>
                  <a:cubicBezTo>
                    <a:pt x="42" y="36"/>
                    <a:pt x="41" y="37"/>
                    <a:pt x="40" y="38"/>
                  </a:cubicBezTo>
                  <a:cubicBezTo>
                    <a:pt x="40" y="39"/>
                    <a:pt x="39" y="41"/>
                    <a:pt x="39" y="43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2"/>
                    <a:pt x="40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9" y="53"/>
                    <a:pt x="49" y="52"/>
                    <a:pt x="49" y="50"/>
                  </a:cubicBezTo>
                  <a:lnTo>
                    <a:pt x="4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Oval 118"/>
            <p:cNvSpPr>
              <a:spLocks noChangeArrowheads="1"/>
            </p:cNvSpPr>
            <p:nvPr/>
          </p:nvSpPr>
          <p:spPr bwMode="auto">
            <a:xfrm>
              <a:off x="6769100" y="4584700"/>
              <a:ext cx="182562" cy="184150"/>
            </a:xfrm>
            <a:prstGeom prst="ellipse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6" name="组合 405"/>
          <p:cNvGrpSpPr/>
          <p:nvPr/>
        </p:nvGrpSpPr>
        <p:grpSpPr>
          <a:xfrm>
            <a:off x="7108495" y="1090964"/>
            <a:ext cx="658812" cy="3008312"/>
            <a:chOff x="7385050" y="1090613"/>
            <a:chExt cx="658812" cy="3008312"/>
          </a:xfrm>
        </p:grpSpPr>
        <p:sp>
          <p:nvSpPr>
            <p:cNvPr id="334" name="Oval 119"/>
            <p:cNvSpPr>
              <a:spLocks noChangeArrowheads="1"/>
            </p:cNvSpPr>
            <p:nvPr/>
          </p:nvSpPr>
          <p:spPr bwMode="auto">
            <a:xfrm>
              <a:off x="7861300" y="3916363"/>
              <a:ext cx="182562" cy="182562"/>
            </a:xfrm>
            <a:prstGeom prst="ellipse">
              <a:avLst/>
            </a:pr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01" name="组合 400"/>
            <p:cNvGrpSpPr/>
            <p:nvPr/>
          </p:nvGrpSpPr>
          <p:grpSpPr>
            <a:xfrm>
              <a:off x="7385050" y="1090613"/>
              <a:ext cx="581025" cy="2855912"/>
              <a:chOff x="7385050" y="1090613"/>
              <a:chExt cx="581025" cy="2855912"/>
            </a:xfrm>
          </p:grpSpPr>
          <p:sp>
            <p:nvSpPr>
              <p:cNvPr id="362" name="Freeform 126"/>
              <p:cNvSpPr>
                <a:spLocks noEditPoints="1"/>
              </p:cNvSpPr>
              <p:nvPr/>
            </p:nvSpPr>
            <p:spPr bwMode="auto">
              <a:xfrm>
                <a:off x="7942263" y="1558925"/>
                <a:ext cx="23812" cy="2387600"/>
              </a:xfrm>
              <a:custGeom>
                <a:avLst/>
                <a:gdLst>
                  <a:gd name="T0" fmla="*/ 0 w 15"/>
                  <a:gd name="T1" fmla="*/ 0 h 1504"/>
                  <a:gd name="T2" fmla="*/ 15 w 15"/>
                  <a:gd name="T3" fmla="*/ 95 h 1504"/>
                  <a:gd name="T4" fmla="*/ 0 w 15"/>
                  <a:gd name="T5" fmla="*/ 95 h 1504"/>
                  <a:gd name="T6" fmla="*/ 15 w 15"/>
                  <a:gd name="T7" fmla="*/ 108 h 1504"/>
                  <a:gd name="T8" fmla="*/ 15 w 15"/>
                  <a:gd name="T9" fmla="*/ 153 h 1504"/>
                  <a:gd name="T10" fmla="*/ 0 w 15"/>
                  <a:gd name="T11" fmla="*/ 168 h 1504"/>
                  <a:gd name="T12" fmla="*/ 15 w 15"/>
                  <a:gd name="T13" fmla="*/ 270 h 1504"/>
                  <a:gd name="T14" fmla="*/ 0 w 15"/>
                  <a:gd name="T15" fmla="*/ 270 h 1504"/>
                  <a:gd name="T16" fmla="*/ 15 w 15"/>
                  <a:gd name="T17" fmla="*/ 285 h 1504"/>
                  <a:gd name="T18" fmla="*/ 15 w 15"/>
                  <a:gd name="T19" fmla="*/ 329 h 1504"/>
                  <a:gd name="T20" fmla="*/ 0 w 15"/>
                  <a:gd name="T21" fmla="*/ 344 h 1504"/>
                  <a:gd name="T22" fmla="*/ 15 w 15"/>
                  <a:gd name="T23" fmla="*/ 447 h 1504"/>
                  <a:gd name="T24" fmla="*/ 0 w 15"/>
                  <a:gd name="T25" fmla="*/ 447 h 1504"/>
                  <a:gd name="T26" fmla="*/ 15 w 15"/>
                  <a:gd name="T27" fmla="*/ 462 h 1504"/>
                  <a:gd name="T28" fmla="*/ 15 w 15"/>
                  <a:gd name="T29" fmla="*/ 506 h 1504"/>
                  <a:gd name="T30" fmla="*/ 0 w 15"/>
                  <a:gd name="T31" fmla="*/ 521 h 1504"/>
                  <a:gd name="T32" fmla="*/ 15 w 15"/>
                  <a:gd name="T33" fmla="*/ 623 h 1504"/>
                  <a:gd name="T34" fmla="*/ 0 w 15"/>
                  <a:gd name="T35" fmla="*/ 623 h 1504"/>
                  <a:gd name="T36" fmla="*/ 15 w 15"/>
                  <a:gd name="T37" fmla="*/ 638 h 1504"/>
                  <a:gd name="T38" fmla="*/ 15 w 15"/>
                  <a:gd name="T39" fmla="*/ 683 h 1504"/>
                  <a:gd name="T40" fmla="*/ 0 w 15"/>
                  <a:gd name="T41" fmla="*/ 696 h 1504"/>
                  <a:gd name="T42" fmla="*/ 15 w 15"/>
                  <a:gd name="T43" fmla="*/ 800 h 1504"/>
                  <a:gd name="T44" fmla="*/ 0 w 15"/>
                  <a:gd name="T45" fmla="*/ 800 h 1504"/>
                  <a:gd name="T46" fmla="*/ 15 w 15"/>
                  <a:gd name="T47" fmla="*/ 815 h 1504"/>
                  <a:gd name="T48" fmla="*/ 15 w 15"/>
                  <a:gd name="T49" fmla="*/ 858 h 1504"/>
                  <a:gd name="T50" fmla="*/ 0 w 15"/>
                  <a:gd name="T51" fmla="*/ 873 h 1504"/>
                  <a:gd name="T52" fmla="*/ 15 w 15"/>
                  <a:gd name="T53" fmla="*/ 977 h 1504"/>
                  <a:gd name="T54" fmla="*/ 0 w 15"/>
                  <a:gd name="T55" fmla="*/ 977 h 1504"/>
                  <a:gd name="T56" fmla="*/ 15 w 15"/>
                  <a:gd name="T57" fmla="*/ 990 h 1504"/>
                  <a:gd name="T58" fmla="*/ 15 w 15"/>
                  <a:gd name="T59" fmla="*/ 1035 h 1504"/>
                  <a:gd name="T60" fmla="*/ 0 w 15"/>
                  <a:gd name="T61" fmla="*/ 1050 h 1504"/>
                  <a:gd name="T62" fmla="*/ 15 w 15"/>
                  <a:gd name="T63" fmla="*/ 1152 h 1504"/>
                  <a:gd name="T64" fmla="*/ 0 w 15"/>
                  <a:gd name="T65" fmla="*/ 1152 h 1504"/>
                  <a:gd name="T66" fmla="*/ 15 w 15"/>
                  <a:gd name="T67" fmla="*/ 1167 h 1504"/>
                  <a:gd name="T68" fmla="*/ 15 w 15"/>
                  <a:gd name="T69" fmla="*/ 1210 h 1504"/>
                  <a:gd name="T70" fmla="*/ 0 w 15"/>
                  <a:gd name="T71" fmla="*/ 1225 h 1504"/>
                  <a:gd name="T72" fmla="*/ 15 w 15"/>
                  <a:gd name="T73" fmla="*/ 1329 h 1504"/>
                  <a:gd name="T74" fmla="*/ 0 w 15"/>
                  <a:gd name="T75" fmla="*/ 1329 h 1504"/>
                  <a:gd name="T76" fmla="*/ 15 w 15"/>
                  <a:gd name="T77" fmla="*/ 1344 h 1504"/>
                  <a:gd name="T78" fmla="*/ 15 w 15"/>
                  <a:gd name="T79" fmla="*/ 1387 h 1504"/>
                  <a:gd name="T80" fmla="*/ 0 w 15"/>
                  <a:gd name="T81" fmla="*/ 1402 h 1504"/>
                  <a:gd name="T82" fmla="*/ 15 w 15"/>
                  <a:gd name="T83" fmla="*/ 1504 h 1504"/>
                  <a:gd name="T84" fmla="*/ 0 w 15"/>
                  <a:gd name="T85" fmla="*/ 1504 h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" h="1504">
                    <a:moveTo>
                      <a:pt x="15" y="35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0" y="35"/>
                    </a:lnTo>
                    <a:lnTo>
                      <a:pt x="15" y="35"/>
                    </a:lnTo>
                    <a:close/>
                    <a:moveTo>
                      <a:pt x="15" y="95"/>
                    </a:moveTo>
                    <a:lnTo>
                      <a:pt x="15" y="50"/>
                    </a:lnTo>
                    <a:lnTo>
                      <a:pt x="0" y="50"/>
                    </a:lnTo>
                    <a:lnTo>
                      <a:pt x="0" y="95"/>
                    </a:lnTo>
                    <a:lnTo>
                      <a:pt x="15" y="95"/>
                    </a:lnTo>
                    <a:close/>
                    <a:moveTo>
                      <a:pt x="15" y="153"/>
                    </a:moveTo>
                    <a:lnTo>
                      <a:pt x="15" y="108"/>
                    </a:lnTo>
                    <a:lnTo>
                      <a:pt x="0" y="108"/>
                    </a:lnTo>
                    <a:lnTo>
                      <a:pt x="0" y="153"/>
                    </a:lnTo>
                    <a:lnTo>
                      <a:pt x="15" y="153"/>
                    </a:lnTo>
                    <a:close/>
                    <a:moveTo>
                      <a:pt x="15" y="212"/>
                    </a:moveTo>
                    <a:lnTo>
                      <a:pt x="15" y="168"/>
                    </a:lnTo>
                    <a:lnTo>
                      <a:pt x="0" y="168"/>
                    </a:lnTo>
                    <a:lnTo>
                      <a:pt x="0" y="212"/>
                    </a:lnTo>
                    <a:lnTo>
                      <a:pt x="15" y="212"/>
                    </a:lnTo>
                    <a:close/>
                    <a:moveTo>
                      <a:pt x="15" y="270"/>
                    </a:moveTo>
                    <a:lnTo>
                      <a:pt x="15" y="227"/>
                    </a:lnTo>
                    <a:lnTo>
                      <a:pt x="0" y="227"/>
                    </a:lnTo>
                    <a:lnTo>
                      <a:pt x="0" y="270"/>
                    </a:lnTo>
                    <a:lnTo>
                      <a:pt x="15" y="270"/>
                    </a:lnTo>
                    <a:close/>
                    <a:moveTo>
                      <a:pt x="15" y="329"/>
                    </a:moveTo>
                    <a:lnTo>
                      <a:pt x="15" y="285"/>
                    </a:lnTo>
                    <a:lnTo>
                      <a:pt x="0" y="285"/>
                    </a:lnTo>
                    <a:lnTo>
                      <a:pt x="0" y="329"/>
                    </a:lnTo>
                    <a:lnTo>
                      <a:pt x="15" y="329"/>
                    </a:lnTo>
                    <a:close/>
                    <a:moveTo>
                      <a:pt x="15" y="389"/>
                    </a:moveTo>
                    <a:lnTo>
                      <a:pt x="15" y="344"/>
                    </a:lnTo>
                    <a:lnTo>
                      <a:pt x="0" y="344"/>
                    </a:lnTo>
                    <a:lnTo>
                      <a:pt x="0" y="389"/>
                    </a:lnTo>
                    <a:lnTo>
                      <a:pt x="15" y="389"/>
                    </a:lnTo>
                    <a:close/>
                    <a:moveTo>
                      <a:pt x="15" y="447"/>
                    </a:moveTo>
                    <a:lnTo>
                      <a:pt x="15" y="402"/>
                    </a:lnTo>
                    <a:lnTo>
                      <a:pt x="0" y="402"/>
                    </a:lnTo>
                    <a:lnTo>
                      <a:pt x="0" y="447"/>
                    </a:lnTo>
                    <a:lnTo>
                      <a:pt x="15" y="447"/>
                    </a:lnTo>
                    <a:close/>
                    <a:moveTo>
                      <a:pt x="15" y="506"/>
                    </a:moveTo>
                    <a:lnTo>
                      <a:pt x="15" y="462"/>
                    </a:lnTo>
                    <a:lnTo>
                      <a:pt x="0" y="462"/>
                    </a:lnTo>
                    <a:lnTo>
                      <a:pt x="0" y="506"/>
                    </a:lnTo>
                    <a:lnTo>
                      <a:pt x="15" y="506"/>
                    </a:lnTo>
                    <a:close/>
                    <a:moveTo>
                      <a:pt x="15" y="564"/>
                    </a:moveTo>
                    <a:lnTo>
                      <a:pt x="15" y="521"/>
                    </a:lnTo>
                    <a:lnTo>
                      <a:pt x="0" y="521"/>
                    </a:lnTo>
                    <a:lnTo>
                      <a:pt x="0" y="564"/>
                    </a:lnTo>
                    <a:lnTo>
                      <a:pt x="15" y="564"/>
                    </a:lnTo>
                    <a:close/>
                    <a:moveTo>
                      <a:pt x="15" y="623"/>
                    </a:moveTo>
                    <a:lnTo>
                      <a:pt x="15" y="579"/>
                    </a:lnTo>
                    <a:lnTo>
                      <a:pt x="0" y="579"/>
                    </a:lnTo>
                    <a:lnTo>
                      <a:pt x="0" y="623"/>
                    </a:lnTo>
                    <a:lnTo>
                      <a:pt x="15" y="623"/>
                    </a:lnTo>
                    <a:close/>
                    <a:moveTo>
                      <a:pt x="15" y="683"/>
                    </a:moveTo>
                    <a:lnTo>
                      <a:pt x="15" y="638"/>
                    </a:lnTo>
                    <a:lnTo>
                      <a:pt x="0" y="638"/>
                    </a:lnTo>
                    <a:lnTo>
                      <a:pt x="0" y="683"/>
                    </a:lnTo>
                    <a:lnTo>
                      <a:pt x="15" y="683"/>
                    </a:lnTo>
                    <a:close/>
                    <a:moveTo>
                      <a:pt x="15" y="741"/>
                    </a:moveTo>
                    <a:lnTo>
                      <a:pt x="15" y="696"/>
                    </a:lnTo>
                    <a:lnTo>
                      <a:pt x="0" y="696"/>
                    </a:lnTo>
                    <a:lnTo>
                      <a:pt x="0" y="741"/>
                    </a:lnTo>
                    <a:lnTo>
                      <a:pt x="15" y="741"/>
                    </a:lnTo>
                    <a:close/>
                    <a:moveTo>
                      <a:pt x="15" y="800"/>
                    </a:moveTo>
                    <a:lnTo>
                      <a:pt x="15" y="756"/>
                    </a:lnTo>
                    <a:lnTo>
                      <a:pt x="0" y="756"/>
                    </a:lnTo>
                    <a:lnTo>
                      <a:pt x="0" y="800"/>
                    </a:lnTo>
                    <a:lnTo>
                      <a:pt x="15" y="800"/>
                    </a:lnTo>
                    <a:close/>
                    <a:moveTo>
                      <a:pt x="15" y="858"/>
                    </a:moveTo>
                    <a:lnTo>
                      <a:pt x="15" y="815"/>
                    </a:lnTo>
                    <a:lnTo>
                      <a:pt x="0" y="815"/>
                    </a:lnTo>
                    <a:lnTo>
                      <a:pt x="0" y="858"/>
                    </a:lnTo>
                    <a:lnTo>
                      <a:pt x="15" y="858"/>
                    </a:lnTo>
                    <a:close/>
                    <a:moveTo>
                      <a:pt x="15" y="917"/>
                    </a:moveTo>
                    <a:lnTo>
                      <a:pt x="15" y="873"/>
                    </a:lnTo>
                    <a:lnTo>
                      <a:pt x="0" y="873"/>
                    </a:lnTo>
                    <a:lnTo>
                      <a:pt x="0" y="917"/>
                    </a:lnTo>
                    <a:lnTo>
                      <a:pt x="15" y="917"/>
                    </a:lnTo>
                    <a:close/>
                    <a:moveTo>
                      <a:pt x="15" y="977"/>
                    </a:moveTo>
                    <a:lnTo>
                      <a:pt x="15" y="932"/>
                    </a:lnTo>
                    <a:lnTo>
                      <a:pt x="0" y="932"/>
                    </a:lnTo>
                    <a:lnTo>
                      <a:pt x="0" y="977"/>
                    </a:lnTo>
                    <a:lnTo>
                      <a:pt x="15" y="977"/>
                    </a:lnTo>
                    <a:close/>
                    <a:moveTo>
                      <a:pt x="15" y="1035"/>
                    </a:moveTo>
                    <a:lnTo>
                      <a:pt x="15" y="990"/>
                    </a:lnTo>
                    <a:lnTo>
                      <a:pt x="0" y="990"/>
                    </a:lnTo>
                    <a:lnTo>
                      <a:pt x="0" y="1035"/>
                    </a:lnTo>
                    <a:lnTo>
                      <a:pt x="15" y="1035"/>
                    </a:lnTo>
                    <a:close/>
                    <a:moveTo>
                      <a:pt x="15" y="1094"/>
                    </a:moveTo>
                    <a:lnTo>
                      <a:pt x="15" y="1050"/>
                    </a:lnTo>
                    <a:lnTo>
                      <a:pt x="0" y="1050"/>
                    </a:lnTo>
                    <a:lnTo>
                      <a:pt x="0" y="1094"/>
                    </a:lnTo>
                    <a:lnTo>
                      <a:pt x="15" y="1094"/>
                    </a:lnTo>
                    <a:close/>
                    <a:moveTo>
                      <a:pt x="15" y="1152"/>
                    </a:moveTo>
                    <a:lnTo>
                      <a:pt x="15" y="1109"/>
                    </a:lnTo>
                    <a:lnTo>
                      <a:pt x="0" y="1109"/>
                    </a:lnTo>
                    <a:lnTo>
                      <a:pt x="0" y="1152"/>
                    </a:lnTo>
                    <a:lnTo>
                      <a:pt x="15" y="1152"/>
                    </a:lnTo>
                    <a:close/>
                    <a:moveTo>
                      <a:pt x="15" y="1210"/>
                    </a:moveTo>
                    <a:lnTo>
                      <a:pt x="15" y="1167"/>
                    </a:lnTo>
                    <a:lnTo>
                      <a:pt x="0" y="1167"/>
                    </a:lnTo>
                    <a:lnTo>
                      <a:pt x="0" y="1210"/>
                    </a:lnTo>
                    <a:lnTo>
                      <a:pt x="15" y="1210"/>
                    </a:lnTo>
                    <a:close/>
                    <a:moveTo>
                      <a:pt x="15" y="1270"/>
                    </a:moveTo>
                    <a:lnTo>
                      <a:pt x="15" y="1225"/>
                    </a:lnTo>
                    <a:lnTo>
                      <a:pt x="0" y="1225"/>
                    </a:lnTo>
                    <a:lnTo>
                      <a:pt x="0" y="1270"/>
                    </a:lnTo>
                    <a:lnTo>
                      <a:pt x="15" y="1270"/>
                    </a:lnTo>
                    <a:close/>
                    <a:moveTo>
                      <a:pt x="15" y="1329"/>
                    </a:moveTo>
                    <a:lnTo>
                      <a:pt x="15" y="1284"/>
                    </a:lnTo>
                    <a:lnTo>
                      <a:pt x="0" y="1284"/>
                    </a:lnTo>
                    <a:lnTo>
                      <a:pt x="0" y="1329"/>
                    </a:lnTo>
                    <a:lnTo>
                      <a:pt x="15" y="1329"/>
                    </a:lnTo>
                    <a:close/>
                    <a:moveTo>
                      <a:pt x="15" y="1387"/>
                    </a:moveTo>
                    <a:lnTo>
                      <a:pt x="15" y="1344"/>
                    </a:lnTo>
                    <a:lnTo>
                      <a:pt x="0" y="1344"/>
                    </a:lnTo>
                    <a:lnTo>
                      <a:pt x="0" y="1387"/>
                    </a:lnTo>
                    <a:lnTo>
                      <a:pt x="15" y="1387"/>
                    </a:lnTo>
                    <a:close/>
                    <a:moveTo>
                      <a:pt x="15" y="1446"/>
                    </a:moveTo>
                    <a:lnTo>
                      <a:pt x="15" y="1402"/>
                    </a:lnTo>
                    <a:lnTo>
                      <a:pt x="0" y="1402"/>
                    </a:lnTo>
                    <a:lnTo>
                      <a:pt x="0" y="1446"/>
                    </a:lnTo>
                    <a:lnTo>
                      <a:pt x="15" y="1446"/>
                    </a:lnTo>
                    <a:close/>
                    <a:moveTo>
                      <a:pt x="15" y="1504"/>
                    </a:moveTo>
                    <a:lnTo>
                      <a:pt x="15" y="1461"/>
                    </a:lnTo>
                    <a:lnTo>
                      <a:pt x="0" y="1461"/>
                    </a:lnTo>
                    <a:lnTo>
                      <a:pt x="0" y="1504"/>
                    </a:lnTo>
                    <a:lnTo>
                      <a:pt x="15" y="1504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050A4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6" name="Freeform 147"/>
              <p:cNvSpPr>
                <a:spLocks/>
              </p:cNvSpPr>
              <p:nvPr/>
            </p:nvSpPr>
            <p:spPr bwMode="auto">
              <a:xfrm>
                <a:off x="7385050" y="1090613"/>
                <a:ext cx="581025" cy="581025"/>
              </a:xfrm>
              <a:custGeom>
                <a:avLst/>
                <a:gdLst>
                  <a:gd name="T0" fmla="*/ 243 w 244"/>
                  <a:gd name="T1" fmla="*/ 115 h 244"/>
                  <a:gd name="T2" fmla="*/ 122 w 244"/>
                  <a:gd name="T3" fmla="*/ 0 h 244"/>
                  <a:gd name="T4" fmla="*/ 0 w 244"/>
                  <a:gd name="T5" fmla="*/ 122 h 244"/>
                  <a:gd name="T6" fmla="*/ 114 w 244"/>
                  <a:gd name="T7" fmla="*/ 244 h 244"/>
                  <a:gd name="T8" fmla="*/ 114 w 244"/>
                  <a:gd name="T9" fmla="*/ 244 h 244"/>
                  <a:gd name="T10" fmla="*/ 244 w 244"/>
                  <a:gd name="T11" fmla="*/ 244 h 244"/>
                  <a:gd name="T12" fmla="*/ 244 w 244"/>
                  <a:gd name="T13" fmla="*/ 115 h 244"/>
                  <a:gd name="T14" fmla="*/ 243 w 244"/>
                  <a:gd name="T15" fmla="*/ 115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244">
                    <a:moveTo>
                      <a:pt x="243" y="115"/>
                    </a:moveTo>
                    <a:cubicBezTo>
                      <a:pt x="239" y="51"/>
                      <a:pt x="187" y="0"/>
                      <a:pt x="122" y="0"/>
                    </a:cubicBezTo>
                    <a:cubicBezTo>
                      <a:pt x="54" y="0"/>
                      <a:pt x="0" y="55"/>
                      <a:pt x="0" y="122"/>
                    </a:cubicBezTo>
                    <a:cubicBezTo>
                      <a:pt x="0" y="187"/>
                      <a:pt x="51" y="240"/>
                      <a:pt x="114" y="244"/>
                    </a:cubicBezTo>
                    <a:cubicBezTo>
                      <a:pt x="114" y="244"/>
                      <a:pt x="114" y="244"/>
                      <a:pt x="114" y="244"/>
                    </a:cubicBezTo>
                    <a:cubicBezTo>
                      <a:pt x="244" y="244"/>
                      <a:pt x="244" y="244"/>
                      <a:pt x="244" y="244"/>
                    </a:cubicBezTo>
                    <a:cubicBezTo>
                      <a:pt x="244" y="115"/>
                      <a:pt x="244" y="115"/>
                      <a:pt x="244" y="115"/>
                    </a:cubicBezTo>
                    <a:lnTo>
                      <a:pt x="243" y="11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050A4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1" name="Freeform 152"/>
              <p:cNvSpPr>
                <a:spLocks noEditPoints="1"/>
              </p:cNvSpPr>
              <p:nvPr/>
            </p:nvSpPr>
            <p:spPr bwMode="auto">
              <a:xfrm>
                <a:off x="7489825" y="1323975"/>
                <a:ext cx="90487" cy="133350"/>
              </a:xfrm>
              <a:custGeom>
                <a:avLst/>
                <a:gdLst>
                  <a:gd name="T0" fmla="*/ 37 w 38"/>
                  <a:gd name="T1" fmla="*/ 45 h 56"/>
                  <a:gd name="T2" fmla="*/ 34 w 38"/>
                  <a:gd name="T3" fmla="*/ 45 h 56"/>
                  <a:gd name="T4" fmla="*/ 34 w 38"/>
                  <a:gd name="T5" fmla="*/ 54 h 56"/>
                  <a:gd name="T6" fmla="*/ 33 w 38"/>
                  <a:gd name="T7" fmla="*/ 55 h 56"/>
                  <a:gd name="T8" fmla="*/ 32 w 38"/>
                  <a:gd name="T9" fmla="*/ 56 h 56"/>
                  <a:gd name="T10" fmla="*/ 28 w 38"/>
                  <a:gd name="T11" fmla="*/ 56 h 56"/>
                  <a:gd name="T12" fmla="*/ 27 w 38"/>
                  <a:gd name="T13" fmla="*/ 55 h 56"/>
                  <a:gd name="T14" fmla="*/ 26 w 38"/>
                  <a:gd name="T15" fmla="*/ 54 h 56"/>
                  <a:gd name="T16" fmla="*/ 26 w 38"/>
                  <a:gd name="T17" fmla="*/ 45 h 56"/>
                  <a:gd name="T18" fmla="*/ 2 w 38"/>
                  <a:gd name="T19" fmla="*/ 45 h 56"/>
                  <a:gd name="T20" fmla="*/ 0 w 38"/>
                  <a:gd name="T21" fmla="*/ 44 h 56"/>
                  <a:gd name="T22" fmla="*/ 0 w 38"/>
                  <a:gd name="T23" fmla="*/ 43 h 56"/>
                  <a:gd name="T24" fmla="*/ 0 w 38"/>
                  <a:gd name="T25" fmla="*/ 40 h 56"/>
                  <a:gd name="T26" fmla="*/ 0 w 38"/>
                  <a:gd name="T27" fmla="*/ 38 h 56"/>
                  <a:gd name="T28" fmla="*/ 1 w 38"/>
                  <a:gd name="T29" fmla="*/ 37 h 56"/>
                  <a:gd name="T30" fmla="*/ 24 w 38"/>
                  <a:gd name="T31" fmla="*/ 2 h 56"/>
                  <a:gd name="T32" fmla="*/ 25 w 38"/>
                  <a:gd name="T33" fmla="*/ 1 h 56"/>
                  <a:gd name="T34" fmla="*/ 27 w 38"/>
                  <a:gd name="T35" fmla="*/ 0 h 56"/>
                  <a:gd name="T36" fmla="*/ 32 w 38"/>
                  <a:gd name="T37" fmla="*/ 0 h 56"/>
                  <a:gd name="T38" fmla="*/ 34 w 38"/>
                  <a:gd name="T39" fmla="*/ 0 h 56"/>
                  <a:gd name="T40" fmla="*/ 34 w 38"/>
                  <a:gd name="T41" fmla="*/ 2 h 56"/>
                  <a:gd name="T42" fmla="*/ 34 w 38"/>
                  <a:gd name="T43" fmla="*/ 38 h 56"/>
                  <a:gd name="T44" fmla="*/ 37 w 38"/>
                  <a:gd name="T45" fmla="*/ 38 h 56"/>
                  <a:gd name="T46" fmla="*/ 38 w 38"/>
                  <a:gd name="T47" fmla="*/ 38 h 56"/>
                  <a:gd name="T48" fmla="*/ 38 w 38"/>
                  <a:gd name="T49" fmla="*/ 39 h 56"/>
                  <a:gd name="T50" fmla="*/ 38 w 38"/>
                  <a:gd name="T51" fmla="*/ 43 h 56"/>
                  <a:gd name="T52" fmla="*/ 38 w 38"/>
                  <a:gd name="T53" fmla="*/ 44 h 56"/>
                  <a:gd name="T54" fmla="*/ 37 w 38"/>
                  <a:gd name="T55" fmla="*/ 45 h 56"/>
                  <a:gd name="T56" fmla="*/ 26 w 38"/>
                  <a:gd name="T57" fmla="*/ 12 h 56"/>
                  <a:gd name="T58" fmla="*/ 9 w 38"/>
                  <a:gd name="T59" fmla="*/ 38 h 56"/>
                  <a:gd name="T60" fmla="*/ 26 w 38"/>
                  <a:gd name="T61" fmla="*/ 38 h 56"/>
                  <a:gd name="T62" fmla="*/ 26 w 38"/>
                  <a:gd name="T63" fmla="*/ 1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56">
                    <a:moveTo>
                      <a:pt x="37" y="45"/>
                    </a:move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5"/>
                      <a:pt x="34" y="55"/>
                      <a:pt x="33" y="55"/>
                    </a:cubicBezTo>
                    <a:cubicBezTo>
                      <a:pt x="33" y="56"/>
                      <a:pt x="33" y="56"/>
                      <a:pt x="3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7" y="55"/>
                      <a:pt x="27" y="55"/>
                    </a:cubicBezTo>
                    <a:cubicBezTo>
                      <a:pt x="26" y="55"/>
                      <a:pt x="26" y="55"/>
                      <a:pt x="26" y="54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1" y="45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9"/>
                      <a:pt x="0" y="39"/>
                      <a:pt x="0" y="38"/>
                    </a:cubicBezTo>
                    <a:cubicBezTo>
                      <a:pt x="0" y="38"/>
                      <a:pt x="1" y="37"/>
                      <a:pt x="1" y="37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5" y="2"/>
                      <a:pt x="25" y="1"/>
                      <a:pt x="25" y="1"/>
                    </a:cubicBezTo>
                    <a:cubicBezTo>
                      <a:pt x="26" y="0"/>
                      <a:pt x="27" y="0"/>
                      <a:pt x="2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4" y="0"/>
                      <a:pt x="34" y="0"/>
                    </a:cubicBezTo>
                    <a:cubicBezTo>
                      <a:pt x="34" y="0"/>
                      <a:pt x="34" y="1"/>
                      <a:pt x="34" y="2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8" y="44"/>
                      <a:pt x="38" y="44"/>
                    </a:cubicBezTo>
                    <a:cubicBezTo>
                      <a:pt x="38" y="45"/>
                      <a:pt x="38" y="45"/>
                      <a:pt x="37" y="45"/>
                    </a:cubicBezTo>
                    <a:close/>
                    <a:moveTo>
                      <a:pt x="26" y="12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26" y="38"/>
                      <a:pt x="26" y="38"/>
                      <a:pt x="26" y="38"/>
                    </a:cubicBezTo>
                    <a:lnTo>
                      <a:pt x="26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53"/>
              <p:cNvSpPr>
                <a:spLocks/>
              </p:cNvSpPr>
              <p:nvPr/>
            </p:nvSpPr>
            <p:spPr bwMode="auto">
              <a:xfrm>
                <a:off x="7608888" y="1319213"/>
                <a:ext cx="82550" cy="138112"/>
              </a:xfrm>
              <a:custGeom>
                <a:avLst/>
                <a:gdLst>
                  <a:gd name="T0" fmla="*/ 18 w 35"/>
                  <a:gd name="T1" fmla="*/ 58 h 58"/>
                  <a:gd name="T2" fmla="*/ 7 w 35"/>
                  <a:gd name="T3" fmla="*/ 57 h 58"/>
                  <a:gd name="T4" fmla="*/ 0 w 35"/>
                  <a:gd name="T5" fmla="*/ 55 h 58"/>
                  <a:gd name="T6" fmla="*/ 0 w 35"/>
                  <a:gd name="T7" fmla="*/ 53 h 58"/>
                  <a:gd name="T8" fmla="*/ 0 w 35"/>
                  <a:gd name="T9" fmla="*/ 50 h 58"/>
                  <a:gd name="T10" fmla="*/ 1 w 35"/>
                  <a:gd name="T11" fmla="*/ 48 h 58"/>
                  <a:gd name="T12" fmla="*/ 2 w 35"/>
                  <a:gd name="T13" fmla="*/ 47 h 58"/>
                  <a:gd name="T14" fmla="*/ 8 w 35"/>
                  <a:gd name="T15" fmla="*/ 50 h 58"/>
                  <a:gd name="T16" fmla="*/ 16 w 35"/>
                  <a:gd name="T17" fmla="*/ 51 h 58"/>
                  <a:gd name="T18" fmla="*/ 24 w 35"/>
                  <a:gd name="T19" fmla="*/ 48 h 58"/>
                  <a:gd name="T20" fmla="*/ 27 w 35"/>
                  <a:gd name="T21" fmla="*/ 42 h 58"/>
                  <a:gd name="T22" fmla="*/ 26 w 35"/>
                  <a:gd name="T23" fmla="*/ 38 h 58"/>
                  <a:gd name="T24" fmla="*/ 23 w 35"/>
                  <a:gd name="T25" fmla="*/ 35 h 58"/>
                  <a:gd name="T26" fmla="*/ 19 w 35"/>
                  <a:gd name="T27" fmla="*/ 33 h 58"/>
                  <a:gd name="T28" fmla="*/ 14 w 35"/>
                  <a:gd name="T29" fmla="*/ 32 h 58"/>
                  <a:gd name="T30" fmla="*/ 13 w 35"/>
                  <a:gd name="T31" fmla="*/ 32 h 58"/>
                  <a:gd name="T32" fmla="*/ 12 w 35"/>
                  <a:gd name="T33" fmla="*/ 31 h 58"/>
                  <a:gd name="T34" fmla="*/ 12 w 35"/>
                  <a:gd name="T35" fmla="*/ 27 h 58"/>
                  <a:gd name="T36" fmla="*/ 13 w 35"/>
                  <a:gd name="T37" fmla="*/ 26 h 58"/>
                  <a:gd name="T38" fmla="*/ 15 w 35"/>
                  <a:gd name="T39" fmla="*/ 26 h 58"/>
                  <a:gd name="T40" fmla="*/ 23 w 35"/>
                  <a:gd name="T41" fmla="*/ 23 h 58"/>
                  <a:gd name="T42" fmla="*/ 27 w 35"/>
                  <a:gd name="T43" fmla="*/ 16 h 58"/>
                  <a:gd name="T44" fmla="*/ 24 w 35"/>
                  <a:gd name="T45" fmla="*/ 10 h 58"/>
                  <a:gd name="T46" fmla="*/ 15 w 35"/>
                  <a:gd name="T47" fmla="*/ 7 h 58"/>
                  <a:gd name="T48" fmla="*/ 9 w 35"/>
                  <a:gd name="T49" fmla="*/ 8 h 58"/>
                  <a:gd name="T50" fmla="*/ 4 w 35"/>
                  <a:gd name="T51" fmla="*/ 11 h 58"/>
                  <a:gd name="T52" fmla="*/ 3 w 35"/>
                  <a:gd name="T53" fmla="*/ 10 h 58"/>
                  <a:gd name="T54" fmla="*/ 2 w 35"/>
                  <a:gd name="T55" fmla="*/ 8 h 58"/>
                  <a:gd name="T56" fmla="*/ 2 w 35"/>
                  <a:gd name="T57" fmla="*/ 6 h 58"/>
                  <a:gd name="T58" fmla="*/ 2 w 35"/>
                  <a:gd name="T59" fmla="*/ 4 h 58"/>
                  <a:gd name="T60" fmla="*/ 4 w 35"/>
                  <a:gd name="T61" fmla="*/ 3 h 58"/>
                  <a:gd name="T62" fmla="*/ 7 w 35"/>
                  <a:gd name="T63" fmla="*/ 2 h 58"/>
                  <a:gd name="T64" fmla="*/ 11 w 35"/>
                  <a:gd name="T65" fmla="*/ 1 h 58"/>
                  <a:gd name="T66" fmla="*/ 17 w 35"/>
                  <a:gd name="T67" fmla="*/ 0 h 58"/>
                  <a:gd name="T68" fmla="*/ 30 w 35"/>
                  <a:gd name="T69" fmla="*/ 4 h 58"/>
                  <a:gd name="T70" fmla="*/ 35 w 35"/>
                  <a:gd name="T71" fmla="*/ 14 h 58"/>
                  <a:gd name="T72" fmla="*/ 32 w 35"/>
                  <a:gd name="T73" fmla="*/ 24 h 58"/>
                  <a:gd name="T74" fmla="*/ 24 w 35"/>
                  <a:gd name="T75" fmla="*/ 29 h 58"/>
                  <a:gd name="T76" fmla="*/ 32 w 35"/>
                  <a:gd name="T77" fmla="*/ 34 h 58"/>
                  <a:gd name="T78" fmla="*/ 35 w 35"/>
                  <a:gd name="T79" fmla="*/ 43 h 58"/>
                  <a:gd name="T80" fmla="*/ 34 w 35"/>
                  <a:gd name="T81" fmla="*/ 50 h 58"/>
                  <a:gd name="T82" fmla="*/ 30 w 35"/>
                  <a:gd name="T83" fmla="*/ 54 h 58"/>
                  <a:gd name="T84" fmla="*/ 24 w 35"/>
                  <a:gd name="T85" fmla="*/ 57 h 58"/>
                  <a:gd name="T86" fmla="*/ 18 w 35"/>
                  <a:gd name="T8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5" h="58">
                    <a:moveTo>
                      <a:pt x="18" y="58"/>
                    </a:moveTo>
                    <a:cubicBezTo>
                      <a:pt x="14" y="58"/>
                      <a:pt x="10" y="58"/>
                      <a:pt x="7" y="57"/>
                    </a:cubicBezTo>
                    <a:cubicBezTo>
                      <a:pt x="4" y="56"/>
                      <a:pt x="2" y="55"/>
                      <a:pt x="0" y="55"/>
                    </a:cubicBezTo>
                    <a:cubicBezTo>
                      <a:pt x="0" y="54"/>
                      <a:pt x="0" y="54"/>
                      <a:pt x="0" y="53"/>
                    </a:cubicBezTo>
                    <a:cubicBezTo>
                      <a:pt x="0" y="52"/>
                      <a:pt x="0" y="51"/>
                      <a:pt x="0" y="50"/>
                    </a:cubicBezTo>
                    <a:cubicBezTo>
                      <a:pt x="1" y="50"/>
                      <a:pt x="1" y="49"/>
                      <a:pt x="1" y="48"/>
                    </a:cubicBezTo>
                    <a:cubicBezTo>
                      <a:pt x="2" y="48"/>
                      <a:pt x="2" y="47"/>
                      <a:pt x="2" y="47"/>
                    </a:cubicBezTo>
                    <a:cubicBezTo>
                      <a:pt x="4" y="48"/>
                      <a:pt x="6" y="49"/>
                      <a:pt x="8" y="50"/>
                    </a:cubicBezTo>
                    <a:cubicBezTo>
                      <a:pt x="11" y="50"/>
                      <a:pt x="13" y="51"/>
                      <a:pt x="16" y="51"/>
                    </a:cubicBezTo>
                    <a:cubicBezTo>
                      <a:pt x="19" y="51"/>
                      <a:pt x="22" y="50"/>
                      <a:pt x="24" y="48"/>
                    </a:cubicBezTo>
                    <a:cubicBezTo>
                      <a:pt x="26" y="47"/>
                      <a:pt x="27" y="45"/>
                      <a:pt x="27" y="42"/>
                    </a:cubicBezTo>
                    <a:cubicBezTo>
                      <a:pt x="27" y="40"/>
                      <a:pt x="27" y="39"/>
                      <a:pt x="26" y="38"/>
                    </a:cubicBezTo>
                    <a:cubicBezTo>
                      <a:pt x="25" y="37"/>
                      <a:pt x="24" y="36"/>
                      <a:pt x="23" y="35"/>
                    </a:cubicBezTo>
                    <a:cubicBezTo>
                      <a:pt x="22" y="34"/>
                      <a:pt x="21" y="34"/>
                      <a:pt x="19" y="33"/>
                    </a:cubicBezTo>
                    <a:cubicBezTo>
                      <a:pt x="18" y="33"/>
                      <a:pt x="16" y="32"/>
                      <a:pt x="14" y="32"/>
                    </a:cubicBezTo>
                    <a:cubicBezTo>
                      <a:pt x="14" y="32"/>
                      <a:pt x="13" y="32"/>
                      <a:pt x="13" y="32"/>
                    </a:cubicBezTo>
                    <a:cubicBezTo>
                      <a:pt x="12" y="32"/>
                      <a:pt x="12" y="32"/>
                      <a:pt x="12" y="3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6"/>
                      <a:pt x="13" y="26"/>
                    </a:cubicBezTo>
                    <a:cubicBezTo>
                      <a:pt x="13" y="26"/>
                      <a:pt x="14" y="26"/>
                      <a:pt x="15" y="26"/>
                    </a:cubicBezTo>
                    <a:cubicBezTo>
                      <a:pt x="18" y="26"/>
                      <a:pt x="21" y="25"/>
                      <a:pt x="23" y="23"/>
                    </a:cubicBezTo>
                    <a:cubicBezTo>
                      <a:pt x="26" y="21"/>
                      <a:pt x="27" y="19"/>
                      <a:pt x="27" y="16"/>
                    </a:cubicBezTo>
                    <a:cubicBezTo>
                      <a:pt x="27" y="13"/>
                      <a:pt x="26" y="11"/>
                      <a:pt x="24" y="10"/>
                    </a:cubicBezTo>
                    <a:cubicBezTo>
                      <a:pt x="22" y="8"/>
                      <a:pt x="19" y="7"/>
                      <a:pt x="15" y="7"/>
                    </a:cubicBezTo>
                    <a:cubicBezTo>
                      <a:pt x="13" y="7"/>
                      <a:pt x="11" y="8"/>
                      <a:pt x="9" y="8"/>
                    </a:cubicBezTo>
                    <a:cubicBezTo>
                      <a:pt x="7" y="9"/>
                      <a:pt x="5" y="10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2" y="10"/>
                      <a:pt x="2" y="9"/>
                      <a:pt x="2" y="8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1" y="5"/>
                      <a:pt x="2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8" y="1"/>
                      <a:pt x="9" y="1"/>
                      <a:pt x="11" y="1"/>
                    </a:cubicBezTo>
                    <a:cubicBezTo>
                      <a:pt x="13" y="0"/>
                      <a:pt x="14" y="0"/>
                      <a:pt x="17" y="0"/>
                    </a:cubicBezTo>
                    <a:cubicBezTo>
                      <a:pt x="23" y="0"/>
                      <a:pt x="27" y="2"/>
                      <a:pt x="30" y="4"/>
                    </a:cubicBezTo>
                    <a:cubicBezTo>
                      <a:pt x="33" y="6"/>
                      <a:pt x="35" y="10"/>
                      <a:pt x="35" y="14"/>
                    </a:cubicBezTo>
                    <a:cubicBezTo>
                      <a:pt x="35" y="18"/>
                      <a:pt x="34" y="22"/>
                      <a:pt x="32" y="24"/>
                    </a:cubicBezTo>
                    <a:cubicBezTo>
                      <a:pt x="30" y="27"/>
                      <a:pt x="28" y="28"/>
                      <a:pt x="24" y="29"/>
                    </a:cubicBezTo>
                    <a:cubicBezTo>
                      <a:pt x="28" y="30"/>
                      <a:pt x="30" y="32"/>
                      <a:pt x="32" y="34"/>
                    </a:cubicBezTo>
                    <a:cubicBezTo>
                      <a:pt x="34" y="36"/>
                      <a:pt x="35" y="39"/>
                      <a:pt x="35" y="43"/>
                    </a:cubicBezTo>
                    <a:cubicBezTo>
                      <a:pt x="35" y="45"/>
                      <a:pt x="35" y="48"/>
                      <a:pt x="34" y="50"/>
                    </a:cubicBezTo>
                    <a:cubicBezTo>
                      <a:pt x="33" y="52"/>
                      <a:pt x="32" y="53"/>
                      <a:pt x="30" y="54"/>
                    </a:cubicBezTo>
                    <a:cubicBezTo>
                      <a:pt x="28" y="56"/>
                      <a:pt x="27" y="57"/>
                      <a:pt x="24" y="57"/>
                    </a:cubicBezTo>
                    <a:cubicBezTo>
                      <a:pt x="22" y="58"/>
                      <a:pt x="20" y="58"/>
                      <a:pt x="18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54"/>
              <p:cNvSpPr>
                <a:spLocks noEditPoints="1"/>
              </p:cNvSpPr>
              <p:nvPr/>
            </p:nvSpPr>
            <p:spPr bwMode="auto">
              <a:xfrm>
                <a:off x="7723188" y="1311275"/>
                <a:ext cx="130175" cy="147637"/>
              </a:xfrm>
              <a:custGeom>
                <a:avLst/>
                <a:gdLst>
                  <a:gd name="T0" fmla="*/ 22 w 55"/>
                  <a:gd name="T1" fmla="*/ 26 h 62"/>
                  <a:gd name="T2" fmla="*/ 16 w 55"/>
                  <a:gd name="T3" fmla="*/ 31 h 62"/>
                  <a:gd name="T4" fmla="*/ 3 w 55"/>
                  <a:gd name="T5" fmla="*/ 29 h 62"/>
                  <a:gd name="T6" fmla="*/ 0 w 55"/>
                  <a:gd name="T7" fmla="*/ 11 h 62"/>
                  <a:gd name="T8" fmla="*/ 12 w 55"/>
                  <a:gd name="T9" fmla="*/ 0 h 62"/>
                  <a:gd name="T10" fmla="*/ 19 w 55"/>
                  <a:gd name="T11" fmla="*/ 2 h 62"/>
                  <a:gd name="T12" fmla="*/ 23 w 55"/>
                  <a:gd name="T13" fmla="*/ 11 h 62"/>
                  <a:gd name="T14" fmla="*/ 16 w 55"/>
                  <a:gd name="T15" fmla="*/ 12 h 62"/>
                  <a:gd name="T16" fmla="*/ 12 w 55"/>
                  <a:gd name="T17" fmla="*/ 6 h 62"/>
                  <a:gd name="T18" fmla="*/ 7 w 55"/>
                  <a:gd name="T19" fmla="*/ 13 h 62"/>
                  <a:gd name="T20" fmla="*/ 8 w 55"/>
                  <a:gd name="T21" fmla="*/ 24 h 62"/>
                  <a:gd name="T22" fmla="*/ 15 w 55"/>
                  <a:gd name="T23" fmla="*/ 24 h 62"/>
                  <a:gd name="T24" fmla="*/ 16 w 55"/>
                  <a:gd name="T25" fmla="*/ 12 h 62"/>
                  <a:gd name="T26" fmla="*/ 16 w 55"/>
                  <a:gd name="T27" fmla="*/ 60 h 62"/>
                  <a:gd name="T28" fmla="*/ 11 w 55"/>
                  <a:gd name="T29" fmla="*/ 61 h 62"/>
                  <a:gd name="T30" fmla="*/ 10 w 55"/>
                  <a:gd name="T31" fmla="*/ 58 h 62"/>
                  <a:gd name="T32" fmla="*/ 40 w 55"/>
                  <a:gd name="T33" fmla="*/ 1 h 62"/>
                  <a:gd name="T34" fmla="*/ 45 w 55"/>
                  <a:gd name="T35" fmla="*/ 0 h 62"/>
                  <a:gd name="T36" fmla="*/ 46 w 55"/>
                  <a:gd name="T37" fmla="*/ 3 h 62"/>
                  <a:gd name="T38" fmla="*/ 55 w 55"/>
                  <a:gd name="T39" fmla="*/ 51 h 62"/>
                  <a:gd name="T40" fmla="*/ 52 w 55"/>
                  <a:gd name="T41" fmla="*/ 59 h 62"/>
                  <a:gd name="T42" fmla="*/ 44 w 55"/>
                  <a:gd name="T43" fmla="*/ 62 h 62"/>
                  <a:gd name="T44" fmla="*/ 32 w 55"/>
                  <a:gd name="T45" fmla="*/ 51 h 62"/>
                  <a:gd name="T46" fmla="*/ 35 w 55"/>
                  <a:gd name="T47" fmla="*/ 33 h 62"/>
                  <a:gd name="T48" fmla="*/ 48 w 55"/>
                  <a:gd name="T49" fmla="*/ 31 h 62"/>
                  <a:gd name="T50" fmla="*/ 54 w 55"/>
                  <a:gd name="T51" fmla="*/ 36 h 62"/>
                  <a:gd name="T52" fmla="*/ 55 w 55"/>
                  <a:gd name="T53" fmla="*/ 51 h 62"/>
                  <a:gd name="T54" fmla="*/ 48 w 55"/>
                  <a:gd name="T55" fmla="*/ 38 h 62"/>
                  <a:gd name="T56" fmla="*/ 40 w 55"/>
                  <a:gd name="T57" fmla="*/ 38 h 62"/>
                  <a:gd name="T58" fmla="*/ 39 w 55"/>
                  <a:gd name="T59" fmla="*/ 51 h 62"/>
                  <a:gd name="T60" fmla="*/ 44 w 55"/>
                  <a:gd name="T61" fmla="*/ 55 h 62"/>
                  <a:gd name="T62" fmla="*/ 49 w 55"/>
                  <a:gd name="T63" fmla="*/ 5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" h="62">
                    <a:moveTo>
                      <a:pt x="23" y="21"/>
                    </a:moveTo>
                    <a:cubicBezTo>
                      <a:pt x="23" y="23"/>
                      <a:pt x="23" y="25"/>
                      <a:pt x="22" y="26"/>
                    </a:cubicBezTo>
                    <a:cubicBezTo>
                      <a:pt x="21" y="27"/>
                      <a:pt x="20" y="28"/>
                      <a:pt x="19" y="29"/>
                    </a:cubicBezTo>
                    <a:cubicBezTo>
                      <a:pt x="18" y="30"/>
                      <a:pt x="17" y="30"/>
                      <a:pt x="16" y="31"/>
                    </a:cubicBezTo>
                    <a:cubicBezTo>
                      <a:pt x="14" y="31"/>
                      <a:pt x="13" y="31"/>
                      <a:pt x="12" y="31"/>
                    </a:cubicBezTo>
                    <a:cubicBezTo>
                      <a:pt x="8" y="31"/>
                      <a:pt x="5" y="30"/>
                      <a:pt x="3" y="29"/>
                    </a:cubicBezTo>
                    <a:cubicBezTo>
                      <a:pt x="1" y="27"/>
                      <a:pt x="0" y="24"/>
                      <a:pt x="0" y="2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1" y="5"/>
                      <a:pt x="3" y="3"/>
                    </a:cubicBezTo>
                    <a:cubicBezTo>
                      <a:pt x="5" y="1"/>
                      <a:pt x="8" y="0"/>
                      <a:pt x="12" y="0"/>
                    </a:cubicBezTo>
                    <a:cubicBezTo>
                      <a:pt x="13" y="0"/>
                      <a:pt x="14" y="0"/>
                      <a:pt x="16" y="0"/>
                    </a:cubicBezTo>
                    <a:cubicBezTo>
                      <a:pt x="17" y="1"/>
                      <a:pt x="18" y="1"/>
                      <a:pt x="19" y="2"/>
                    </a:cubicBezTo>
                    <a:cubicBezTo>
                      <a:pt x="20" y="3"/>
                      <a:pt x="21" y="4"/>
                      <a:pt x="22" y="6"/>
                    </a:cubicBezTo>
                    <a:cubicBezTo>
                      <a:pt x="23" y="7"/>
                      <a:pt x="23" y="9"/>
                      <a:pt x="23" y="11"/>
                    </a:cubicBezTo>
                    <a:lnTo>
                      <a:pt x="23" y="21"/>
                    </a:lnTo>
                    <a:close/>
                    <a:moveTo>
                      <a:pt x="16" y="12"/>
                    </a:moveTo>
                    <a:cubicBezTo>
                      <a:pt x="16" y="11"/>
                      <a:pt x="16" y="9"/>
                      <a:pt x="15" y="8"/>
                    </a:cubicBezTo>
                    <a:cubicBezTo>
                      <a:pt x="15" y="7"/>
                      <a:pt x="14" y="6"/>
                      <a:pt x="12" y="6"/>
                    </a:cubicBezTo>
                    <a:cubicBezTo>
                      <a:pt x="10" y="6"/>
                      <a:pt x="8" y="7"/>
                      <a:pt x="8" y="8"/>
                    </a:cubicBezTo>
                    <a:cubicBezTo>
                      <a:pt x="7" y="9"/>
                      <a:pt x="7" y="11"/>
                      <a:pt x="7" y="13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2"/>
                      <a:pt x="7" y="23"/>
                      <a:pt x="8" y="24"/>
                    </a:cubicBezTo>
                    <a:cubicBezTo>
                      <a:pt x="9" y="25"/>
                      <a:pt x="10" y="25"/>
                      <a:pt x="12" y="25"/>
                    </a:cubicBezTo>
                    <a:cubicBezTo>
                      <a:pt x="13" y="25"/>
                      <a:pt x="15" y="25"/>
                      <a:pt x="15" y="24"/>
                    </a:cubicBezTo>
                    <a:cubicBezTo>
                      <a:pt x="16" y="23"/>
                      <a:pt x="16" y="22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17" y="58"/>
                    </a:moveTo>
                    <a:cubicBezTo>
                      <a:pt x="17" y="59"/>
                      <a:pt x="16" y="60"/>
                      <a:pt x="16" y="60"/>
                    </a:cubicBezTo>
                    <a:cubicBezTo>
                      <a:pt x="16" y="60"/>
                      <a:pt x="15" y="61"/>
                      <a:pt x="15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0" y="61"/>
                      <a:pt x="10" y="60"/>
                      <a:pt x="9" y="60"/>
                    </a:cubicBezTo>
                    <a:cubicBezTo>
                      <a:pt x="9" y="60"/>
                      <a:pt x="9" y="59"/>
                      <a:pt x="10" y="58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9" y="1"/>
                      <a:pt x="40" y="1"/>
                    </a:cubicBezTo>
                    <a:cubicBezTo>
                      <a:pt x="40" y="0"/>
                      <a:pt x="41" y="0"/>
                      <a:pt x="4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0"/>
                      <a:pt x="47" y="1"/>
                    </a:cubicBezTo>
                    <a:cubicBezTo>
                      <a:pt x="47" y="1"/>
                      <a:pt x="46" y="2"/>
                      <a:pt x="46" y="3"/>
                    </a:cubicBezTo>
                    <a:lnTo>
                      <a:pt x="17" y="58"/>
                    </a:lnTo>
                    <a:close/>
                    <a:moveTo>
                      <a:pt x="55" y="51"/>
                    </a:moveTo>
                    <a:cubicBezTo>
                      <a:pt x="55" y="53"/>
                      <a:pt x="55" y="55"/>
                      <a:pt x="54" y="56"/>
                    </a:cubicBezTo>
                    <a:cubicBezTo>
                      <a:pt x="54" y="57"/>
                      <a:pt x="53" y="59"/>
                      <a:pt x="52" y="59"/>
                    </a:cubicBezTo>
                    <a:cubicBezTo>
                      <a:pt x="51" y="60"/>
                      <a:pt x="49" y="61"/>
                      <a:pt x="48" y="61"/>
                    </a:cubicBezTo>
                    <a:cubicBezTo>
                      <a:pt x="47" y="61"/>
                      <a:pt x="45" y="62"/>
                      <a:pt x="44" y="62"/>
                    </a:cubicBezTo>
                    <a:cubicBezTo>
                      <a:pt x="40" y="62"/>
                      <a:pt x="38" y="61"/>
                      <a:pt x="35" y="59"/>
                    </a:cubicBezTo>
                    <a:cubicBezTo>
                      <a:pt x="33" y="57"/>
                      <a:pt x="32" y="55"/>
                      <a:pt x="32" y="51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38"/>
                      <a:pt x="33" y="35"/>
                      <a:pt x="35" y="33"/>
                    </a:cubicBezTo>
                    <a:cubicBezTo>
                      <a:pt x="38" y="31"/>
                      <a:pt x="40" y="30"/>
                      <a:pt x="44" y="30"/>
                    </a:cubicBezTo>
                    <a:cubicBezTo>
                      <a:pt x="45" y="30"/>
                      <a:pt x="47" y="30"/>
                      <a:pt x="48" y="31"/>
                    </a:cubicBezTo>
                    <a:cubicBezTo>
                      <a:pt x="49" y="31"/>
                      <a:pt x="51" y="32"/>
                      <a:pt x="52" y="33"/>
                    </a:cubicBezTo>
                    <a:cubicBezTo>
                      <a:pt x="53" y="33"/>
                      <a:pt x="54" y="35"/>
                      <a:pt x="54" y="36"/>
                    </a:cubicBezTo>
                    <a:cubicBezTo>
                      <a:pt x="55" y="37"/>
                      <a:pt x="55" y="39"/>
                      <a:pt x="55" y="41"/>
                    </a:cubicBezTo>
                    <a:lnTo>
                      <a:pt x="55" y="51"/>
                    </a:lnTo>
                    <a:close/>
                    <a:moveTo>
                      <a:pt x="49" y="43"/>
                    </a:moveTo>
                    <a:cubicBezTo>
                      <a:pt x="49" y="41"/>
                      <a:pt x="48" y="40"/>
                      <a:pt x="48" y="38"/>
                    </a:cubicBezTo>
                    <a:cubicBezTo>
                      <a:pt x="47" y="37"/>
                      <a:pt x="46" y="37"/>
                      <a:pt x="44" y="37"/>
                    </a:cubicBezTo>
                    <a:cubicBezTo>
                      <a:pt x="42" y="37"/>
                      <a:pt x="41" y="37"/>
                      <a:pt x="40" y="38"/>
                    </a:cubicBezTo>
                    <a:cubicBezTo>
                      <a:pt x="39" y="40"/>
                      <a:pt x="39" y="41"/>
                      <a:pt x="39" y="43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2"/>
                      <a:pt x="39" y="53"/>
                      <a:pt x="40" y="54"/>
                    </a:cubicBezTo>
                    <a:cubicBezTo>
                      <a:pt x="41" y="55"/>
                      <a:pt x="42" y="55"/>
                      <a:pt x="44" y="55"/>
                    </a:cubicBezTo>
                    <a:cubicBezTo>
                      <a:pt x="46" y="55"/>
                      <a:pt x="47" y="55"/>
                      <a:pt x="48" y="54"/>
                    </a:cubicBezTo>
                    <a:cubicBezTo>
                      <a:pt x="48" y="53"/>
                      <a:pt x="49" y="52"/>
                      <a:pt x="49" y="51"/>
                    </a:cubicBezTo>
                    <a:lnTo>
                      <a:pt x="49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3" name="组合 402"/>
          <p:cNvGrpSpPr/>
          <p:nvPr/>
        </p:nvGrpSpPr>
        <p:grpSpPr>
          <a:xfrm>
            <a:off x="8981745" y="1290989"/>
            <a:ext cx="658813" cy="2808287"/>
            <a:chOff x="9258300" y="1290638"/>
            <a:chExt cx="658813" cy="2808287"/>
          </a:xfrm>
        </p:grpSpPr>
        <p:sp>
          <p:nvSpPr>
            <p:cNvPr id="368" name="Freeform 129"/>
            <p:cNvSpPr>
              <a:spLocks noEditPoints="1"/>
            </p:cNvSpPr>
            <p:nvPr/>
          </p:nvSpPr>
          <p:spPr bwMode="auto">
            <a:xfrm>
              <a:off x="9813925" y="1558925"/>
              <a:ext cx="23812" cy="2387600"/>
            </a:xfrm>
            <a:custGeom>
              <a:avLst/>
              <a:gdLst>
                <a:gd name="T0" fmla="*/ 0 w 15"/>
                <a:gd name="T1" fmla="*/ 0 h 1504"/>
                <a:gd name="T2" fmla="*/ 15 w 15"/>
                <a:gd name="T3" fmla="*/ 95 h 1504"/>
                <a:gd name="T4" fmla="*/ 0 w 15"/>
                <a:gd name="T5" fmla="*/ 95 h 1504"/>
                <a:gd name="T6" fmla="*/ 15 w 15"/>
                <a:gd name="T7" fmla="*/ 108 h 1504"/>
                <a:gd name="T8" fmla="*/ 15 w 15"/>
                <a:gd name="T9" fmla="*/ 153 h 1504"/>
                <a:gd name="T10" fmla="*/ 0 w 15"/>
                <a:gd name="T11" fmla="*/ 168 h 1504"/>
                <a:gd name="T12" fmla="*/ 15 w 15"/>
                <a:gd name="T13" fmla="*/ 270 h 1504"/>
                <a:gd name="T14" fmla="*/ 0 w 15"/>
                <a:gd name="T15" fmla="*/ 270 h 1504"/>
                <a:gd name="T16" fmla="*/ 15 w 15"/>
                <a:gd name="T17" fmla="*/ 285 h 1504"/>
                <a:gd name="T18" fmla="*/ 15 w 15"/>
                <a:gd name="T19" fmla="*/ 329 h 1504"/>
                <a:gd name="T20" fmla="*/ 0 w 15"/>
                <a:gd name="T21" fmla="*/ 344 h 1504"/>
                <a:gd name="T22" fmla="*/ 15 w 15"/>
                <a:gd name="T23" fmla="*/ 447 h 1504"/>
                <a:gd name="T24" fmla="*/ 0 w 15"/>
                <a:gd name="T25" fmla="*/ 447 h 1504"/>
                <a:gd name="T26" fmla="*/ 15 w 15"/>
                <a:gd name="T27" fmla="*/ 462 h 1504"/>
                <a:gd name="T28" fmla="*/ 15 w 15"/>
                <a:gd name="T29" fmla="*/ 506 h 1504"/>
                <a:gd name="T30" fmla="*/ 0 w 15"/>
                <a:gd name="T31" fmla="*/ 521 h 1504"/>
                <a:gd name="T32" fmla="*/ 15 w 15"/>
                <a:gd name="T33" fmla="*/ 623 h 1504"/>
                <a:gd name="T34" fmla="*/ 0 w 15"/>
                <a:gd name="T35" fmla="*/ 623 h 1504"/>
                <a:gd name="T36" fmla="*/ 15 w 15"/>
                <a:gd name="T37" fmla="*/ 638 h 1504"/>
                <a:gd name="T38" fmla="*/ 15 w 15"/>
                <a:gd name="T39" fmla="*/ 683 h 1504"/>
                <a:gd name="T40" fmla="*/ 0 w 15"/>
                <a:gd name="T41" fmla="*/ 696 h 1504"/>
                <a:gd name="T42" fmla="*/ 15 w 15"/>
                <a:gd name="T43" fmla="*/ 800 h 1504"/>
                <a:gd name="T44" fmla="*/ 0 w 15"/>
                <a:gd name="T45" fmla="*/ 800 h 1504"/>
                <a:gd name="T46" fmla="*/ 15 w 15"/>
                <a:gd name="T47" fmla="*/ 815 h 1504"/>
                <a:gd name="T48" fmla="*/ 15 w 15"/>
                <a:gd name="T49" fmla="*/ 858 h 1504"/>
                <a:gd name="T50" fmla="*/ 0 w 15"/>
                <a:gd name="T51" fmla="*/ 873 h 1504"/>
                <a:gd name="T52" fmla="*/ 15 w 15"/>
                <a:gd name="T53" fmla="*/ 977 h 1504"/>
                <a:gd name="T54" fmla="*/ 0 w 15"/>
                <a:gd name="T55" fmla="*/ 977 h 1504"/>
                <a:gd name="T56" fmla="*/ 15 w 15"/>
                <a:gd name="T57" fmla="*/ 990 h 1504"/>
                <a:gd name="T58" fmla="*/ 15 w 15"/>
                <a:gd name="T59" fmla="*/ 1035 h 1504"/>
                <a:gd name="T60" fmla="*/ 0 w 15"/>
                <a:gd name="T61" fmla="*/ 1050 h 1504"/>
                <a:gd name="T62" fmla="*/ 15 w 15"/>
                <a:gd name="T63" fmla="*/ 1152 h 1504"/>
                <a:gd name="T64" fmla="*/ 0 w 15"/>
                <a:gd name="T65" fmla="*/ 1152 h 1504"/>
                <a:gd name="T66" fmla="*/ 15 w 15"/>
                <a:gd name="T67" fmla="*/ 1167 h 1504"/>
                <a:gd name="T68" fmla="*/ 15 w 15"/>
                <a:gd name="T69" fmla="*/ 1210 h 1504"/>
                <a:gd name="T70" fmla="*/ 0 w 15"/>
                <a:gd name="T71" fmla="*/ 1225 h 1504"/>
                <a:gd name="T72" fmla="*/ 15 w 15"/>
                <a:gd name="T73" fmla="*/ 1329 h 1504"/>
                <a:gd name="T74" fmla="*/ 0 w 15"/>
                <a:gd name="T75" fmla="*/ 1329 h 1504"/>
                <a:gd name="T76" fmla="*/ 15 w 15"/>
                <a:gd name="T77" fmla="*/ 1344 h 1504"/>
                <a:gd name="T78" fmla="*/ 15 w 15"/>
                <a:gd name="T79" fmla="*/ 1387 h 1504"/>
                <a:gd name="T80" fmla="*/ 0 w 15"/>
                <a:gd name="T81" fmla="*/ 1402 h 1504"/>
                <a:gd name="T82" fmla="*/ 15 w 15"/>
                <a:gd name="T83" fmla="*/ 1504 h 1504"/>
                <a:gd name="T84" fmla="*/ 0 w 15"/>
                <a:gd name="T85" fmla="*/ 150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" h="1504">
                  <a:moveTo>
                    <a:pt x="15" y="35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35"/>
                  </a:lnTo>
                  <a:lnTo>
                    <a:pt x="15" y="35"/>
                  </a:lnTo>
                  <a:close/>
                  <a:moveTo>
                    <a:pt x="15" y="95"/>
                  </a:moveTo>
                  <a:lnTo>
                    <a:pt x="15" y="50"/>
                  </a:lnTo>
                  <a:lnTo>
                    <a:pt x="0" y="50"/>
                  </a:lnTo>
                  <a:lnTo>
                    <a:pt x="0" y="95"/>
                  </a:lnTo>
                  <a:lnTo>
                    <a:pt x="15" y="95"/>
                  </a:lnTo>
                  <a:close/>
                  <a:moveTo>
                    <a:pt x="15" y="153"/>
                  </a:moveTo>
                  <a:lnTo>
                    <a:pt x="15" y="108"/>
                  </a:lnTo>
                  <a:lnTo>
                    <a:pt x="0" y="108"/>
                  </a:lnTo>
                  <a:lnTo>
                    <a:pt x="0" y="153"/>
                  </a:lnTo>
                  <a:lnTo>
                    <a:pt x="15" y="153"/>
                  </a:lnTo>
                  <a:close/>
                  <a:moveTo>
                    <a:pt x="15" y="212"/>
                  </a:moveTo>
                  <a:lnTo>
                    <a:pt x="15" y="168"/>
                  </a:lnTo>
                  <a:lnTo>
                    <a:pt x="0" y="168"/>
                  </a:lnTo>
                  <a:lnTo>
                    <a:pt x="0" y="212"/>
                  </a:lnTo>
                  <a:lnTo>
                    <a:pt x="15" y="212"/>
                  </a:lnTo>
                  <a:close/>
                  <a:moveTo>
                    <a:pt x="15" y="270"/>
                  </a:moveTo>
                  <a:lnTo>
                    <a:pt x="15" y="227"/>
                  </a:lnTo>
                  <a:lnTo>
                    <a:pt x="0" y="227"/>
                  </a:lnTo>
                  <a:lnTo>
                    <a:pt x="0" y="270"/>
                  </a:lnTo>
                  <a:lnTo>
                    <a:pt x="15" y="270"/>
                  </a:lnTo>
                  <a:close/>
                  <a:moveTo>
                    <a:pt x="15" y="329"/>
                  </a:moveTo>
                  <a:lnTo>
                    <a:pt x="15" y="285"/>
                  </a:lnTo>
                  <a:lnTo>
                    <a:pt x="0" y="285"/>
                  </a:lnTo>
                  <a:lnTo>
                    <a:pt x="0" y="329"/>
                  </a:lnTo>
                  <a:lnTo>
                    <a:pt x="15" y="329"/>
                  </a:lnTo>
                  <a:close/>
                  <a:moveTo>
                    <a:pt x="15" y="389"/>
                  </a:moveTo>
                  <a:lnTo>
                    <a:pt x="15" y="344"/>
                  </a:lnTo>
                  <a:lnTo>
                    <a:pt x="0" y="344"/>
                  </a:lnTo>
                  <a:lnTo>
                    <a:pt x="0" y="389"/>
                  </a:lnTo>
                  <a:lnTo>
                    <a:pt x="15" y="389"/>
                  </a:lnTo>
                  <a:close/>
                  <a:moveTo>
                    <a:pt x="15" y="447"/>
                  </a:moveTo>
                  <a:lnTo>
                    <a:pt x="15" y="402"/>
                  </a:lnTo>
                  <a:lnTo>
                    <a:pt x="0" y="402"/>
                  </a:lnTo>
                  <a:lnTo>
                    <a:pt x="0" y="447"/>
                  </a:lnTo>
                  <a:lnTo>
                    <a:pt x="15" y="447"/>
                  </a:lnTo>
                  <a:close/>
                  <a:moveTo>
                    <a:pt x="15" y="506"/>
                  </a:moveTo>
                  <a:lnTo>
                    <a:pt x="15" y="462"/>
                  </a:lnTo>
                  <a:lnTo>
                    <a:pt x="0" y="462"/>
                  </a:lnTo>
                  <a:lnTo>
                    <a:pt x="0" y="506"/>
                  </a:lnTo>
                  <a:lnTo>
                    <a:pt x="15" y="506"/>
                  </a:lnTo>
                  <a:close/>
                  <a:moveTo>
                    <a:pt x="15" y="564"/>
                  </a:moveTo>
                  <a:lnTo>
                    <a:pt x="15" y="521"/>
                  </a:lnTo>
                  <a:lnTo>
                    <a:pt x="0" y="521"/>
                  </a:lnTo>
                  <a:lnTo>
                    <a:pt x="0" y="564"/>
                  </a:lnTo>
                  <a:lnTo>
                    <a:pt x="15" y="564"/>
                  </a:lnTo>
                  <a:close/>
                  <a:moveTo>
                    <a:pt x="15" y="623"/>
                  </a:moveTo>
                  <a:lnTo>
                    <a:pt x="15" y="579"/>
                  </a:lnTo>
                  <a:lnTo>
                    <a:pt x="0" y="579"/>
                  </a:lnTo>
                  <a:lnTo>
                    <a:pt x="0" y="623"/>
                  </a:lnTo>
                  <a:lnTo>
                    <a:pt x="15" y="623"/>
                  </a:lnTo>
                  <a:close/>
                  <a:moveTo>
                    <a:pt x="15" y="683"/>
                  </a:moveTo>
                  <a:lnTo>
                    <a:pt x="15" y="638"/>
                  </a:lnTo>
                  <a:lnTo>
                    <a:pt x="0" y="638"/>
                  </a:lnTo>
                  <a:lnTo>
                    <a:pt x="0" y="683"/>
                  </a:lnTo>
                  <a:lnTo>
                    <a:pt x="15" y="683"/>
                  </a:lnTo>
                  <a:close/>
                  <a:moveTo>
                    <a:pt x="15" y="741"/>
                  </a:moveTo>
                  <a:lnTo>
                    <a:pt x="15" y="696"/>
                  </a:lnTo>
                  <a:lnTo>
                    <a:pt x="0" y="696"/>
                  </a:lnTo>
                  <a:lnTo>
                    <a:pt x="0" y="741"/>
                  </a:lnTo>
                  <a:lnTo>
                    <a:pt x="15" y="741"/>
                  </a:lnTo>
                  <a:close/>
                  <a:moveTo>
                    <a:pt x="15" y="800"/>
                  </a:moveTo>
                  <a:lnTo>
                    <a:pt x="15" y="756"/>
                  </a:lnTo>
                  <a:lnTo>
                    <a:pt x="0" y="756"/>
                  </a:lnTo>
                  <a:lnTo>
                    <a:pt x="0" y="800"/>
                  </a:lnTo>
                  <a:lnTo>
                    <a:pt x="15" y="800"/>
                  </a:lnTo>
                  <a:close/>
                  <a:moveTo>
                    <a:pt x="15" y="858"/>
                  </a:moveTo>
                  <a:lnTo>
                    <a:pt x="15" y="815"/>
                  </a:lnTo>
                  <a:lnTo>
                    <a:pt x="0" y="815"/>
                  </a:lnTo>
                  <a:lnTo>
                    <a:pt x="0" y="858"/>
                  </a:lnTo>
                  <a:lnTo>
                    <a:pt x="15" y="858"/>
                  </a:lnTo>
                  <a:close/>
                  <a:moveTo>
                    <a:pt x="15" y="917"/>
                  </a:moveTo>
                  <a:lnTo>
                    <a:pt x="15" y="873"/>
                  </a:lnTo>
                  <a:lnTo>
                    <a:pt x="0" y="873"/>
                  </a:lnTo>
                  <a:lnTo>
                    <a:pt x="0" y="917"/>
                  </a:lnTo>
                  <a:lnTo>
                    <a:pt x="15" y="917"/>
                  </a:lnTo>
                  <a:close/>
                  <a:moveTo>
                    <a:pt x="15" y="977"/>
                  </a:moveTo>
                  <a:lnTo>
                    <a:pt x="15" y="932"/>
                  </a:lnTo>
                  <a:lnTo>
                    <a:pt x="0" y="932"/>
                  </a:lnTo>
                  <a:lnTo>
                    <a:pt x="0" y="977"/>
                  </a:lnTo>
                  <a:lnTo>
                    <a:pt x="15" y="977"/>
                  </a:lnTo>
                  <a:close/>
                  <a:moveTo>
                    <a:pt x="15" y="1035"/>
                  </a:moveTo>
                  <a:lnTo>
                    <a:pt x="15" y="990"/>
                  </a:lnTo>
                  <a:lnTo>
                    <a:pt x="0" y="990"/>
                  </a:lnTo>
                  <a:lnTo>
                    <a:pt x="0" y="1035"/>
                  </a:lnTo>
                  <a:lnTo>
                    <a:pt x="15" y="1035"/>
                  </a:lnTo>
                  <a:close/>
                  <a:moveTo>
                    <a:pt x="15" y="1094"/>
                  </a:moveTo>
                  <a:lnTo>
                    <a:pt x="15" y="1050"/>
                  </a:lnTo>
                  <a:lnTo>
                    <a:pt x="0" y="1050"/>
                  </a:lnTo>
                  <a:lnTo>
                    <a:pt x="0" y="1094"/>
                  </a:lnTo>
                  <a:lnTo>
                    <a:pt x="15" y="1094"/>
                  </a:lnTo>
                  <a:close/>
                  <a:moveTo>
                    <a:pt x="15" y="1152"/>
                  </a:moveTo>
                  <a:lnTo>
                    <a:pt x="15" y="1109"/>
                  </a:lnTo>
                  <a:lnTo>
                    <a:pt x="0" y="1109"/>
                  </a:lnTo>
                  <a:lnTo>
                    <a:pt x="0" y="1152"/>
                  </a:lnTo>
                  <a:lnTo>
                    <a:pt x="15" y="1152"/>
                  </a:lnTo>
                  <a:close/>
                  <a:moveTo>
                    <a:pt x="15" y="1210"/>
                  </a:moveTo>
                  <a:lnTo>
                    <a:pt x="15" y="1167"/>
                  </a:lnTo>
                  <a:lnTo>
                    <a:pt x="0" y="1167"/>
                  </a:lnTo>
                  <a:lnTo>
                    <a:pt x="0" y="1210"/>
                  </a:lnTo>
                  <a:lnTo>
                    <a:pt x="15" y="1210"/>
                  </a:lnTo>
                  <a:close/>
                  <a:moveTo>
                    <a:pt x="15" y="1270"/>
                  </a:moveTo>
                  <a:lnTo>
                    <a:pt x="15" y="1225"/>
                  </a:lnTo>
                  <a:lnTo>
                    <a:pt x="0" y="1225"/>
                  </a:lnTo>
                  <a:lnTo>
                    <a:pt x="0" y="1270"/>
                  </a:lnTo>
                  <a:lnTo>
                    <a:pt x="15" y="1270"/>
                  </a:lnTo>
                  <a:close/>
                  <a:moveTo>
                    <a:pt x="15" y="1329"/>
                  </a:moveTo>
                  <a:lnTo>
                    <a:pt x="15" y="1284"/>
                  </a:lnTo>
                  <a:lnTo>
                    <a:pt x="0" y="1284"/>
                  </a:lnTo>
                  <a:lnTo>
                    <a:pt x="0" y="1329"/>
                  </a:lnTo>
                  <a:lnTo>
                    <a:pt x="15" y="1329"/>
                  </a:lnTo>
                  <a:close/>
                  <a:moveTo>
                    <a:pt x="15" y="1387"/>
                  </a:moveTo>
                  <a:lnTo>
                    <a:pt x="15" y="1344"/>
                  </a:lnTo>
                  <a:lnTo>
                    <a:pt x="0" y="1344"/>
                  </a:lnTo>
                  <a:lnTo>
                    <a:pt x="0" y="1387"/>
                  </a:lnTo>
                  <a:lnTo>
                    <a:pt x="15" y="1387"/>
                  </a:lnTo>
                  <a:close/>
                  <a:moveTo>
                    <a:pt x="15" y="1446"/>
                  </a:moveTo>
                  <a:lnTo>
                    <a:pt x="15" y="1402"/>
                  </a:lnTo>
                  <a:lnTo>
                    <a:pt x="0" y="1402"/>
                  </a:lnTo>
                  <a:lnTo>
                    <a:pt x="0" y="1446"/>
                  </a:lnTo>
                  <a:lnTo>
                    <a:pt x="15" y="1446"/>
                  </a:lnTo>
                  <a:close/>
                  <a:moveTo>
                    <a:pt x="15" y="1504"/>
                  </a:moveTo>
                  <a:lnTo>
                    <a:pt x="15" y="1461"/>
                  </a:lnTo>
                  <a:lnTo>
                    <a:pt x="0" y="1461"/>
                  </a:lnTo>
                  <a:lnTo>
                    <a:pt x="0" y="1504"/>
                  </a:lnTo>
                  <a:lnTo>
                    <a:pt x="15" y="150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7" name="Freeform 148"/>
            <p:cNvSpPr>
              <a:spLocks/>
            </p:cNvSpPr>
            <p:nvPr/>
          </p:nvSpPr>
          <p:spPr bwMode="auto">
            <a:xfrm>
              <a:off x="9258300" y="1290638"/>
              <a:ext cx="579437" cy="577850"/>
            </a:xfrm>
            <a:custGeom>
              <a:avLst/>
              <a:gdLst>
                <a:gd name="T0" fmla="*/ 244 w 244"/>
                <a:gd name="T1" fmla="*/ 114 h 243"/>
                <a:gd name="T2" fmla="*/ 122 w 244"/>
                <a:gd name="T3" fmla="*/ 0 h 243"/>
                <a:gd name="T4" fmla="*/ 0 w 244"/>
                <a:gd name="T5" fmla="*/ 122 h 243"/>
                <a:gd name="T6" fmla="*/ 115 w 244"/>
                <a:gd name="T7" fmla="*/ 243 h 243"/>
                <a:gd name="T8" fmla="*/ 115 w 244"/>
                <a:gd name="T9" fmla="*/ 243 h 243"/>
                <a:gd name="T10" fmla="*/ 244 w 244"/>
                <a:gd name="T11" fmla="*/ 243 h 243"/>
                <a:gd name="T12" fmla="*/ 244 w 244"/>
                <a:gd name="T13" fmla="*/ 11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43">
                  <a:moveTo>
                    <a:pt x="244" y="114"/>
                  </a:moveTo>
                  <a:cubicBezTo>
                    <a:pt x="240" y="50"/>
                    <a:pt x="187" y="0"/>
                    <a:pt x="122" y="0"/>
                  </a:cubicBezTo>
                  <a:cubicBezTo>
                    <a:pt x="55" y="0"/>
                    <a:pt x="0" y="54"/>
                    <a:pt x="0" y="122"/>
                  </a:cubicBezTo>
                  <a:cubicBezTo>
                    <a:pt x="0" y="187"/>
                    <a:pt x="51" y="239"/>
                    <a:pt x="115" y="243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4" y="114"/>
                    <a:pt x="244" y="114"/>
                    <a:pt x="244" y="11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4" name="Freeform 155"/>
            <p:cNvSpPr>
              <a:spLocks noEditPoints="1"/>
            </p:cNvSpPr>
            <p:nvPr/>
          </p:nvSpPr>
          <p:spPr bwMode="auto">
            <a:xfrm>
              <a:off x="9355138" y="1516063"/>
              <a:ext cx="90487" cy="138112"/>
            </a:xfrm>
            <a:custGeom>
              <a:avLst/>
              <a:gdLst>
                <a:gd name="T0" fmla="*/ 20 w 38"/>
                <a:gd name="T1" fmla="*/ 58 h 58"/>
                <a:gd name="T2" fmla="*/ 12 w 38"/>
                <a:gd name="T3" fmla="*/ 57 h 58"/>
                <a:gd name="T4" fmla="*/ 6 w 38"/>
                <a:gd name="T5" fmla="*/ 54 h 58"/>
                <a:gd name="T6" fmla="*/ 2 w 38"/>
                <a:gd name="T7" fmla="*/ 49 h 58"/>
                <a:gd name="T8" fmla="*/ 0 w 38"/>
                <a:gd name="T9" fmla="*/ 42 h 58"/>
                <a:gd name="T10" fmla="*/ 0 w 38"/>
                <a:gd name="T11" fmla="*/ 19 h 58"/>
                <a:gd name="T12" fmla="*/ 5 w 38"/>
                <a:gd name="T13" fmla="*/ 5 h 58"/>
                <a:gd name="T14" fmla="*/ 21 w 38"/>
                <a:gd name="T15" fmla="*/ 0 h 58"/>
                <a:gd name="T16" fmla="*/ 24 w 38"/>
                <a:gd name="T17" fmla="*/ 0 h 58"/>
                <a:gd name="T18" fmla="*/ 28 w 38"/>
                <a:gd name="T19" fmla="*/ 1 h 58"/>
                <a:gd name="T20" fmla="*/ 31 w 38"/>
                <a:gd name="T21" fmla="*/ 2 h 58"/>
                <a:gd name="T22" fmla="*/ 34 w 38"/>
                <a:gd name="T23" fmla="*/ 2 h 58"/>
                <a:gd name="T24" fmla="*/ 34 w 38"/>
                <a:gd name="T25" fmla="*/ 4 h 58"/>
                <a:gd name="T26" fmla="*/ 34 w 38"/>
                <a:gd name="T27" fmla="*/ 7 h 58"/>
                <a:gd name="T28" fmla="*/ 33 w 38"/>
                <a:gd name="T29" fmla="*/ 9 h 58"/>
                <a:gd name="T30" fmla="*/ 32 w 38"/>
                <a:gd name="T31" fmla="*/ 10 h 58"/>
                <a:gd name="T32" fmla="*/ 30 w 38"/>
                <a:gd name="T33" fmla="*/ 10 h 58"/>
                <a:gd name="T34" fmla="*/ 28 w 38"/>
                <a:gd name="T35" fmla="*/ 9 h 58"/>
                <a:gd name="T36" fmla="*/ 24 w 38"/>
                <a:gd name="T37" fmla="*/ 8 h 58"/>
                <a:gd name="T38" fmla="*/ 21 w 38"/>
                <a:gd name="T39" fmla="*/ 8 h 58"/>
                <a:gd name="T40" fmla="*/ 14 w 38"/>
                <a:gd name="T41" fmla="*/ 9 h 58"/>
                <a:gd name="T42" fmla="*/ 11 w 38"/>
                <a:gd name="T43" fmla="*/ 11 h 58"/>
                <a:gd name="T44" fmla="*/ 9 w 38"/>
                <a:gd name="T45" fmla="*/ 15 h 58"/>
                <a:gd name="T46" fmla="*/ 9 w 38"/>
                <a:gd name="T47" fmla="*/ 19 h 58"/>
                <a:gd name="T48" fmla="*/ 9 w 38"/>
                <a:gd name="T49" fmla="*/ 21 h 58"/>
                <a:gd name="T50" fmla="*/ 10 w 38"/>
                <a:gd name="T51" fmla="*/ 22 h 58"/>
                <a:gd name="T52" fmla="*/ 15 w 38"/>
                <a:gd name="T53" fmla="*/ 20 h 58"/>
                <a:gd name="T54" fmla="*/ 21 w 38"/>
                <a:gd name="T55" fmla="*/ 19 h 58"/>
                <a:gd name="T56" fmla="*/ 28 w 38"/>
                <a:gd name="T57" fmla="*/ 20 h 58"/>
                <a:gd name="T58" fmla="*/ 33 w 38"/>
                <a:gd name="T59" fmla="*/ 24 h 58"/>
                <a:gd name="T60" fmla="*/ 37 w 38"/>
                <a:gd name="T61" fmla="*/ 30 h 58"/>
                <a:gd name="T62" fmla="*/ 38 w 38"/>
                <a:gd name="T63" fmla="*/ 38 h 58"/>
                <a:gd name="T64" fmla="*/ 37 w 38"/>
                <a:gd name="T65" fmla="*/ 46 h 58"/>
                <a:gd name="T66" fmla="*/ 34 w 38"/>
                <a:gd name="T67" fmla="*/ 53 h 58"/>
                <a:gd name="T68" fmla="*/ 29 w 38"/>
                <a:gd name="T69" fmla="*/ 56 h 58"/>
                <a:gd name="T70" fmla="*/ 20 w 38"/>
                <a:gd name="T71" fmla="*/ 58 h 58"/>
                <a:gd name="T72" fmla="*/ 21 w 38"/>
                <a:gd name="T73" fmla="*/ 27 h 58"/>
                <a:gd name="T74" fmla="*/ 14 w 38"/>
                <a:gd name="T75" fmla="*/ 28 h 58"/>
                <a:gd name="T76" fmla="*/ 10 w 38"/>
                <a:gd name="T77" fmla="*/ 30 h 58"/>
                <a:gd name="T78" fmla="*/ 9 w 38"/>
                <a:gd name="T79" fmla="*/ 32 h 58"/>
                <a:gd name="T80" fmla="*/ 9 w 38"/>
                <a:gd name="T81" fmla="*/ 40 h 58"/>
                <a:gd name="T82" fmla="*/ 12 w 38"/>
                <a:gd name="T83" fmla="*/ 48 h 58"/>
                <a:gd name="T84" fmla="*/ 20 w 38"/>
                <a:gd name="T85" fmla="*/ 50 h 58"/>
                <a:gd name="T86" fmla="*/ 27 w 38"/>
                <a:gd name="T87" fmla="*/ 48 h 58"/>
                <a:gd name="T88" fmla="*/ 29 w 38"/>
                <a:gd name="T89" fmla="*/ 38 h 58"/>
                <a:gd name="T90" fmla="*/ 27 w 38"/>
                <a:gd name="T91" fmla="*/ 29 h 58"/>
                <a:gd name="T92" fmla="*/ 21 w 38"/>
                <a:gd name="T93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" h="58">
                  <a:moveTo>
                    <a:pt x="20" y="58"/>
                  </a:moveTo>
                  <a:cubicBezTo>
                    <a:pt x="17" y="58"/>
                    <a:pt x="14" y="58"/>
                    <a:pt x="12" y="57"/>
                  </a:cubicBezTo>
                  <a:cubicBezTo>
                    <a:pt x="10" y="56"/>
                    <a:pt x="8" y="55"/>
                    <a:pt x="6" y="54"/>
                  </a:cubicBezTo>
                  <a:cubicBezTo>
                    <a:pt x="4" y="53"/>
                    <a:pt x="3" y="51"/>
                    <a:pt x="2" y="49"/>
                  </a:cubicBezTo>
                  <a:cubicBezTo>
                    <a:pt x="1" y="47"/>
                    <a:pt x="0" y="45"/>
                    <a:pt x="0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2" y="8"/>
                    <a:pt x="5" y="5"/>
                  </a:cubicBezTo>
                  <a:cubicBezTo>
                    <a:pt x="8" y="2"/>
                    <a:pt x="13" y="0"/>
                    <a:pt x="21" y="0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5" y="0"/>
                    <a:pt x="27" y="1"/>
                    <a:pt x="28" y="1"/>
                  </a:cubicBezTo>
                  <a:cubicBezTo>
                    <a:pt x="29" y="1"/>
                    <a:pt x="30" y="1"/>
                    <a:pt x="31" y="2"/>
                  </a:cubicBezTo>
                  <a:cubicBezTo>
                    <a:pt x="32" y="2"/>
                    <a:pt x="33" y="2"/>
                    <a:pt x="34" y="2"/>
                  </a:cubicBezTo>
                  <a:cubicBezTo>
                    <a:pt x="34" y="2"/>
                    <a:pt x="34" y="3"/>
                    <a:pt x="34" y="4"/>
                  </a:cubicBezTo>
                  <a:cubicBezTo>
                    <a:pt x="34" y="5"/>
                    <a:pt x="34" y="6"/>
                    <a:pt x="34" y="7"/>
                  </a:cubicBezTo>
                  <a:cubicBezTo>
                    <a:pt x="34" y="8"/>
                    <a:pt x="33" y="8"/>
                    <a:pt x="33" y="9"/>
                  </a:cubicBezTo>
                  <a:cubicBezTo>
                    <a:pt x="33" y="10"/>
                    <a:pt x="32" y="10"/>
                    <a:pt x="32" y="10"/>
                  </a:cubicBezTo>
                  <a:cubicBezTo>
                    <a:pt x="32" y="10"/>
                    <a:pt x="31" y="10"/>
                    <a:pt x="30" y="10"/>
                  </a:cubicBezTo>
                  <a:cubicBezTo>
                    <a:pt x="30" y="9"/>
                    <a:pt x="29" y="9"/>
                    <a:pt x="28" y="9"/>
                  </a:cubicBezTo>
                  <a:cubicBezTo>
                    <a:pt x="27" y="8"/>
                    <a:pt x="26" y="8"/>
                    <a:pt x="24" y="8"/>
                  </a:cubicBezTo>
                  <a:cubicBezTo>
                    <a:pt x="23" y="8"/>
                    <a:pt x="22" y="8"/>
                    <a:pt x="21" y="8"/>
                  </a:cubicBezTo>
                  <a:cubicBezTo>
                    <a:pt x="18" y="8"/>
                    <a:pt x="16" y="8"/>
                    <a:pt x="14" y="9"/>
                  </a:cubicBezTo>
                  <a:cubicBezTo>
                    <a:pt x="13" y="9"/>
                    <a:pt x="12" y="10"/>
                    <a:pt x="11" y="11"/>
                  </a:cubicBezTo>
                  <a:cubicBezTo>
                    <a:pt x="10" y="12"/>
                    <a:pt x="10" y="13"/>
                    <a:pt x="9" y="15"/>
                  </a:cubicBezTo>
                  <a:cubicBezTo>
                    <a:pt x="9" y="16"/>
                    <a:pt x="9" y="18"/>
                    <a:pt x="9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3"/>
                    <a:pt x="10" y="23"/>
                    <a:pt x="10" y="22"/>
                  </a:cubicBezTo>
                  <a:cubicBezTo>
                    <a:pt x="12" y="22"/>
                    <a:pt x="13" y="21"/>
                    <a:pt x="15" y="20"/>
                  </a:cubicBezTo>
                  <a:cubicBezTo>
                    <a:pt x="17" y="20"/>
                    <a:pt x="19" y="19"/>
                    <a:pt x="21" y="19"/>
                  </a:cubicBezTo>
                  <a:cubicBezTo>
                    <a:pt x="23" y="19"/>
                    <a:pt x="26" y="20"/>
                    <a:pt x="28" y="20"/>
                  </a:cubicBezTo>
                  <a:cubicBezTo>
                    <a:pt x="30" y="21"/>
                    <a:pt x="32" y="22"/>
                    <a:pt x="33" y="24"/>
                  </a:cubicBezTo>
                  <a:cubicBezTo>
                    <a:pt x="35" y="25"/>
                    <a:pt x="36" y="27"/>
                    <a:pt x="37" y="30"/>
                  </a:cubicBezTo>
                  <a:cubicBezTo>
                    <a:pt x="38" y="32"/>
                    <a:pt x="38" y="35"/>
                    <a:pt x="38" y="38"/>
                  </a:cubicBezTo>
                  <a:cubicBezTo>
                    <a:pt x="38" y="41"/>
                    <a:pt x="38" y="44"/>
                    <a:pt x="37" y="46"/>
                  </a:cubicBezTo>
                  <a:cubicBezTo>
                    <a:pt x="37" y="49"/>
                    <a:pt x="36" y="51"/>
                    <a:pt x="34" y="53"/>
                  </a:cubicBezTo>
                  <a:cubicBezTo>
                    <a:pt x="33" y="54"/>
                    <a:pt x="31" y="56"/>
                    <a:pt x="29" y="56"/>
                  </a:cubicBezTo>
                  <a:cubicBezTo>
                    <a:pt x="26" y="57"/>
                    <a:pt x="23" y="58"/>
                    <a:pt x="20" y="58"/>
                  </a:cubicBezTo>
                  <a:close/>
                  <a:moveTo>
                    <a:pt x="21" y="27"/>
                  </a:moveTo>
                  <a:cubicBezTo>
                    <a:pt x="18" y="27"/>
                    <a:pt x="16" y="27"/>
                    <a:pt x="14" y="28"/>
                  </a:cubicBezTo>
                  <a:cubicBezTo>
                    <a:pt x="13" y="28"/>
                    <a:pt x="11" y="29"/>
                    <a:pt x="10" y="30"/>
                  </a:cubicBezTo>
                  <a:cubicBezTo>
                    <a:pt x="10" y="31"/>
                    <a:pt x="9" y="31"/>
                    <a:pt x="9" y="32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4"/>
                    <a:pt x="10" y="46"/>
                    <a:pt x="12" y="48"/>
                  </a:cubicBezTo>
                  <a:cubicBezTo>
                    <a:pt x="14" y="50"/>
                    <a:pt x="16" y="50"/>
                    <a:pt x="20" y="50"/>
                  </a:cubicBezTo>
                  <a:cubicBezTo>
                    <a:pt x="23" y="50"/>
                    <a:pt x="25" y="49"/>
                    <a:pt x="27" y="48"/>
                  </a:cubicBezTo>
                  <a:cubicBezTo>
                    <a:pt x="28" y="46"/>
                    <a:pt x="29" y="43"/>
                    <a:pt x="29" y="38"/>
                  </a:cubicBezTo>
                  <a:cubicBezTo>
                    <a:pt x="29" y="34"/>
                    <a:pt x="28" y="31"/>
                    <a:pt x="27" y="29"/>
                  </a:cubicBezTo>
                  <a:cubicBezTo>
                    <a:pt x="25" y="28"/>
                    <a:pt x="23" y="27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56"/>
            <p:cNvSpPr>
              <a:spLocks noEditPoints="1"/>
            </p:cNvSpPr>
            <p:nvPr/>
          </p:nvSpPr>
          <p:spPr bwMode="auto">
            <a:xfrm>
              <a:off x="9478963" y="1519238"/>
              <a:ext cx="92075" cy="134937"/>
            </a:xfrm>
            <a:custGeom>
              <a:avLst/>
              <a:gdLst>
                <a:gd name="T0" fmla="*/ 20 w 39"/>
                <a:gd name="T1" fmla="*/ 57 h 57"/>
                <a:gd name="T2" fmla="*/ 13 w 39"/>
                <a:gd name="T3" fmla="*/ 57 h 57"/>
                <a:gd name="T4" fmla="*/ 6 w 39"/>
                <a:gd name="T5" fmla="*/ 54 h 57"/>
                <a:gd name="T6" fmla="*/ 2 w 39"/>
                <a:gd name="T7" fmla="*/ 49 h 57"/>
                <a:gd name="T8" fmla="*/ 0 w 39"/>
                <a:gd name="T9" fmla="*/ 41 h 57"/>
                <a:gd name="T10" fmla="*/ 0 w 39"/>
                <a:gd name="T11" fmla="*/ 19 h 57"/>
                <a:gd name="T12" fmla="*/ 1 w 39"/>
                <a:gd name="T13" fmla="*/ 9 h 57"/>
                <a:gd name="T14" fmla="*/ 5 w 39"/>
                <a:gd name="T15" fmla="*/ 4 h 57"/>
                <a:gd name="T16" fmla="*/ 12 w 39"/>
                <a:gd name="T17" fmla="*/ 1 h 57"/>
                <a:gd name="T18" fmla="*/ 20 w 39"/>
                <a:gd name="T19" fmla="*/ 0 h 57"/>
                <a:gd name="T20" fmla="*/ 27 w 39"/>
                <a:gd name="T21" fmla="*/ 0 h 57"/>
                <a:gd name="T22" fmla="*/ 33 w 39"/>
                <a:gd name="T23" fmla="*/ 3 h 57"/>
                <a:gd name="T24" fmla="*/ 37 w 39"/>
                <a:gd name="T25" fmla="*/ 9 h 57"/>
                <a:gd name="T26" fmla="*/ 39 w 39"/>
                <a:gd name="T27" fmla="*/ 18 h 57"/>
                <a:gd name="T28" fmla="*/ 39 w 39"/>
                <a:gd name="T29" fmla="*/ 39 h 57"/>
                <a:gd name="T30" fmla="*/ 37 w 39"/>
                <a:gd name="T31" fmla="*/ 49 h 57"/>
                <a:gd name="T32" fmla="*/ 33 w 39"/>
                <a:gd name="T33" fmla="*/ 54 h 57"/>
                <a:gd name="T34" fmla="*/ 27 w 39"/>
                <a:gd name="T35" fmla="*/ 57 h 57"/>
                <a:gd name="T36" fmla="*/ 20 w 39"/>
                <a:gd name="T37" fmla="*/ 57 h 57"/>
                <a:gd name="T38" fmla="*/ 30 w 39"/>
                <a:gd name="T39" fmla="*/ 20 h 57"/>
                <a:gd name="T40" fmla="*/ 28 w 39"/>
                <a:gd name="T41" fmla="*/ 10 h 57"/>
                <a:gd name="T42" fmla="*/ 20 w 39"/>
                <a:gd name="T43" fmla="*/ 7 h 57"/>
                <a:gd name="T44" fmla="*/ 14 w 39"/>
                <a:gd name="T45" fmla="*/ 8 h 57"/>
                <a:gd name="T46" fmla="*/ 11 w 39"/>
                <a:gd name="T47" fmla="*/ 10 h 57"/>
                <a:gd name="T48" fmla="*/ 9 w 39"/>
                <a:gd name="T49" fmla="*/ 14 h 57"/>
                <a:gd name="T50" fmla="*/ 9 w 39"/>
                <a:gd name="T51" fmla="*/ 20 h 57"/>
                <a:gd name="T52" fmla="*/ 9 w 39"/>
                <a:gd name="T53" fmla="*/ 40 h 57"/>
                <a:gd name="T54" fmla="*/ 12 w 39"/>
                <a:gd name="T55" fmla="*/ 48 h 57"/>
                <a:gd name="T56" fmla="*/ 20 w 39"/>
                <a:gd name="T57" fmla="*/ 50 h 57"/>
                <a:gd name="T58" fmla="*/ 24 w 39"/>
                <a:gd name="T59" fmla="*/ 50 h 57"/>
                <a:gd name="T60" fmla="*/ 27 w 39"/>
                <a:gd name="T61" fmla="*/ 48 h 57"/>
                <a:gd name="T62" fmla="*/ 29 w 39"/>
                <a:gd name="T63" fmla="*/ 44 h 57"/>
                <a:gd name="T64" fmla="*/ 30 w 39"/>
                <a:gd name="T65" fmla="*/ 39 h 57"/>
                <a:gd name="T66" fmla="*/ 30 w 39"/>
                <a:gd name="T67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57">
                  <a:moveTo>
                    <a:pt x="20" y="57"/>
                  </a:moveTo>
                  <a:cubicBezTo>
                    <a:pt x="17" y="57"/>
                    <a:pt x="15" y="57"/>
                    <a:pt x="13" y="57"/>
                  </a:cubicBezTo>
                  <a:cubicBezTo>
                    <a:pt x="10" y="56"/>
                    <a:pt x="8" y="56"/>
                    <a:pt x="6" y="54"/>
                  </a:cubicBezTo>
                  <a:cubicBezTo>
                    <a:pt x="4" y="53"/>
                    <a:pt x="3" y="51"/>
                    <a:pt x="2" y="49"/>
                  </a:cubicBezTo>
                  <a:cubicBezTo>
                    <a:pt x="0" y="47"/>
                    <a:pt x="0" y="44"/>
                    <a:pt x="0" y="4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5"/>
                    <a:pt x="0" y="12"/>
                    <a:pt x="1" y="9"/>
                  </a:cubicBezTo>
                  <a:cubicBezTo>
                    <a:pt x="2" y="7"/>
                    <a:pt x="4" y="5"/>
                    <a:pt x="5" y="4"/>
                  </a:cubicBezTo>
                  <a:cubicBezTo>
                    <a:pt x="7" y="2"/>
                    <a:pt x="9" y="1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0"/>
                  </a:cubicBezTo>
                  <a:cubicBezTo>
                    <a:pt x="29" y="1"/>
                    <a:pt x="31" y="2"/>
                    <a:pt x="33" y="3"/>
                  </a:cubicBezTo>
                  <a:cubicBezTo>
                    <a:pt x="35" y="4"/>
                    <a:pt x="36" y="6"/>
                    <a:pt x="37" y="9"/>
                  </a:cubicBezTo>
                  <a:cubicBezTo>
                    <a:pt x="38" y="11"/>
                    <a:pt x="39" y="14"/>
                    <a:pt x="39" y="1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3"/>
                    <a:pt x="38" y="46"/>
                    <a:pt x="37" y="49"/>
                  </a:cubicBezTo>
                  <a:cubicBezTo>
                    <a:pt x="36" y="51"/>
                    <a:pt x="35" y="53"/>
                    <a:pt x="33" y="54"/>
                  </a:cubicBezTo>
                  <a:cubicBezTo>
                    <a:pt x="31" y="56"/>
                    <a:pt x="29" y="56"/>
                    <a:pt x="27" y="57"/>
                  </a:cubicBezTo>
                  <a:cubicBezTo>
                    <a:pt x="25" y="57"/>
                    <a:pt x="22" y="57"/>
                    <a:pt x="20" y="57"/>
                  </a:cubicBezTo>
                  <a:close/>
                  <a:moveTo>
                    <a:pt x="30" y="20"/>
                  </a:moveTo>
                  <a:cubicBezTo>
                    <a:pt x="30" y="15"/>
                    <a:pt x="29" y="12"/>
                    <a:pt x="28" y="10"/>
                  </a:cubicBezTo>
                  <a:cubicBezTo>
                    <a:pt x="26" y="8"/>
                    <a:pt x="24" y="7"/>
                    <a:pt x="20" y="7"/>
                  </a:cubicBezTo>
                  <a:cubicBezTo>
                    <a:pt x="18" y="7"/>
                    <a:pt x="16" y="7"/>
                    <a:pt x="14" y="8"/>
                  </a:cubicBezTo>
                  <a:cubicBezTo>
                    <a:pt x="13" y="8"/>
                    <a:pt x="12" y="9"/>
                    <a:pt x="11" y="10"/>
                  </a:cubicBezTo>
                  <a:cubicBezTo>
                    <a:pt x="10" y="11"/>
                    <a:pt x="9" y="13"/>
                    <a:pt x="9" y="14"/>
                  </a:cubicBezTo>
                  <a:cubicBezTo>
                    <a:pt x="9" y="16"/>
                    <a:pt x="9" y="18"/>
                    <a:pt x="9" y="2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4"/>
                    <a:pt x="10" y="46"/>
                    <a:pt x="12" y="48"/>
                  </a:cubicBezTo>
                  <a:cubicBezTo>
                    <a:pt x="14" y="49"/>
                    <a:pt x="17" y="50"/>
                    <a:pt x="20" y="50"/>
                  </a:cubicBezTo>
                  <a:cubicBezTo>
                    <a:pt x="21" y="50"/>
                    <a:pt x="23" y="50"/>
                    <a:pt x="24" y="50"/>
                  </a:cubicBezTo>
                  <a:cubicBezTo>
                    <a:pt x="25" y="49"/>
                    <a:pt x="26" y="49"/>
                    <a:pt x="27" y="48"/>
                  </a:cubicBezTo>
                  <a:cubicBezTo>
                    <a:pt x="28" y="47"/>
                    <a:pt x="29" y="46"/>
                    <a:pt x="29" y="44"/>
                  </a:cubicBezTo>
                  <a:cubicBezTo>
                    <a:pt x="30" y="43"/>
                    <a:pt x="30" y="41"/>
                    <a:pt x="30" y="39"/>
                  </a:cubicBezTo>
                  <a:lnTo>
                    <a:pt x="3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57"/>
            <p:cNvSpPr>
              <a:spLocks noEditPoints="1"/>
            </p:cNvSpPr>
            <p:nvPr/>
          </p:nvSpPr>
          <p:spPr bwMode="auto">
            <a:xfrm>
              <a:off x="9598025" y="1509713"/>
              <a:ext cx="130175" cy="147637"/>
            </a:xfrm>
            <a:custGeom>
              <a:avLst/>
              <a:gdLst>
                <a:gd name="T0" fmla="*/ 22 w 55"/>
                <a:gd name="T1" fmla="*/ 26 h 62"/>
                <a:gd name="T2" fmla="*/ 16 w 55"/>
                <a:gd name="T3" fmla="*/ 31 h 62"/>
                <a:gd name="T4" fmla="*/ 3 w 55"/>
                <a:gd name="T5" fmla="*/ 29 h 62"/>
                <a:gd name="T6" fmla="*/ 0 w 55"/>
                <a:gd name="T7" fmla="*/ 12 h 62"/>
                <a:gd name="T8" fmla="*/ 12 w 55"/>
                <a:gd name="T9" fmla="*/ 0 h 62"/>
                <a:gd name="T10" fmla="*/ 19 w 55"/>
                <a:gd name="T11" fmla="*/ 2 h 62"/>
                <a:gd name="T12" fmla="*/ 23 w 55"/>
                <a:gd name="T13" fmla="*/ 11 h 62"/>
                <a:gd name="T14" fmla="*/ 16 w 55"/>
                <a:gd name="T15" fmla="*/ 13 h 62"/>
                <a:gd name="T16" fmla="*/ 12 w 55"/>
                <a:gd name="T17" fmla="*/ 6 h 62"/>
                <a:gd name="T18" fmla="*/ 6 w 55"/>
                <a:gd name="T19" fmla="*/ 13 h 62"/>
                <a:gd name="T20" fmla="*/ 8 w 55"/>
                <a:gd name="T21" fmla="*/ 24 h 62"/>
                <a:gd name="T22" fmla="*/ 15 w 55"/>
                <a:gd name="T23" fmla="*/ 24 h 62"/>
                <a:gd name="T24" fmla="*/ 16 w 55"/>
                <a:gd name="T25" fmla="*/ 13 h 62"/>
                <a:gd name="T26" fmla="*/ 16 w 55"/>
                <a:gd name="T27" fmla="*/ 60 h 62"/>
                <a:gd name="T28" fmla="*/ 11 w 55"/>
                <a:gd name="T29" fmla="*/ 61 h 62"/>
                <a:gd name="T30" fmla="*/ 10 w 55"/>
                <a:gd name="T31" fmla="*/ 58 h 62"/>
                <a:gd name="T32" fmla="*/ 40 w 55"/>
                <a:gd name="T33" fmla="*/ 1 h 62"/>
                <a:gd name="T34" fmla="*/ 45 w 55"/>
                <a:gd name="T35" fmla="*/ 0 h 62"/>
                <a:gd name="T36" fmla="*/ 46 w 55"/>
                <a:gd name="T37" fmla="*/ 3 h 62"/>
                <a:gd name="T38" fmla="*/ 55 w 55"/>
                <a:gd name="T39" fmla="*/ 52 h 62"/>
                <a:gd name="T40" fmla="*/ 52 w 55"/>
                <a:gd name="T41" fmla="*/ 60 h 62"/>
                <a:gd name="T42" fmla="*/ 44 w 55"/>
                <a:gd name="T43" fmla="*/ 62 h 62"/>
                <a:gd name="T44" fmla="*/ 32 w 55"/>
                <a:gd name="T45" fmla="*/ 52 h 62"/>
                <a:gd name="T46" fmla="*/ 35 w 55"/>
                <a:gd name="T47" fmla="*/ 33 h 62"/>
                <a:gd name="T48" fmla="*/ 48 w 55"/>
                <a:gd name="T49" fmla="*/ 31 h 62"/>
                <a:gd name="T50" fmla="*/ 54 w 55"/>
                <a:gd name="T51" fmla="*/ 36 h 62"/>
                <a:gd name="T52" fmla="*/ 55 w 55"/>
                <a:gd name="T53" fmla="*/ 52 h 62"/>
                <a:gd name="T54" fmla="*/ 48 w 55"/>
                <a:gd name="T55" fmla="*/ 39 h 62"/>
                <a:gd name="T56" fmla="*/ 40 w 55"/>
                <a:gd name="T57" fmla="*/ 39 h 62"/>
                <a:gd name="T58" fmla="*/ 39 w 55"/>
                <a:gd name="T59" fmla="*/ 51 h 62"/>
                <a:gd name="T60" fmla="*/ 44 w 55"/>
                <a:gd name="T61" fmla="*/ 56 h 62"/>
                <a:gd name="T62" fmla="*/ 49 w 55"/>
                <a:gd name="T63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62">
                  <a:moveTo>
                    <a:pt x="23" y="21"/>
                  </a:moveTo>
                  <a:cubicBezTo>
                    <a:pt x="23" y="23"/>
                    <a:pt x="22" y="25"/>
                    <a:pt x="22" y="26"/>
                  </a:cubicBezTo>
                  <a:cubicBezTo>
                    <a:pt x="21" y="27"/>
                    <a:pt x="20" y="28"/>
                    <a:pt x="19" y="29"/>
                  </a:cubicBezTo>
                  <a:cubicBezTo>
                    <a:pt x="18" y="30"/>
                    <a:pt x="17" y="31"/>
                    <a:pt x="16" y="31"/>
                  </a:cubicBezTo>
                  <a:cubicBezTo>
                    <a:pt x="14" y="31"/>
                    <a:pt x="13" y="31"/>
                    <a:pt x="12" y="31"/>
                  </a:cubicBezTo>
                  <a:cubicBezTo>
                    <a:pt x="8" y="31"/>
                    <a:pt x="5" y="31"/>
                    <a:pt x="3" y="29"/>
                  </a:cubicBezTo>
                  <a:cubicBezTo>
                    <a:pt x="1" y="27"/>
                    <a:pt x="0" y="25"/>
                    <a:pt x="0" y="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2" y="0"/>
                  </a:cubicBezTo>
                  <a:cubicBezTo>
                    <a:pt x="13" y="0"/>
                    <a:pt x="14" y="0"/>
                    <a:pt x="16" y="1"/>
                  </a:cubicBezTo>
                  <a:cubicBezTo>
                    <a:pt x="17" y="1"/>
                    <a:pt x="18" y="2"/>
                    <a:pt x="19" y="2"/>
                  </a:cubicBezTo>
                  <a:cubicBezTo>
                    <a:pt x="20" y="3"/>
                    <a:pt x="21" y="4"/>
                    <a:pt x="22" y="6"/>
                  </a:cubicBezTo>
                  <a:cubicBezTo>
                    <a:pt x="22" y="7"/>
                    <a:pt x="23" y="9"/>
                    <a:pt x="23" y="11"/>
                  </a:cubicBezTo>
                  <a:lnTo>
                    <a:pt x="23" y="21"/>
                  </a:lnTo>
                  <a:close/>
                  <a:moveTo>
                    <a:pt x="16" y="13"/>
                  </a:moveTo>
                  <a:cubicBezTo>
                    <a:pt x="16" y="11"/>
                    <a:pt x="16" y="9"/>
                    <a:pt x="15" y="8"/>
                  </a:cubicBezTo>
                  <a:cubicBezTo>
                    <a:pt x="15" y="7"/>
                    <a:pt x="13" y="6"/>
                    <a:pt x="12" y="6"/>
                  </a:cubicBezTo>
                  <a:cubicBezTo>
                    <a:pt x="10" y="6"/>
                    <a:pt x="8" y="7"/>
                    <a:pt x="8" y="8"/>
                  </a:cubicBezTo>
                  <a:cubicBezTo>
                    <a:pt x="7" y="9"/>
                    <a:pt x="6" y="11"/>
                    <a:pt x="6" y="1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7" y="23"/>
                    <a:pt x="8" y="24"/>
                  </a:cubicBezTo>
                  <a:cubicBezTo>
                    <a:pt x="9" y="25"/>
                    <a:pt x="10" y="25"/>
                    <a:pt x="12" y="25"/>
                  </a:cubicBezTo>
                  <a:cubicBezTo>
                    <a:pt x="13" y="25"/>
                    <a:pt x="15" y="25"/>
                    <a:pt x="15" y="24"/>
                  </a:cubicBezTo>
                  <a:cubicBezTo>
                    <a:pt x="16" y="23"/>
                    <a:pt x="16" y="22"/>
                    <a:pt x="16" y="21"/>
                  </a:cubicBezTo>
                  <a:lnTo>
                    <a:pt x="16" y="13"/>
                  </a:lnTo>
                  <a:close/>
                  <a:moveTo>
                    <a:pt x="17" y="59"/>
                  </a:moveTo>
                  <a:cubicBezTo>
                    <a:pt x="17" y="59"/>
                    <a:pt x="16" y="60"/>
                    <a:pt x="16" y="60"/>
                  </a:cubicBezTo>
                  <a:cubicBezTo>
                    <a:pt x="16" y="61"/>
                    <a:pt x="15" y="61"/>
                    <a:pt x="15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9" y="60"/>
                  </a:cubicBezTo>
                  <a:cubicBezTo>
                    <a:pt x="9" y="60"/>
                    <a:pt x="9" y="59"/>
                    <a:pt x="10" y="58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2"/>
                    <a:pt x="39" y="1"/>
                    <a:pt x="40" y="1"/>
                  </a:cubicBezTo>
                  <a:cubicBezTo>
                    <a:pt x="40" y="1"/>
                    <a:pt x="41" y="0"/>
                    <a:pt x="4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6" y="1"/>
                    <a:pt x="47" y="1"/>
                  </a:cubicBezTo>
                  <a:cubicBezTo>
                    <a:pt x="47" y="1"/>
                    <a:pt x="46" y="2"/>
                    <a:pt x="46" y="3"/>
                  </a:cubicBezTo>
                  <a:lnTo>
                    <a:pt x="17" y="59"/>
                  </a:lnTo>
                  <a:close/>
                  <a:moveTo>
                    <a:pt x="55" y="52"/>
                  </a:moveTo>
                  <a:cubicBezTo>
                    <a:pt x="55" y="54"/>
                    <a:pt x="55" y="55"/>
                    <a:pt x="54" y="56"/>
                  </a:cubicBezTo>
                  <a:cubicBezTo>
                    <a:pt x="53" y="58"/>
                    <a:pt x="53" y="59"/>
                    <a:pt x="52" y="60"/>
                  </a:cubicBezTo>
                  <a:cubicBezTo>
                    <a:pt x="51" y="60"/>
                    <a:pt x="49" y="61"/>
                    <a:pt x="48" y="61"/>
                  </a:cubicBezTo>
                  <a:cubicBezTo>
                    <a:pt x="47" y="62"/>
                    <a:pt x="45" y="62"/>
                    <a:pt x="44" y="62"/>
                  </a:cubicBezTo>
                  <a:cubicBezTo>
                    <a:pt x="40" y="62"/>
                    <a:pt x="37" y="61"/>
                    <a:pt x="35" y="59"/>
                  </a:cubicBezTo>
                  <a:cubicBezTo>
                    <a:pt x="33" y="58"/>
                    <a:pt x="32" y="55"/>
                    <a:pt x="32" y="5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38"/>
                    <a:pt x="33" y="35"/>
                    <a:pt x="35" y="33"/>
                  </a:cubicBezTo>
                  <a:cubicBezTo>
                    <a:pt x="37" y="31"/>
                    <a:pt x="40" y="31"/>
                    <a:pt x="44" y="31"/>
                  </a:cubicBezTo>
                  <a:cubicBezTo>
                    <a:pt x="45" y="31"/>
                    <a:pt x="47" y="31"/>
                    <a:pt x="48" y="31"/>
                  </a:cubicBezTo>
                  <a:cubicBezTo>
                    <a:pt x="49" y="31"/>
                    <a:pt x="50" y="32"/>
                    <a:pt x="52" y="33"/>
                  </a:cubicBezTo>
                  <a:cubicBezTo>
                    <a:pt x="53" y="34"/>
                    <a:pt x="53" y="35"/>
                    <a:pt x="54" y="36"/>
                  </a:cubicBezTo>
                  <a:cubicBezTo>
                    <a:pt x="55" y="38"/>
                    <a:pt x="55" y="39"/>
                    <a:pt x="55" y="41"/>
                  </a:cubicBezTo>
                  <a:lnTo>
                    <a:pt x="55" y="52"/>
                  </a:lnTo>
                  <a:close/>
                  <a:moveTo>
                    <a:pt x="49" y="43"/>
                  </a:moveTo>
                  <a:cubicBezTo>
                    <a:pt x="49" y="41"/>
                    <a:pt x="48" y="40"/>
                    <a:pt x="48" y="39"/>
                  </a:cubicBezTo>
                  <a:cubicBezTo>
                    <a:pt x="47" y="37"/>
                    <a:pt x="46" y="37"/>
                    <a:pt x="44" y="37"/>
                  </a:cubicBezTo>
                  <a:cubicBezTo>
                    <a:pt x="42" y="37"/>
                    <a:pt x="41" y="37"/>
                    <a:pt x="40" y="39"/>
                  </a:cubicBezTo>
                  <a:cubicBezTo>
                    <a:pt x="39" y="40"/>
                    <a:pt x="39" y="41"/>
                    <a:pt x="39" y="43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2"/>
                    <a:pt x="39" y="53"/>
                    <a:pt x="40" y="54"/>
                  </a:cubicBezTo>
                  <a:cubicBezTo>
                    <a:pt x="41" y="55"/>
                    <a:pt x="42" y="56"/>
                    <a:pt x="44" y="56"/>
                  </a:cubicBezTo>
                  <a:cubicBezTo>
                    <a:pt x="46" y="56"/>
                    <a:pt x="47" y="55"/>
                    <a:pt x="48" y="54"/>
                  </a:cubicBezTo>
                  <a:cubicBezTo>
                    <a:pt x="48" y="53"/>
                    <a:pt x="49" y="52"/>
                    <a:pt x="49" y="51"/>
                  </a:cubicBezTo>
                  <a:lnTo>
                    <a:pt x="49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122"/>
            <p:cNvSpPr>
              <a:spLocks noChangeArrowheads="1"/>
            </p:cNvSpPr>
            <p:nvPr/>
          </p:nvSpPr>
          <p:spPr bwMode="auto">
            <a:xfrm>
              <a:off x="9736138" y="3916363"/>
              <a:ext cx="180975" cy="182562"/>
            </a:xfrm>
            <a:prstGeom prst="ellipse">
              <a:avLst/>
            </a:pr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10" name="文本框 709"/>
          <p:cNvSpPr txBox="1"/>
          <p:nvPr/>
        </p:nvSpPr>
        <p:spPr>
          <a:xfrm>
            <a:off x="1076384" y="1639709"/>
            <a:ext cx="2736462" cy="405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赛季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大奖赛第三站中国大奖赛正赛在上海国际赛车场结束。杆位发车的汉密尔顿，自始至终领先最终率先冲线打破卫冕魔咒，成为首位在中国站蝉联冠军的车手，这是汉密尔顿第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次在上赛道登上最高颁奖台，也是他职业生涯拿到的第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分站冠军</a:t>
            </a:r>
          </a:p>
        </p:txBody>
      </p:sp>
      <p:grpSp>
        <p:nvGrpSpPr>
          <p:cNvPr id="727" name="组合 726"/>
          <p:cNvGrpSpPr/>
          <p:nvPr/>
        </p:nvGrpSpPr>
        <p:grpSpPr>
          <a:xfrm>
            <a:off x="-214100" y="6235700"/>
            <a:ext cx="9650542" cy="399396"/>
            <a:chOff x="-214100" y="6235700"/>
            <a:chExt cx="9650542" cy="399396"/>
          </a:xfrm>
        </p:grpSpPr>
        <p:sp>
          <p:nvSpPr>
            <p:cNvPr id="729" name="燕尾形 728"/>
            <p:cNvSpPr/>
            <p:nvPr/>
          </p:nvSpPr>
          <p:spPr>
            <a:xfrm>
              <a:off x="-214100" y="6237262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0" name="燕尾形 729"/>
            <p:cNvSpPr/>
            <p:nvPr/>
          </p:nvSpPr>
          <p:spPr>
            <a:xfrm>
              <a:off x="223345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1" name="燕尾形 730"/>
            <p:cNvSpPr/>
            <p:nvPr/>
          </p:nvSpPr>
          <p:spPr>
            <a:xfrm>
              <a:off x="662590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2" name="燕尾形 731"/>
            <p:cNvSpPr/>
            <p:nvPr/>
          </p:nvSpPr>
          <p:spPr>
            <a:xfrm>
              <a:off x="110183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3" name="燕尾形 732"/>
            <p:cNvSpPr/>
            <p:nvPr/>
          </p:nvSpPr>
          <p:spPr>
            <a:xfrm>
              <a:off x="154107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4" name="燕尾形 733"/>
            <p:cNvSpPr/>
            <p:nvPr/>
          </p:nvSpPr>
          <p:spPr>
            <a:xfrm>
              <a:off x="198032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5" name="燕尾形 734"/>
            <p:cNvSpPr/>
            <p:nvPr/>
          </p:nvSpPr>
          <p:spPr>
            <a:xfrm>
              <a:off x="241956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6" name="燕尾形 735"/>
            <p:cNvSpPr/>
            <p:nvPr/>
          </p:nvSpPr>
          <p:spPr>
            <a:xfrm>
              <a:off x="285881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7" name="燕尾形 736"/>
            <p:cNvSpPr/>
            <p:nvPr/>
          </p:nvSpPr>
          <p:spPr>
            <a:xfrm>
              <a:off x="329805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8" name="燕尾形 737"/>
            <p:cNvSpPr/>
            <p:nvPr/>
          </p:nvSpPr>
          <p:spPr>
            <a:xfrm>
              <a:off x="373730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9" name="燕尾形 738"/>
            <p:cNvSpPr/>
            <p:nvPr/>
          </p:nvSpPr>
          <p:spPr>
            <a:xfrm>
              <a:off x="417654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0" name="燕尾形 739"/>
            <p:cNvSpPr/>
            <p:nvPr/>
          </p:nvSpPr>
          <p:spPr>
            <a:xfrm>
              <a:off x="461579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1" name="燕尾形 740"/>
            <p:cNvSpPr/>
            <p:nvPr/>
          </p:nvSpPr>
          <p:spPr>
            <a:xfrm>
              <a:off x="505503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2" name="燕尾形 741"/>
            <p:cNvSpPr/>
            <p:nvPr/>
          </p:nvSpPr>
          <p:spPr>
            <a:xfrm>
              <a:off x="549428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3" name="燕尾形 742"/>
            <p:cNvSpPr/>
            <p:nvPr/>
          </p:nvSpPr>
          <p:spPr>
            <a:xfrm>
              <a:off x="593352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4" name="燕尾形 743"/>
            <p:cNvSpPr/>
            <p:nvPr/>
          </p:nvSpPr>
          <p:spPr>
            <a:xfrm>
              <a:off x="637277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5" name="燕尾形 744"/>
            <p:cNvSpPr/>
            <p:nvPr/>
          </p:nvSpPr>
          <p:spPr>
            <a:xfrm>
              <a:off x="681201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6" name="燕尾形 745"/>
            <p:cNvSpPr/>
            <p:nvPr/>
          </p:nvSpPr>
          <p:spPr>
            <a:xfrm>
              <a:off x="725126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7" name="燕尾形 746"/>
            <p:cNvSpPr/>
            <p:nvPr/>
          </p:nvSpPr>
          <p:spPr>
            <a:xfrm>
              <a:off x="769050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8" name="燕尾形 747"/>
            <p:cNvSpPr/>
            <p:nvPr/>
          </p:nvSpPr>
          <p:spPr>
            <a:xfrm>
              <a:off x="812975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9" name="燕尾形 748"/>
            <p:cNvSpPr/>
            <p:nvPr/>
          </p:nvSpPr>
          <p:spPr>
            <a:xfrm>
              <a:off x="856899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0" name="燕尾形 749"/>
            <p:cNvSpPr/>
            <p:nvPr/>
          </p:nvSpPr>
          <p:spPr>
            <a:xfrm>
              <a:off x="900824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523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381">
        <p14:prism isInverted="1"/>
      </p:transition>
    </mc:Choice>
    <mc:Fallback xmlns="">
      <p:transition spd="slow" advTm="103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5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75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75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5456" y="241925"/>
            <a:ext cx="2155344" cy="820661"/>
            <a:chOff x="435456" y="250890"/>
            <a:chExt cx="2600524" cy="990165"/>
          </a:xfrm>
        </p:grpSpPr>
        <p:sp>
          <p:nvSpPr>
            <p:cNvPr id="256" name="文本框 255"/>
            <p:cNvSpPr txBox="1"/>
            <p:nvPr/>
          </p:nvSpPr>
          <p:spPr>
            <a:xfrm>
              <a:off x="1874586" y="608055"/>
              <a:ext cx="1161394" cy="315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 smtClean="0">
                  <a:solidFill>
                    <a:schemeClr val="bg1"/>
                  </a:solidFill>
                </a:rPr>
                <a:t>GRAND PRIX</a:t>
              </a:r>
              <a:endParaRPr lang="zh-CN" altLang="en-US" sz="8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35456" y="250890"/>
              <a:ext cx="2453031" cy="990165"/>
              <a:chOff x="435456" y="250890"/>
              <a:chExt cx="2453031" cy="990165"/>
            </a:xfrm>
          </p:grpSpPr>
          <p:grpSp>
            <p:nvGrpSpPr>
              <p:cNvPr id="255" name="组合 254"/>
              <p:cNvGrpSpPr/>
              <p:nvPr/>
            </p:nvGrpSpPr>
            <p:grpSpPr>
              <a:xfrm>
                <a:off x="435456" y="291150"/>
                <a:ext cx="1686516" cy="828002"/>
                <a:chOff x="2305050" y="1651000"/>
                <a:chExt cx="7243032" cy="3556000"/>
              </a:xfrm>
            </p:grpSpPr>
            <p:sp>
              <p:nvSpPr>
                <p:cNvPr id="263" name="Freeform 5"/>
                <p:cNvSpPr>
                  <a:spLocks/>
                </p:cNvSpPr>
                <p:nvPr/>
              </p:nvSpPr>
              <p:spPr bwMode="auto">
                <a:xfrm>
                  <a:off x="2819400" y="1651000"/>
                  <a:ext cx="3927475" cy="2806700"/>
                </a:xfrm>
                <a:custGeom>
                  <a:avLst/>
                  <a:gdLst>
                    <a:gd name="T0" fmla="*/ 523 w 1046"/>
                    <a:gd name="T1" fmla="*/ 0 h 746"/>
                    <a:gd name="T2" fmla="*/ 0 w 1046"/>
                    <a:gd name="T3" fmla="*/ 746 h 746"/>
                    <a:gd name="T4" fmla="*/ 275 w 1046"/>
                    <a:gd name="T5" fmla="*/ 746 h 746"/>
                    <a:gd name="T6" fmla="*/ 423 w 1046"/>
                    <a:gd name="T7" fmla="*/ 534 h 746"/>
                    <a:gd name="T8" fmla="*/ 618 w 1046"/>
                    <a:gd name="T9" fmla="*/ 534 h 746"/>
                    <a:gd name="T10" fmla="*/ 760 w 1046"/>
                    <a:gd name="T11" fmla="*/ 332 h 746"/>
                    <a:gd name="T12" fmla="*/ 565 w 1046"/>
                    <a:gd name="T13" fmla="*/ 332 h 746"/>
                    <a:gd name="T14" fmla="*/ 662 w 1046"/>
                    <a:gd name="T15" fmla="*/ 193 h 746"/>
                    <a:gd name="T16" fmla="*/ 1046 w 1046"/>
                    <a:gd name="T17" fmla="*/ 0 h 746"/>
                    <a:gd name="T18" fmla="*/ 523 w 1046"/>
                    <a:gd name="T19" fmla="*/ 0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6" h="746">
                      <a:moveTo>
                        <a:pt x="523" y="0"/>
                      </a:moveTo>
                      <a:cubicBezTo>
                        <a:pt x="0" y="746"/>
                        <a:pt x="0" y="746"/>
                        <a:pt x="0" y="746"/>
                      </a:cubicBezTo>
                      <a:cubicBezTo>
                        <a:pt x="275" y="746"/>
                        <a:pt x="275" y="746"/>
                        <a:pt x="275" y="746"/>
                      </a:cubicBezTo>
                      <a:cubicBezTo>
                        <a:pt x="423" y="534"/>
                        <a:pt x="423" y="534"/>
                        <a:pt x="423" y="534"/>
                      </a:cubicBezTo>
                      <a:cubicBezTo>
                        <a:pt x="618" y="534"/>
                        <a:pt x="618" y="534"/>
                        <a:pt x="618" y="534"/>
                      </a:cubicBezTo>
                      <a:cubicBezTo>
                        <a:pt x="760" y="332"/>
                        <a:pt x="760" y="332"/>
                        <a:pt x="760" y="332"/>
                      </a:cubicBezTo>
                      <a:cubicBezTo>
                        <a:pt x="565" y="332"/>
                        <a:pt x="565" y="332"/>
                        <a:pt x="565" y="332"/>
                      </a:cubicBezTo>
                      <a:cubicBezTo>
                        <a:pt x="662" y="193"/>
                        <a:pt x="662" y="193"/>
                        <a:pt x="662" y="193"/>
                      </a:cubicBezTo>
                      <a:cubicBezTo>
                        <a:pt x="827" y="193"/>
                        <a:pt x="949" y="98"/>
                        <a:pt x="1046" y="0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4" name="Freeform 6"/>
                <p:cNvSpPr>
                  <a:spLocks/>
                </p:cNvSpPr>
                <p:nvPr/>
              </p:nvSpPr>
              <p:spPr bwMode="auto">
                <a:xfrm>
                  <a:off x="6038118" y="3641724"/>
                  <a:ext cx="2117727" cy="815976"/>
                </a:xfrm>
                <a:custGeom>
                  <a:avLst/>
                  <a:gdLst>
                    <a:gd name="T0" fmla="*/ 1242 w 1334"/>
                    <a:gd name="T1" fmla="*/ 194 h 514"/>
                    <a:gd name="T2" fmla="*/ 1244 w 1334"/>
                    <a:gd name="T3" fmla="*/ 190 h 514"/>
                    <a:gd name="T4" fmla="*/ 395 w 1334"/>
                    <a:gd name="T5" fmla="*/ 133 h 514"/>
                    <a:gd name="T6" fmla="*/ 399 w 1334"/>
                    <a:gd name="T7" fmla="*/ 128 h 514"/>
                    <a:gd name="T8" fmla="*/ 1329 w 1334"/>
                    <a:gd name="T9" fmla="*/ 66 h 514"/>
                    <a:gd name="T10" fmla="*/ 1334 w 1334"/>
                    <a:gd name="T11" fmla="*/ 62 h 514"/>
                    <a:gd name="T12" fmla="*/ 359 w 1334"/>
                    <a:gd name="T13" fmla="*/ 0 h 514"/>
                    <a:gd name="T14" fmla="*/ 0 w 1334"/>
                    <a:gd name="T15" fmla="*/ 514 h 514"/>
                    <a:gd name="T16" fmla="*/ 1064 w 1334"/>
                    <a:gd name="T17" fmla="*/ 448 h 514"/>
                    <a:gd name="T18" fmla="*/ 1066 w 1334"/>
                    <a:gd name="T19" fmla="*/ 443 h 514"/>
                    <a:gd name="T20" fmla="*/ 217 w 1334"/>
                    <a:gd name="T21" fmla="*/ 386 h 514"/>
                    <a:gd name="T22" fmla="*/ 220 w 1334"/>
                    <a:gd name="T23" fmla="*/ 382 h 514"/>
                    <a:gd name="T24" fmla="*/ 1152 w 1334"/>
                    <a:gd name="T25" fmla="*/ 320 h 514"/>
                    <a:gd name="T26" fmla="*/ 1156 w 1334"/>
                    <a:gd name="T27" fmla="*/ 315 h 514"/>
                    <a:gd name="T28" fmla="*/ 307 w 1334"/>
                    <a:gd name="T29" fmla="*/ 258 h 514"/>
                    <a:gd name="T30" fmla="*/ 310 w 1334"/>
                    <a:gd name="T31" fmla="*/ 254 h 514"/>
                    <a:gd name="T32" fmla="*/ 1242 w 1334"/>
                    <a:gd name="T33" fmla="*/ 194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34" h="514">
                      <a:moveTo>
                        <a:pt x="1242" y="194"/>
                      </a:moveTo>
                      <a:lnTo>
                        <a:pt x="1244" y="190"/>
                      </a:lnTo>
                      <a:lnTo>
                        <a:pt x="395" y="133"/>
                      </a:lnTo>
                      <a:lnTo>
                        <a:pt x="399" y="128"/>
                      </a:lnTo>
                      <a:lnTo>
                        <a:pt x="1329" y="66"/>
                      </a:lnTo>
                      <a:lnTo>
                        <a:pt x="1334" y="62"/>
                      </a:lnTo>
                      <a:lnTo>
                        <a:pt x="359" y="0"/>
                      </a:lnTo>
                      <a:lnTo>
                        <a:pt x="0" y="514"/>
                      </a:lnTo>
                      <a:lnTo>
                        <a:pt x="1064" y="448"/>
                      </a:lnTo>
                      <a:lnTo>
                        <a:pt x="1066" y="443"/>
                      </a:lnTo>
                      <a:lnTo>
                        <a:pt x="217" y="386"/>
                      </a:lnTo>
                      <a:lnTo>
                        <a:pt x="220" y="382"/>
                      </a:lnTo>
                      <a:lnTo>
                        <a:pt x="1152" y="320"/>
                      </a:lnTo>
                      <a:lnTo>
                        <a:pt x="1156" y="315"/>
                      </a:lnTo>
                      <a:lnTo>
                        <a:pt x="307" y="258"/>
                      </a:lnTo>
                      <a:lnTo>
                        <a:pt x="310" y="254"/>
                      </a:lnTo>
                      <a:lnTo>
                        <a:pt x="1242" y="19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5" name="Freeform 7"/>
                <p:cNvSpPr>
                  <a:spLocks/>
                </p:cNvSpPr>
                <p:nvPr/>
              </p:nvSpPr>
              <p:spPr bwMode="auto">
                <a:xfrm>
                  <a:off x="5826982" y="1651000"/>
                  <a:ext cx="3721100" cy="2009774"/>
                </a:xfrm>
                <a:custGeom>
                  <a:avLst/>
                  <a:gdLst>
                    <a:gd name="T0" fmla="*/ 1727 w 2344"/>
                    <a:gd name="T1" fmla="*/ 944 h 1266"/>
                    <a:gd name="T2" fmla="*/ 1729 w 2344"/>
                    <a:gd name="T3" fmla="*/ 939 h 1266"/>
                    <a:gd name="T4" fmla="*/ 398 w 2344"/>
                    <a:gd name="T5" fmla="*/ 887 h 1266"/>
                    <a:gd name="T6" fmla="*/ 400 w 2344"/>
                    <a:gd name="T7" fmla="*/ 882 h 1266"/>
                    <a:gd name="T8" fmla="*/ 1815 w 2344"/>
                    <a:gd name="T9" fmla="*/ 818 h 1266"/>
                    <a:gd name="T10" fmla="*/ 1817 w 2344"/>
                    <a:gd name="T11" fmla="*/ 813 h 1266"/>
                    <a:gd name="T12" fmla="*/ 485 w 2344"/>
                    <a:gd name="T13" fmla="*/ 761 h 1266"/>
                    <a:gd name="T14" fmla="*/ 487 w 2344"/>
                    <a:gd name="T15" fmla="*/ 756 h 1266"/>
                    <a:gd name="T16" fmla="*/ 1902 w 2344"/>
                    <a:gd name="T17" fmla="*/ 692 h 1266"/>
                    <a:gd name="T18" fmla="*/ 1904 w 2344"/>
                    <a:gd name="T19" fmla="*/ 688 h 1266"/>
                    <a:gd name="T20" fmla="*/ 573 w 2344"/>
                    <a:gd name="T21" fmla="*/ 635 h 1266"/>
                    <a:gd name="T22" fmla="*/ 575 w 2344"/>
                    <a:gd name="T23" fmla="*/ 631 h 1266"/>
                    <a:gd name="T24" fmla="*/ 1990 w 2344"/>
                    <a:gd name="T25" fmla="*/ 567 h 1266"/>
                    <a:gd name="T26" fmla="*/ 1994 w 2344"/>
                    <a:gd name="T27" fmla="*/ 562 h 1266"/>
                    <a:gd name="T28" fmla="*/ 660 w 2344"/>
                    <a:gd name="T29" fmla="*/ 510 h 1266"/>
                    <a:gd name="T30" fmla="*/ 665 w 2344"/>
                    <a:gd name="T31" fmla="*/ 505 h 1266"/>
                    <a:gd name="T32" fmla="*/ 2079 w 2344"/>
                    <a:gd name="T33" fmla="*/ 441 h 1266"/>
                    <a:gd name="T34" fmla="*/ 2082 w 2344"/>
                    <a:gd name="T35" fmla="*/ 436 h 1266"/>
                    <a:gd name="T36" fmla="*/ 748 w 2344"/>
                    <a:gd name="T37" fmla="*/ 384 h 1266"/>
                    <a:gd name="T38" fmla="*/ 752 w 2344"/>
                    <a:gd name="T39" fmla="*/ 379 h 1266"/>
                    <a:gd name="T40" fmla="*/ 2167 w 2344"/>
                    <a:gd name="T41" fmla="*/ 315 h 1266"/>
                    <a:gd name="T42" fmla="*/ 2169 w 2344"/>
                    <a:gd name="T43" fmla="*/ 311 h 1266"/>
                    <a:gd name="T44" fmla="*/ 838 w 2344"/>
                    <a:gd name="T45" fmla="*/ 256 h 1266"/>
                    <a:gd name="T46" fmla="*/ 840 w 2344"/>
                    <a:gd name="T47" fmla="*/ 254 h 1266"/>
                    <a:gd name="T48" fmla="*/ 2255 w 2344"/>
                    <a:gd name="T49" fmla="*/ 190 h 1266"/>
                    <a:gd name="T50" fmla="*/ 2257 w 2344"/>
                    <a:gd name="T51" fmla="*/ 185 h 1266"/>
                    <a:gd name="T52" fmla="*/ 925 w 2344"/>
                    <a:gd name="T53" fmla="*/ 133 h 1266"/>
                    <a:gd name="T54" fmla="*/ 927 w 2344"/>
                    <a:gd name="T55" fmla="*/ 128 h 1266"/>
                    <a:gd name="T56" fmla="*/ 2342 w 2344"/>
                    <a:gd name="T57" fmla="*/ 64 h 1266"/>
                    <a:gd name="T58" fmla="*/ 2344 w 2344"/>
                    <a:gd name="T59" fmla="*/ 59 h 1266"/>
                    <a:gd name="T60" fmla="*/ 887 w 2344"/>
                    <a:gd name="T61" fmla="*/ 0 h 1266"/>
                    <a:gd name="T62" fmla="*/ 0 w 2344"/>
                    <a:gd name="T63" fmla="*/ 1266 h 1266"/>
                    <a:gd name="T64" fmla="*/ 1552 w 2344"/>
                    <a:gd name="T65" fmla="*/ 1195 h 1266"/>
                    <a:gd name="T66" fmla="*/ 1554 w 2344"/>
                    <a:gd name="T67" fmla="*/ 1190 h 1266"/>
                    <a:gd name="T68" fmla="*/ 223 w 2344"/>
                    <a:gd name="T69" fmla="*/ 1138 h 1266"/>
                    <a:gd name="T70" fmla="*/ 225 w 2344"/>
                    <a:gd name="T71" fmla="*/ 1133 h 1266"/>
                    <a:gd name="T72" fmla="*/ 1639 w 2344"/>
                    <a:gd name="T73" fmla="*/ 1069 h 1266"/>
                    <a:gd name="T74" fmla="*/ 1642 w 2344"/>
                    <a:gd name="T75" fmla="*/ 1064 h 1266"/>
                    <a:gd name="T76" fmla="*/ 310 w 2344"/>
                    <a:gd name="T77" fmla="*/ 1012 h 1266"/>
                    <a:gd name="T78" fmla="*/ 312 w 2344"/>
                    <a:gd name="T79" fmla="*/ 1008 h 1266"/>
                    <a:gd name="T80" fmla="*/ 1727 w 2344"/>
                    <a:gd name="T81" fmla="*/ 944 h 1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344" h="1266">
                      <a:moveTo>
                        <a:pt x="1727" y="944"/>
                      </a:moveTo>
                      <a:lnTo>
                        <a:pt x="1729" y="939"/>
                      </a:lnTo>
                      <a:lnTo>
                        <a:pt x="398" y="887"/>
                      </a:lnTo>
                      <a:lnTo>
                        <a:pt x="400" y="882"/>
                      </a:lnTo>
                      <a:lnTo>
                        <a:pt x="1815" y="818"/>
                      </a:lnTo>
                      <a:lnTo>
                        <a:pt x="1817" y="813"/>
                      </a:lnTo>
                      <a:lnTo>
                        <a:pt x="485" y="761"/>
                      </a:lnTo>
                      <a:lnTo>
                        <a:pt x="487" y="756"/>
                      </a:lnTo>
                      <a:lnTo>
                        <a:pt x="1902" y="692"/>
                      </a:lnTo>
                      <a:lnTo>
                        <a:pt x="1904" y="688"/>
                      </a:lnTo>
                      <a:lnTo>
                        <a:pt x="573" y="635"/>
                      </a:lnTo>
                      <a:lnTo>
                        <a:pt x="575" y="631"/>
                      </a:lnTo>
                      <a:lnTo>
                        <a:pt x="1990" y="567"/>
                      </a:lnTo>
                      <a:lnTo>
                        <a:pt x="1994" y="562"/>
                      </a:lnTo>
                      <a:lnTo>
                        <a:pt x="660" y="510"/>
                      </a:lnTo>
                      <a:lnTo>
                        <a:pt x="665" y="505"/>
                      </a:lnTo>
                      <a:lnTo>
                        <a:pt x="2079" y="441"/>
                      </a:lnTo>
                      <a:lnTo>
                        <a:pt x="2082" y="436"/>
                      </a:lnTo>
                      <a:lnTo>
                        <a:pt x="748" y="384"/>
                      </a:lnTo>
                      <a:lnTo>
                        <a:pt x="752" y="379"/>
                      </a:lnTo>
                      <a:lnTo>
                        <a:pt x="2167" y="315"/>
                      </a:lnTo>
                      <a:lnTo>
                        <a:pt x="2169" y="311"/>
                      </a:lnTo>
                      <a:lnTo>
                        <a:pt x="838" y="256"/>
                      </a:lnTo>
                      <a:lnTo>
                        <a:pt x="840" y="254"/>
                      </a:lnTo>
                      <a:lnTo>
                        <a:pt x="2255" y="190"/>
                      </a:lnTo>
                      <a:lnTo>
                        <a:pt x="2257" y="185"/>
                      </a:lnTo>
                      <a:lnTo>
                        <a:pt x="925" y="133"/>
                      </a:lnTo>
                      <a:lnTo>
                        <a:pt x="927" y="128"/>
                      </a:lnTo>
                      <a:lnTo>
                        <a:pt x="2342" y="64"/>
                      </a:lnTo>
                      <a:lnTo>
                        <a:pt x="2344" y="59"/>
                      </a:lnTo>
                      <a:lnTo>
                        <a:pt x="887" y="0"/>
                      </a:lnTo>
                      <a:lnTo>
                        <a:pt x="0" y="1266"/>
                      </a:lnTo>
                      <a:lnTo>
                        <a:pt x="1552" y="1195"/>
                      </a:lnTo>
                      <a:lnTo>
                        <a:pt x="1554" y="1190"/>
                      </a:lnTo>
                      <a:lnTo>
                        <a:pt x="223" y="1138"/>
                      </a:lnTo>
                      <a:lnTo>
                        <a:pt x="225" y="1133"/>
                      </a:lnTo>
                      <a:lnTo>
                        <a:pt x="1639" y="1069"/>
                      </a:lnTo>
                      <a:lnTo>
                        <a:pt x="1642" y="1064"/>
                      </a:lnTo>
                      <a:lnTo>
                        <a:pt x="310" y="1012"/>
                      </a:lnTo>
                      <a:lnTo>
                        <a:pt x="312" y="1008"/>
                      </a:lnTo>
                      <a:lnTo>
                        <a:pt x="1727" y="94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6" name="Freeform 8"/>
                <p:cNvSpPr>
                  <a:spLocks/>
                </p:cNvSpPr>
                <p:nvPr/>
              </p:nvSpPr>
              <p:spPr bwMode="auto">
                <a:xfrm>
                  <a:off x="5613400" y="4737100"/>
                  <a:ext cx="571500" cy="458788"/>
                </a:xfrm>
                <a:custGeom>
                  <a:avLst/>
                  <a:gdLst>
                    <a:gd name="T0" fmla="*/ 115 w 152"/>
                    <a:gd name="T1" fmla="*/ 0 h 122"/>
                    <a:gd name="T2" fmla="*/ 64 w 152"/>
                    <a:gd name="T3" fmla="*/ 24 h 122"/>
                    <a:gd name="T4" fmla="*/ 45 w 152"/>
                    <a:gd name="T5" fmla="*/ 50 h 122"/>
                    <a:gd name="T6" fmla="*/ 74 w 152"/>
                    <a:gd name="T7" fmla="*/ 50 h 122"/>
                    <a:gd name="T8" fmla="*/ 47 w 152"/>
                    <a:gd name="T9" fmla="*/ 90 h 122"/>
                    <a:gd name="T10" fmla="*/ 23 w 152"/>
                    <a:gd name="T11" fmla="*/ 90 h 122"/>
                    <a:gd name="T12" fmla="*/ 0 w 152"/>
                    <a:gd name="T13" fmla="*/ 122 h 122"/>
                    <a:gd name="T14" fmla="*/ 93 w 152"/>
                    <a:gd name="T15" fmla="*/ 122 h 122"/>
                    <a:gd name="T16" fmla="*/ 116 w 152"/>
                    <a:gd name="T17" fmla="*/ 90 h 122"/>
                    <a:gd name="T18" fmla="*/ 89 w 152"/>
                    <a:gd name="T19" fmla="*/ 90 h 122"/>
                    <a:gd name="T20" fmla="*/ 152 w 152"/>
                    <a:gd name="T21" fmla="*/ 0 h 122"/>
                    <a:gd name="T22" fmla="*/ 115 w 152"/>
                    <a:gd name="T23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2" h="122">
                      <a:moveTo>
                        <a:pt x="115" y="0"/>
                      </a:moveTo>
                      <a:cubicBezTo>
                        <a:pt x="99" y="15"/>
                        <a:pt x="87" y="24"/>
                        <a:pt x="64" y="24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23" y="90"/>
                        <a:pt x="23" y="90"/>
                        <a:pt x="23" y="90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93" y="122"/>
                        <a:pt x="93" y="122"/>
                        <a:pt x="93" y="122"/>
                      </a:cubicBezTo>
                      <a:cubicBezTo>
                        <a:pt x="116" y="90"/>
                        <a:pt x="116" y="90"/>
                        <a:pt x="116" y="90"/>
                      </a:cubicBezTo>
                      <a:cubicBezTo>
                        <a:pt x="89" y="90"/>
                        <a:pt x="89" y="90"/>
                        <a:pt x="89" y="9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7" name="Freeform 9"/>
                <p:cNvSpPr>
                  <a:spLocks/>
                </p:cNvSpPr>
                <p:nvPr/>
              </p:nvSpPr>
              <p:spPr bwMode="auto">
                <a:xfrm>
                  <a:off x="4686300" y="4759325"/>
                  <a:ext cx="454025" cy="436563"/>
                </a:xfrm>
                <a:custGeom>
                  <a:avLst/>
                  <a:gdLst>
                    <a:gd name="T0" fmla="*/ 286 w 286"/>
                    <a:gd name="T1" fmla="*/ 0 h 275"/>
                    <a:gd name="T2" fmla="*/ 191 w 286"/>
                    <a:gd name="T3" fmla="*/ 0 h 275"/>
                    <a:gd name="T4" fmla="*/ 0 w 286"/>
                    <a:gd name="T5" fmla="*/ 275 h 275"/>
                    <a:gd name="T6" fmla="*/ 94 w 286"/>
                    <a:gd name="T7" fmla="*/ 275 h 275"/>
                    <a:gd name="T8" fmla="*/ 286 w 286"/>
                    <a:gd name="T9" fmla="*/ 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" h="275">
                      <a:moveTo>
                        <a:pt x="286" y="0"/>
                      </a:moveTo>
                      <a:lnTo>
                        <a:pt x="191" y="0"/>
                      </a:lnTo>
                      <a:lnTo>
                        <a:pt x="0" y="275"/>
                      </a:lnTo>
                      <a:lnTo>
                        <a:pt x="94" y="275"/>
                      </a:lnTo>
                      <a:lnTo>
                        <a:pt x="286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8" name="Freeform 10"/>
                <p:cNvSpPr>
                  <a:spLocks/>
                </p:cNvSpPr>
                <p:nvPr/>
              </p:nvSpPr>
              <p:spPr bwMode="auto">
                <a:xfrm>
                  <a:off x="4249738" y="4860925"/>
                  <a:ext cx="563563" cy="346075"/>
                </a:xfrm>
                <a:custGeom>
                  <a:avLst/>
                  <a:gdLst>
                    <a:gd name="T0" fmla="*/ 44 w 150"/>
                    <a:gd name="T1" fmla="*/ 91 h 92"/>
                    <a:gd name="T2" fmla="*/ 107 w 150"/>
                    <a:gd name="T3" fmla="*/ 61 h 92"/>
                    <a:gd name="T4" fmla="*/ 150 w 150"/>
                    <a:gd name="T5" fmla="*/ 0 h 92"/>
                    <a:gd name="T6" fmla="*/ 110 w 150"/>
                    <a:gd name="T7" fmla="*/ 0 h 92"/>
                    <a:gd name="T8" fmla="*/ 73 w 150"/>
                    <a:gd name="T9" fmla="*/ 54 h 92"/>
                    <a:gd name="T10" fmla="*/ 55 w 150"/>
                    <a:gd name="T11" fmla="*/ 53 h 92"/>
                    <a:gd name="T12" fmla="*/ 92 w 150"/>
                    <a:gd name="T13" fmla="*/ 0 h 92"/>
                    <a:gd name="T14" fmla="*/ 52 w 150"/>
                    <a:gd name="T15" fmla="*/ 0 h 92"/>
                    <a:gd name="T16" fmla="*/ 19 w 150"/>
                    <a:gd name="T17" fmla="*/ 48 h 92"/>
                    <a:gd name="T18" fmla="*/ 44 w 150"/>
                    <a:gd name="T1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0" h="92">
                      <a:moveTo>
                        <a:pt x="44" y="91"/>
                      </a:moveTo>
                      <a:cubicBezTo>
                        <a:pt x="58" y="91"/>
                        <a:pt x="86" y="92"/>
                        <a:pt x="107" y="61"/>
                      </a:cubicBezTo>
                      <a:cubicBezTo>
                        <a:pt x="116" y="48"/>
                        <a:pt x="150" y="0"/>
                        <a:pt x="15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76" y="50"/>
                        <a:pt x="73" y="54"/>
                      </a:cubicBezTo>
                      <a:cubicBezTo>
                        <a:pt x="62" y="69"/>
                        <a:pt x="49" y="62"/>
                        <a:pt x="55" y="53"/>
                      </a:cubicBezTo>
                      <a:cubicBezTo>
                        <a:pt x="59" y="48"/>
                        <a:pt x="92" y="0"/>
                        <a:pt x="9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26" y="37"/>
                        <a:pt x="19" y="48"/>
                      </a:cubicBezTo>
                      <a:cubicBezTo>
                        <a:pt x="0" y="74"/>
                        <a:pt x="20" y="91"/>
                        <a:pt x="44" y="9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69" name="Freeform 11"/>
                <p:cNvSpPr>
                  <a:spLocks/>
                </p:cNvSpPr>
                <p:nvPr/>
              </p:nvSpPr>
              <p:spPr bwMode="auto">
                <a:xfrm>
                  <a:off x="2305050" y="4706938"/>
                  <a:ext cx="654050" cy="488950"/>
                </a:xfrm>
                <a:custGeom>
                  <a:avLst/>
                  <a:gdLst>
                    <a:gd name="T0" fmla="*/ 0 w 174"/>
                    <a:gd name="T1" fmla="*/ 130 h 130"/>
                    <a:gd name="T2" fmla="*/ 44 w 174"/>
                    <a:gd name="T3" fmla="*/ 130 h 130"/>
                    <a:gd name="T4" fmla="*/ 72 w 174"/>
                    <a:gd name="T5" fmla="*/ 90 h 130"/>
                    <a:gd name="T6" fmla="*/ 108 w 174"/>
                    <a:gd name="T7" fmla="*/ 90 h 130"/>
                    <a:gd name="T8" fmla="*/ 131 w 174"/>
                    <a:gd name="T9" fmla="*/ 57 h 130"/>
                    <a:gd name="T10" fmla="*/ 95 w 174"/>
                    <a:gd name="T11" fmla="*/ 57 h 130"/>
                    <a:gd name="T12" fmla="*/ 112 w 174"/>
                    <a:gd name="T13" fmla="*/ 32 h 130"/>
                    <a:gd name="T14" fmla="*/ 174 w 174"/>
                    <a:gd name="T15" fmla="*/ 0 h 130"/>
                    <a:gd name="T16" fmla="*/ 91 w 174"/>
                    <a:gd name="T17" fmla="*/ 0 h 130"/>
                    <a:gd name="T18" fmla="*/ 0 w 174"/>
                    <a:gd name="T19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30">
                      <a:moveTo>
                        <a:pt x="0" y="130"/>
                      </a:move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31" y="57"/>
                        <a:pt x="131" y="57"/>
                        <a:pt x="131" y="57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112" y="32"/>
                        <a:pt x="112" y="32"/>
                        <a:pt x="112" y="32"/>
                      </a:cubicBezTo>
                      <a:cubicBezTo>
                        <a:pt x="140" y="32"/>
                        <a:pt x="152" y="26"/>
                        <a:pt x="174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0" name="Freeform 12"/>
                <p:cNvSpPr>
                  <a:spLocks noEditPoints="1"/>
                </p:cNvSpPr>
                <p:nvPr/>
              </p:nvSpPr>
              <p:spPr bwMode="auto">
                <a:xfrm>
                  <a:off x="2774950" y="4849813"/>
                  <a:ext cx="476250" cy="354013"/>
                </a:xfrm>
                <a:custGeom>
                  <a:avLst/>
                  <a:gdLst>
                    <a:gd name="T0" fmla="*/ 86 w 127"/>
                    <a:gd name="T1" fmla="*/ 0 h 94"/>
                    <a:gd name="T2" fmla="*/ 17 w 127"/>
                    <a:gd name="T3" fmla="*/ 39 h 94"/>
                    <a:gd name="T4" fmla="*/ 37 w 127"/>
                    <a:gd name="T5" fmla="*/ 94 h 94"/>
                    <a:gd name="T6" fmla="*/ 112 w 127"/>
                    <a:gd name="T7" fmla="*/ 48 h 94"/>
                    <a:gd name="T8" fmla="*/ 86 w 127"/>
                    <a:gd name="T9" fmla="*/ 0 h 94"/>
                    <a:gd name="T10" fmla="*/ 48 w 127"/>
                    <a:gd name="T11" fmla="*/ 66 h 94"/>
                    <a:gd name="T12" fmla="*/ 76 w 127"/>
                    <a:gd name="T13" fmla="*/ 26 h 94"/>
                    <a:gd name="T14" fmla="*/ 48 w 127"/>
                    <a:gd name="T15" fmla="*/ 66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" h="94">
                      <a:moveTo>
                        <a:pt x="86" y="0"/>
                      </a:moveTo>
                      <a:cubicBezTo>
                        <a:pt x="61" y="0"/>
                        <a:pt x="34" y="15"/>
                        <a:pt x="17" y="39"/>
                      </a:cubicBezTo>
                      <a:cubicBezTo>
                        <a:pt x="0" y="65"/>
                        <a:pt x="2" y="94"/>
                        <a:pt x="37" y="94"/>
                      </a:cubicBezTo>
                      <a:cubicBezTo>
                        <a:pt x="71" y="94"/>
                        <a:pt x="99" y="71"/>
                        <a:pt x="112" y="48"/>
                      </a:cubicBezTo>
                      <a:cubicBezTo>
                        <a:pt x="127" y="19"/>
                        <a:pt x="118" y="0"/>
                        <a:pt x="86" y="0"/>
                      </a:cubicBezTo>
                      <a:close/>
                      <a:moveTo>
                        <a:pt x="48" y="66"/>
                      </a:moveTo>
                      <a:cubicBezTo>
                        <a:pt x="30" y="64"/>
                        <a:pt x="60" y="22"/>
                        <a:pt x="76" y="26"/>
                      </a:cubicBezTo>
                      <a:cubicBezTo>
                        <a:pt x="94" y="30"/>
                        <a:pt x="64" y="68"/>
                        <a:pt x="48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1" name="Freeform 13"/>
                <p:cNvSpPr>
                  <a:spLocks/>
                </p:cNvSpPr>
                <p:nvPr/>
              </p:nvSpPr>
              <p:spPr bwMode="auto">
                <a:xfrm>
                  <a:off x="3165475" y="4800600"/>
                  <a:ext cx="536575" cy="395288"/>
                </a:xfrm>
                <a:custGeom>
                  <a:avLst/>
                  <a:gdLst>
                    <a:gd name="T0" fmla="*/ 71 w 143"/>
                    <a:gd name="T1" fmla="*/ 61 h 105"/>
                    <a:gd name="T2" fmla="*/ 112 w 143"/>
                    <a:gd name="T3" fmla="*/ 54 h 105"/>
                    <a:gd name="T4" fmla="*/ 143 w 143"/>
                    <a:gd name="T5" fmla="*/ 23 h 105"/>
                    <a:gd name="T6" fmla="*/ 93 w 143"/>
                    <a:gd name="T7" fmla="*/ 29 h 105"/>
                    <a:gd name="T8" fmla="*/ 101 w 143"/>
                    <a:gd name="T9" fmla="*/ 16 h 105"/>
                    <a:gd name="T10" fmla="*/ 62 w 143"/>
                    <a:gd name="T11" fmla="*/ 16 h 105"/>
                    <a:gd name="T12" fmla="*/ 0 w 143"/>
                    <a:gd name="T13" fmla="*/ 105 h 105"/>
                    <a:gd name="T14" fmla="*/ 40 w 143"/>
                    <a:gd name="T15" fmla="*/ 105 h 105"/>
                    <a:gd name="T16" fmla="*/ 71 w 143"/>
                    <a:gd name="T17" fmla="*/ 61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3" h="105">
                      <a:moveTo>
                        <a:pt x="71" y="61"/>
                      </a:moveTo>
                      <a:cubicBezTo>
                        <a:pt x="78" y="50"/>
                        <a:pt x="99" y="37"/>
                        <a:pt x="112" y="54"/>
                      </a:cubicBezTo>
                      <a:cubicBezTo>
                        <a:pt x="143" y="23"/>
                        <a:pt x="143" y="23"/>
                        <a:pt x="143" y="23"/>
                      </a:cubicBezTo>
                      <a:cubicBezTo>
                        <a:pt x="143" y="23"/>
                        <a:pt x="133" y="0"/>
                        <a:pt x="93" y="29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62" y="16"/>
                        <a:pt x="62" y="16"/>
                        <a:pt x="62" y="16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40" y="105"/>
                        <a:pt x="40" y="105"/>
                        <a:pt x="40" y="105"/>
                      </a:cubicBezTo>
                      <a:cubicBezTo>
                        <a:pt x="40" y="105"/>
                        <a:pt x="67" y="65"/>
                        <a:pt x="71" y="6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72" name="Freeform 14"/>
                <p:cNvSpPr>
                  <a:spLocks/>
                </p:cNvSpPr>
                <p:nvPr/>
              </p:nvSpPr>
              <p:spPr bwMode="auto">
                <a:xfrm>
                  <a:off x="3556000" y="4808538"/>
                  <a:ext cx="803275" cy="387350"/>
                </a:xfrm>
                <a:custGeom>
                  <a:avLst/>
                  <a:gdLst>
                    <a:gd name="T0" fmla="*/ 114 w 214"/>
                    <a:gd name="T1" fmla="*/ 103 h 103"/>
                    <a:gd name="T2" fmla="*/ 153 w 214"/>
                    <a:gd name="T3" fmla="*/ 103 h 103"/>
                    <a:gd name="T4" fmla="*/ 193 w 214"/>
                    <a:gd name="T5" fmla="*/ 45 h 103"/>
                    <a:gd name="T6" fmla="*/ 145 w 214"/>
                    <a:gd name="T7" fmla="*/ 26 h 103"/>
                    <a:gd name="T8" fmla="*/ 92 w 214"/>
                    <a:gd name="T9" fmla="*/ 28 h 103"/>
                    <a:gd name="T10" fmla="*/ 102 w 214"/>
                    <a:gd name="T11" fmla="*/ 14 h 103"/>
                    <a:gd name="T12" fmla="*/ 62 w 214"/>
                    <a:gd name="T13" fmla="*/ 14 h 103"/>
                    <a:gd name="T14" fmla="*/ 0 w 214"/>
                    <a:gd name="T15" fmla="*/ 103 h 103"/>
                    <a:gd name="T16" fmla="*/ 39 w 214"/>
                    <a:gd name="T17" fmla="*/ 103 h 103"/>
                    <a:gd name="T18" fmla="*/ 77 w 214"/>
                    <a:gd name="T19" fmla="*/ 49 h 103"/>
                    <a:gd name="T20" fmla="*/ 95 w 214"/>
                    <a:gd name="T21" fmla="*/ 49 h 103"/>
                    <a:gd name="T22" fmla="*/ 57 w 214"/>
                    <a:gd name="T23" fmla="*/ 103 h 103"/>
                    <a:gd name="T24" fmla="*/ 96 w 214"/>
                    <a:gd name="T25" fmla="*/ 103 h 103"/>
                    <a:gd name="T26" fmla="*/ 134 w 214"/>
                    <a:gd name="T27" fmla="*/ 49 h 103"/>
                    <a:gd name="T28" fmla="*/ 152 w 214"/>
                    <a:gd name="T29" fmla="*/ 49 h 103"/>
                    <a:gd name="T30" fmla="*/ 114 w 214"/>
                    <a:gd name="T31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4" h="103">
                      <a:moveTo>
                        <a:pt x="114" y="103"/>
                      </a:moveTo>
                      <a:cubicBezTo>
                        <a:pt x="153" y="103"/>
                        <a:pt x="153" y="103"/>
                        <a:pt x="153" y="103"/>
                      </a:cubicBezTo>
                      <a:cubicBezTo>
                        <a:pt x="153" y="103"/>
                        <a:pt x="188" y="52"/>
                        <a:pt x="193" y="45"/>
                      </a:cubicBezTo>
                      <a:cubicBezTo>
                        <a:pt x="214" y="16"/>
                        <a:pt x="178" y="0"/>
                        <a:pt x="145" y="26"/>
                      </a:cubicBezTo>
                      <a:cubicBezTo>
                        <a:pt x="139" y="4"/>
                        <a:pt x="111" y="14"/>
                        <a:pt x="92" y="28"/>
                      </a:cubicBez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39" y="103"/>
                        <a:pt x="39" y="103"/>
                        <a:pt x="39" y="103"/>
                      </a:cubicBezTo>
                      <a:cubicBezTo>
                        <a:pt x="39" y="103"/>
                        <a:pt x="73" y="54"/>
                        <a:pt x="77" y="49"/>
                      </a:cubicBezTo>
                      <a:cubicBezTo>
                        <a:pt x="85" y="37"/>
                        <a:pt x="101" y="40"/>
                        <a:pt x="95" y="49"/>
                      </a:cubicBezTo>
                      <a:cubicBezTo>
                        <a:pt x="91" y="54"/>
                        <a:pt x="57" y="103"/>
                        <a:pt x="57" y="103"/>
                      </a:cubicBezTo>
                      <a:cubicBezTo>
                        <a:pt x="96" y="103"/>
                        <a:pt x="96" y="103"/>
                        <a:pt x="96" y="103"/>
                      </a:cubicBezTo>
                      <a:cubicBezTo>
                        <a:pt x="96" y="103"/>
                        <a:pt x="130" y="54"/>
                        <a:pt x="134" y="49"/>
                      </a:cubicBezTo>
                      <a:cubicBezTo>
                        <a:pt x="142" y="37"/>
                        <a:pt x="158" y="40"/>
                        <a:pt x="152" y="49"/>
                      </a:cubicBezTo>
                      <a:cubicBezTo>
                        <a:pt x="149" y="54"/>
                        <a:pt x="114" y="103"/>
                        <a:pt x="114" y="103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3" name="Freeform 15"/>
                <p:cNvSpPr>
                  <a:spLocks noEditPoints="1"/>
                </p:cNvSpPr>
                <p:nvPr/>
              </p:nvSpPr>
              <p:spPr bwMode="auto">
                <a:xfrm>
                  <a:off x="5000625" y="4852988"/>
                  <a:ext cx="563563" cy="350838"/>
                </a:xfrm>
                <a:custGeom>
                  <a:avLst/>
                  <a:gdLst>
                    <a:gd name="T0" fmla="*/ 88 w 150"/>
                    <a:gd name="T1" fmla="*/ 91 h 93"/>
                    <a:gd name="T2" fmla="*/ 150 w 150"/>
                    <a:gd name="T3" fmla="*/ 2 h 93"/>
                    <a:gd name="T4" fmla="*/ 110 w 150"/>
                    <a:gd name="T5" fmla="*/ 2 h 93"/>
                    <a:gd name="T6" fmla="*/ 105 w 150"/>
                    <a:gd name="T7" fmla="*/ 10 h 93"/>
                    <a:gd name="T8" fmla="*/ 85 w 150"/>
                    <a:gd name="T9" fmla="*/ 0 h 93"/>
                    <a:gd name="T10" fmla="*/ 11 w 150"/>
                    <a:gd name="T11" fmla="*/ 50 h 93"/>
                    <a:gd name="T12" fmla="*/ 29 w 150"/>
                    <a:gd name="T13" fmla="*/ 93 h 93"/>
                    <a:gd name="T14" fmla="*/ 59 w 150"/>
                    <a:gd name="T15" fmla="*/ 82 h 93"/>
                    <a:gd name="T16" fmla="*/ 53 w 150"/>
                    <a:gd name="T17" fmla="*/ 91 h 93"/>
                    <a:gd name="T18" fmla="*/ 88 w 150"/>
                    <a:gd name="T19" fmla="*/ 91 h 93"/>
                    <a:gd name="T20" fmla="*/ 52 w 150"/>
                    <a:gd name="T21" fmla="*/ 66 h 93"/>
                    <a:gd name="T22" fmla="*/ 51 w 150"/>
                    <a:gd name="T23" fmla="*/ 44 h 93"/>
                    <a:gd name="T24" fmla="*/ 80 w 150"/>
                    <a:gd name="T25" fmla="*/ 26 h 93"/>
                    <a:gd name="T26" fmla="*/ 52 w 150"/>
                    <a:gd name="T27" fmla="*/ 6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0" h="93">
                      <a:moveTo>
                        <a:pt x="88" y="91"/>
                      </a:moveTo>
                      <a:cubicBezTo>
                        <a:pt x="150" y="2"/>
                        <a:pt x="150" y="2"/>
                        <a:pt x="15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5" y="10"/>
                        <a:pt x="105" y="10"/>
                        <a:pt x="105" y="10"/>
                      </a:cubicBezTo>
                      <a:cubicBezTo>
                        <a:pt x="103" y="5"/>
                        <a:pt x="97" y="0"/>
                        <a:pt x="85" y="0"/>
                      </a:cubicBezTo>
                      <a:cubicBezTo>
                        <a:pt x="51" y="0"/>
                        <a:pt x="22" y="25"/>
                        <a:pt x="11" y="50"/>
                      </a:cubicBezTo>
                      <a:cubicBezTo>
                        <a:pt x="0" y="74"/>
                        <a:pt x="8" y="93"/>
                        <a:pt x="29" y="93"/>
                      </a:cubicBezTo>
                      <a:cubicBezTo>
                        <a:pt x="43" y="93"/>
                        <a:pt x="55" y="85"/>
                        <a:pt x="59" y="82"/>
                      </a:cubicBezTo>
                      <a:cubicBezTo>
                        <a:pt x="53" y="91"/>
                        <a:pt x="53" y="91"/>
                        <a:pt x="53" y="91"/>
                      </a:cubicBezTo>
                      <a:cubicBezTo>
                        <a:pt x="88" y="91"/>
                        <a:pt x="88" y="91"/>
                        <a:pt x="88" y="91"/>
                      </a:cubicBezTo>
                      <a:close/>
                      <a:moveTo>
                        <a:pt x="52" y="66"/>
                      </a:moveTo>
                      <a:cubicBezTo>
                        <a:pt x="43" y="64"/>
                        <a:pt x="43" y="56"/>
                        <a:pt x="51" y="44"/>
                      </a:cubicBezTo>
                      <a:cubicBezTo>
                        <a:pt x="58" y="34"/>
                        <a:pt x="72" y="23"/>
                        <a:pt x="80" y="26"/>
                      </a:cubicBezTo>
                      <a:cubicBezTo>
                        <a:pt x="98" y="30"/>
                        <a:pt x="68" y="67"/>
                        <a:pt x="52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</p:grpSp>
          <p:sp>
            <p:nvSpPr>
              <p:cNvPr id="257" name="矩形 256"/>
              <p:cNvSpPr/>
              <p:nvPr/>
            </p:nvSpPr>
            <p:spPr>
              <a:xfrm>
                <a:off x="2146513" y="250890"/>
                <a:ext cx="507121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UBS</a:t>
                </a:r>
              </a:p>
            </p:txBody>
          </p:sp>
          <p:sp>
            <p:nvSpPr>
              <p:cNvPr id="258" name="矩形 257"/>
              <p:cNvSpPr/>
              <p:nvPr/>
            </p:nvSpPr>
            <p:spPr>
              <a:xfrm>
                <a:off x="2036670" y="429472"/>
                <a:ext cx="822379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CHINESE</a:t>
                </a:r>
              </a:p>
            </p:txBody>
          </p:sp>
          <p:sp>
            <p:nvSpPr>
              <p:cNvPr id="259" name="矩形 258"/>
              <p:cNvSpPr/>
              <p:nvPr/>
            </p:nvSpPr>
            <p:spPr>
              <a:xfrm>
                <a:off x="1648268" y="838350"/>
                <a:ext cx="762422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SHANGAI</a:t>
                </a:r>
              </a:p>
            </p:txBody>
          </p:sp>
          <p:sp>
            <p:nvSpPr>
              <p:cNvPr id="260" name="矩形 259"/>
              <p:cNvSpPr/>
              <p:nvPr/>
            </p:nvSpPr>
            <p:spPr>
              <a:xfrm>
                <a:off x="1489746" y="962545"/>
                <a:ext cx="1398741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10-11-12 APRIL 2015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639418" y="294913"/>
            <a:ext cx="3463358" cy="714684"/>
            <a:chOff x="2639418" y="288712"/>
            <a:chExt cx="3463358" cy="714684"/>
          </a:xfrm>
        </p:grpSpPr>
        <p:sp>
          <p:nvSpPr>
            <p:cNvPr id="261" name="矩形 260"/>
            <p:cNvSpPr/>
            <p:nvPr/>
          </p:nvSpPr>
          <p:spPr>
            <a:xfrm>
              <a:off x="2639418" y="288712"/>
              <a:ext cx="34633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2" name="矩形 261"/>
            <p:cNvSpPr/>
            <p:nvPr/>
          </p:nvSpPr>
          <p:spPr>
            <a:xfrm>
              <a:off x="2639418" y="664842"/>
              <a:ext cx="34633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b="1" cap="all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Analysis</a:t>
              </a:r>
              <a:endParaRPr lang="en-US" altLang="zh-CN" sz="1600" b="1" cap="all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0" name="组合 399"/>
          <p:cNvGrpSpPr/>
          <p:nvPr/>
        </p:nvGrpSpPr>
        <p:grpSpPr>
          <a:xfrm>
            <a:off x="-214100" y="6235700"/>
            <a:ext cx="9650542" cy="399396"/>
            <a:chOff x="-214100" y="6235700"/>
            <a:chExt cx="9650542" cy="399396"/>
          </a:xfrm>
        </p:grpSpPr>
        <p:sp>
          <p:nvSpPr>
            <p:cNvPr id="402" name="燕尾形 401"/>
            <p:cNvSpPr/>
            <p:nvPr/>
          </p:nvSpPr>
          <p:spPr>
            <a:xfrm>
              <a:off x="-214100" y="6237262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3" name="燕尾形 402"/>
            <p:cNvSpPr/>
            <p:nvPr/>
          </p:nvSpPr>
          <p:spPr>
            <a:xfrm>
              <a:off x="223345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4" name="燕尾形 403"/>
            <p:cNvSpPr/>
            <p:nvPr/>
          </p:nvSpPr>
          <p:spPr>
            <a:xfrm>
              <a:off x="662590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5" name="燕尾形 404"/>
            <p:cNvSpPr/>
            <p:nvPr/>
          </p:nvSpPr>
          <p:spPr>
            <a:xfrm>
              <a:off x="110183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6" name="燕尾形 405"/>
            <p:cNvSpPr/>
            <p:nvPr/>
          </p:nvSpPr>
          <p:spPr>
            <a:xfrm>
              <a:off x="154107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7" name="燕尾形 406"/>
            <p:cNvSpPr/>
            <p:nvPr/>
          </p:nvSpPr>
          <p:spPr>
            <a:xfrm>
              <a:off x="198032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8" name="燕尾形 407"/>
            <p:cNvSpPr/>
            <p:nvPr/>
          </p:nvSpPr>
          <p:spPr>
            <a:xfrm>
              <a:off x="241956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9" name="燕尾形 408"/>
            <p:cNvSpPr/>
            <p:nvPr/>
          </p:nvSpPr>
          <p:spPr>
            <a:xfrm>
              <a:off x="285881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0" name="燕尾形 409"/>
            <p:cNvSpPr/>
            <p:nvPr/>
          </p:nvSpPr>
          <p:spPr>
            <a:xfrm>
              <a:off x="329805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" name="燕尾形 410"/>
            <p:cNvSpPr/>
            <p:nvPr/>
          </p:nvSpPr>
          <p:spPr>
            <a:xfrm>
              <a:off x="373730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2" name="燕尾形 411"/>
            <p:cNvSpPr/>
            <p:nvPr/>
          </p:nvSpPr>
          <p:spPr>
            <a:xfrm>
              <a:off x="417654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3" name="燕尾形 412"/>
            <p:cNvSpPr/>
            <p:nvPr/>
          </p:nvSpPr>
          <p:spPr>
            <a:xfrm>
              <a:off x="461579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4" name="燕尾形 413"/>
            <p:cNvSpPr/>
            <p:nvPr/>
          </p:nvSpPr>
          <p:spPr>
            <a:xfrm>
              <a:off x="505503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5" name="燕尾形 414"/>
            <p:cNvSpPr/>
            <p:nvPr/>
          </p:nvSpPr>
          <p:spPr>
            <a:xfrm>
              <a:off x="549428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6" name="燕尾形 415"/>
            <p:cNvSpPr/>
            <p:nvPr/>
          </p:nvSpPr>
          <p:spPr>
            <a:xfrm>
              <a:off x="593352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7" name="燕尾形 416"/>
            <p:cNvSpPr/>
            <p:nvPr/>
          </p:nvSpPr>
          <p:spPr>
            <a:xfrm>
              <a:off x="637277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8" name="燕尾形 417"/>
            <p:cNvSpPr/>
            <p:nvPr/>
          </p:nvSpPr>
          <p:spPr>
            <a:xfrm>
              <a:off x="681201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9" name="燕尾形 418"/>
            <p:cNvSpPr/>
            <p:nvPr/>
          </p:nvSpPr>
          <p:spPr>
            <a:xfrm>
              <a:off x="725126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0" name="燕尾形 419"/>
            <p:cNvSpPr/>
            <p:nvPr/>
          </p:nvSpPr>
          <p:spPr>
            <a:xfrm>
              <a:off x="769050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1" name="燕尾形 420"/>
            <p:cNvSpPr/>
            <p:nvPr/>
          </p:nvSpPr>
          <p:spPr>
            <a:xfrm>
              <a:off x="812975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2" name="燕尾形 421"/>
            <p:cNvSpPr/>
            <p:nvPr/>
          </p:nvSpPr>
          <p:spPr>
            <a:xfrm>
              <a:off x="856899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3" name="燕尾形 422"/>
            <p:cNvSpPr/>
            <p:nvPr/>
          </p:nvSpPr>
          <p:spPr>
            <a:xfrm>
              <a:off x="900824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79" name="组合 2078"/>
          <p:cNvGrpSpPr/>
          <p:nvPr/>
        </p:nvGrpSpPr>
        <p:grpSpPr>
          <a:xfrm>
            <a:off x="1281185" y="1550561"/>
            <a:ext cx="2538294" cy="2538294"/>
            <a:chOff x="1281185" y="1550561"/>
            <a:chExt cx="2538294" cy="2538294"/>
          </a:xfrm>
        </p:grpSpPr>
        <p:sp>
          <p:nvSpPr>
            <p:cNvPr id="61" name="椭圆 60"/>
            <p:cNvSpPr/>
            <p:nvPr/>
          </p:nvSpPr>
          <p:spPr>
            <a:xfrm>
              <a:off x="1281185" y="1550561"/>
              <a:ext cx="2538294" cy="253829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260350" h="95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1481945" y="1751321"/>
              <a:ext cx="2136775" cy="2136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scene3d>
              <a:camera prst="orthographicFront"/>
              <a:lightRig rig="morning" dir="t"/>
            </a:scene3d>
            <a:sp3d extrusionH="76200" prstMaterial="metal">
              <a:bevelT w="209550" prst="relaxedInset"/>
              <a:bevelB prst="relaxedInset"/>
              <a:extrusionClr>
                <a:schemeClr val="tx1">
                  <a:lumMod val="75000"/>
                  <a:lumOff val="2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77" name="组合 2076"/>
          <p:cNvGrpSpPr/>
          <p:nvPr/>
        </p:nvGrpSpPr>
        <p:grpSpPr>
          <a:xfrm>
            <a:off x="2112182" y="2495859"/>
            <a:ext cx="877887" cy="638175"/>
            <a:chOff x="2112182" y="2495859"/>
            <a:chExt cx="877887" cy="638175"/>
          </a:xfrm>
        </p:grpSpPr>
        <p:sp>
          <p:nvSpPr>
            <p:cNvPr id="12" name="Freeform 20"/>
            <p:cNvSpPr>
              <a:spLocks/>
            </p:cNvSpPr>
            <p:nvPr/>
          </p:nvSpPr>
          <p:spPr bwMode="auto">
            <a:xfrm>
              <a:off x="2123295" y="2495859"/>
              <a:ext cx="374650" cy="84138"/>
            </a:xfrm>
            <a:custGeom>
              <a:avLst/>
              <a:gdLst>
                <a:gd name="T0" fmla="*/ 236 w 236"/>
                <a:gd name="T1" fmla="*/ 0 h 53"/>
                <a:gd name="T2" fmla="*/ 0 w 236"/>
                <a:gd name="T3" fmla="*/ 0 h 53"/>
                <a:gd name="T4" fmla="*/ 30 w 236"/>
                <a:gd name="T5" fmla="*/ 31 h 53"/>
                <a:gd name="T6" fmla="*/ 52 w 236"/>
                <a:gd name="T7" fmla="*/ 53 h 53"/>
                <a:gd name="T8" fmla="*/ 184 w 236"/>
                <a:gd name="T9" fmla="*/ 53 h 53"/>
                <a:gd name="T10" fmla="*/ 219 w 236"/>
                <a:gd name="T11" fmla="*/ 19 h 53"/>
                <a:gd name="T12" fmla="*/ 236 w 236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53">
                  <a:moveTo>
                    <a:pt x="236" y="0"/>
                  </a:moveTo>
                  <a:lnTo>
                    <a:pt x="0" y="0"/>
                  </a:lnTo>
                  <a:lnTo>
                    <a:pt x="30" y="31"/>
                  </a:lnTo>
                  <a:lnTo>
                    <a:pt x="52" y="53"/>
                  </a:lnTo>
                  <a:lnTo>
                    <a:pt x="184" y="53"/>
                  </a:lnTo>
                  <a:lnTo>
                    <a:pt x="219" y="19"/>
                  </a:lnTo>
                  <a:lnTo>
                    <a:pt x="23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2426507" y="2506971"/>
              <a:ext cx="82550" cy="298450"/>
            </a:xfrm>
            <a:custGeom>
              <a:avLst/>
              <a:gdLst>
                <a:gd name="T0" fmla="*/ 0 w 52"/>
                <a:gd name="T1" fmla="*/ 52 h 188"/>
                <a:gd name="T2" fmla="*/ 0 w 52"/>
                <a:gd name="T3" fmla="*/ 161 h 188"/>
                <a:gd name="T4" fmla="*/ 7 w 52"/>
                <a:gd name="T5" fmla="*/ 169 h 188"/>
                <a:gd name="T6" fmla="*/ 26 w 52"/>
                <a:gd name="T7" fmla="*/ 188 h 188"/>
                <a:gd name="T8" fmla="*/ 52 w 52"/>
                <a:gd name="T9" fmla="*/ 161 h 188"/>
                <a:gd name="T10" fmla="*/ 52 w 52"/>
                <a:gd name="T11" fmla="*/ 0 h 188"/>
                <a:gd name="T12" fmla="*/ 0 w 52"/>
                <a:gd name="T13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0" y="52"/>
                  </a:moveTo>
                  <a:lnTo>
                    <a:pt x="0" y="161"/>
                  </a:lnTo>
                  <a:lnTo>
                    <a:pt x="7" y="169"/>
                  </a:lnTo>
                  <a:lnTo>
                    <a:pt x="26" y="188"/>
                  </a:lnTo>
                  <a:lnTo>
                    <a:pt x="52" y="161"/>
                  </a:lnTo>
                  <a:lnTo>
                    <a:pt x="52" y="0"/>
                  </a:lnTo>
                  <a:lnTo>
                    <a:pt x="0" y="5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2112182" y="2506971"/>
              <a:ext cx="82550" cy="298450"/>
            </a:xfrm>
            <a:custGeom>
              <a:avLst/>
              <a:gdLst>
                <a:gd name="T0" fmla="*/ 48 w 52"/>
                <a:gd name="T1" fmla="*/ 48 h 188"/>
                <a:gd name="T2" fmla="*/ 0 w 52"/>
                <a:gd name="T3" fmla="*/ 0 h 188"/>
                <a:gd name="T4" fmla="*/ 0 w 52"/>
                <a:gd name="T5" fmla="*/ 161 h 188"/>
                <a:gd name="T6" fmla="*/ 26 w 52"/>
                <a:gd name="T7" fmla="*/ 188 h 188"/>
                <a:gd name="T8" fmla="*/ 52 w 52"/>
                <a:gd name="T9" fmla="*/ 161 h 188"/>
                <a:gd name="T10" fmla="*/ 52 w 52"/>
                <a:gd name="T11" fmla="*/ 52 h 188"/>
                <a:gd name="T12" fmla="*/ 48 w 52"/>
                <a:gd name="T13" fmla="*/ 4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48" y="48"/>
                  </a:moveTo>
                  <a:lnTo>
                    <a:pt x="0" y="0"/>
                  </a:lnTo>
                  <a:lnTo>
                    <a:pt x="0" y="161"/>
                  </a:lnTo>
                  <a:lnTo>
                    <a:pt x="26" y="188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48" y="4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2112182" y="2826059"/>
              <a:ext cx="82550" cy="298450"/>
            </a:xfrm>
            <a:custGeom>
              <a:avLst/>
              <a:gdLst>
                <a:gd name="T0" fmla="*/ 52 w 52"/>
                <a:gd name="T1" fmla="*/ 26 h 188"/>
                <a:gd name="T2" fmla="*/ 29 w 52"/>
                <a:gd name="T3" fmla="*/ 3 h 188"/>
                <a:gd name="T4" fmla="*/ 26 w 52"/>
                <a:gd name="T5" fmla="*/ 0 h 188"/>
                <a:gd name="T6" fmla="*/ 26 w 52"/>
                <a:gd name="T7" fmla="*/ 0 h 188"/>
                <a:gd name="T8" fmla="*/ 26 w 52"/>
                <a:gd name="T9" fmla="*/ 0 h 188"/>
                <a:gd name="T10" fmla="*/ 0 w 52"/>
                <a:gd name="T11" fmla="*/ 26 h 188"/>
                <a:gd name="T12" fmla="*/ 0 w 52"/>
                <a:gd name="T13" fmla="*/ 188 h 188"/>
                <a:gd name="T14" fmla="*/ 52 w 52"/>
                <a:gd name="T15" fmla="*/ 135 h 188"/>
                <a:gd name="T16" fmla="*/ 52 w 52"/>
                <a:gd name="T17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88">
                  <a:moveTo>
                    <a:pt x="52" y="26"/>
                  </a:moveTo>
                  <a:lnTo>
                    <a:pt x="29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0" y="188"/>
                  </a:lnTo>
                  <a:lnTo>
                    <a:pt x="52" y="135"/>
                  </a:lnTo>
                  <a:lnTo>
                    <a:pt x="52" y="26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2164570" y="2773671"/>
              <a:ext cx="292100" cy="84138"/>
            </a:xfrm>
            <a:custGeom>
              <a:avLst/>
              <a:gdLst>
                <a:gd name="T0" fmla="*/ 158 w 184"/>
                <a:gd name="T1" fmla="*/ 53 h 53"/>
                <a:gd name="T2" fmla="*/ 184 w 184"/>
                <a:gd name="T3" fmla="*/ 26 h 53"/>
                <a:gd name="T4" fmla="*/ 158 w 184"/>
                <a:gd name="T5" fmla="*/ 0 h 53"/>
                <a:gd name="T6" fmla="*/ 26 w 184"/>
                <a:gd name="T7" fmla="*/ 0 h 53"/>
                <a:gd name="T8" fmla="*/ 0 w 184"/>
                <a:gd name="T9" fmla="*/ 26 h 53"/>
                <a:gd name="T10" fmla="*/ 26 w 184"/>
                <a:gd name="T11" fmla="*/ 53 h 53"/>
                <a:gd name="T12" fmla="*/ 158 w 184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53">
                  <a:moveTo>
                    <a:pt x="158" y="53"/>
                  </a:moveTo>
                  <a:lnTo>
                    <a:pt x="184" y="26"/>
                  </a:lnTo>
                  <a:lnTo>
                    <a:pt x="158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26" y="53"/>
                  </a:lnTo>
                  <a:lnTo>
                    <a:pt x="158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2123295" y="3051484"/>
              <a:ext cx="374650" cy="82550"/>
            </a:xfrm>
            <a:custGeom>
              <a:avLst/>
              <a:gdLst>
                <a:gd name="T0" fmla="*/ 52 w 236"/>
                <a:gd name="T1" fmla="*/ 0 h 52"/>
                <a:gd name="T2" fmla="*/ 0 w 236"/>
                <a:gd name="T3" fmla="*/ 52 h 52"/>
                <a:gd name="T4" fmla="*/ 236 w 236"/>
                <a:gd name="T5" fmla="*/ 52 h 52"/>
                <a:gd name="T6" fmla="*/ 184 w 236"/>
                <a:gd name="T7" fmla="*/ 0 h 52"/>
                <a:gd name="T8" fmla="*/ 52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52" y="0"/>
                  </a:moveTo>
                  <a:lnTo>
                    <a:pt x="0" y="52"/>
                  </a:lnTo>
                  <a:lnTo>
                    <a:pt x="236" y="52"/>
                  </a:lnTo>
                  <a:lnTo>
                    <a:pt x="184" y="0"/>
                  </a:lnTo>
                  <a:lnTo>
                    <a:pt x="5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Freeform 26"/>
            <p:cNvSpPr>
              <a:spLocks/>
            </p:cNvSpPr>
            <p:nvPr/>
          </p:nvSpPr>
          <p:spPr bwMode="auto">
            <a:xfrm>
              <a:off x="2426507" y="2826059"/>
              <a:ext cx="82550" cy="298450"/>
            </a:xfrm>
            <a:custGeom>
              <a:avLst/>
              <a:gdLst>
                <a:gd name="T0" fmla="*/ 26 w 52"/>
                <a:gd name="T1" fmla="*/ 0 h 188"/>
                <a:gd name="T2" fmla="*/ 26 w 52"/>
                <a:gd name="T3" fmla="*/ 0 h 188"/>
                <a:gd name="T4" fmla="*/ 0 w 52"/>
                <a:gd name="T5" fmla="*/ 26 h 188"/>
                <a:gd name="T6" fmla="*/ 0 w 52"/>
                <a:gd name="T7" fmla="*/ 135 h 188"/>
                <a:gd name="T8" fmla="*/ 52 w 52"/>
                <a:gd name="T9" fmla="*/ 188 h 188"/>
                <a:gd name="T10" fmla="*/ 52 w 52"/>
                <a:gd name="T11" fmla="*/ 26 h 188"/>
                <a:gd name="T12" fmla="*/ 26 w 52"/>
                <a:gd name="T13" fmla="*/ 0 h 188"/>
                <a:gd name="T14" fmla="*/ 26 w 52"/>
                <a:gd name="T1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88">
                  <a:moveTo>
                    <a:pt x="26" y="0"/>
                  </a:moveTo>
                  <a:lnTo>
                    <a:pt x="26" y="0"/>
                  </a:lnTo>
                  <a:lnTo>
                    <a:pt x="0" y="26"/>
                  </a:lnTo>
                  <a:lnTo>
                    <a:pt x="0" y="135"/>
                  </a:lnTo>
                  <a:lnTo>
                    <a:pt x="52" y="188"/>
                  </a:lnTo>
                  <a:lnTo>
                    <a:pt x="52" y="26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auto">
            <a:xfrm>
              <a:off x="2643995" y="2773671"/>
              <a:ext cx="293687" cy="84138"/>
            </a:xfrm>
            <a:custGeom>
              <a:avLst/>
              <a:gdLst>
                <a:gd name="T0" fmla="*/ 159 w 185"/>
                <a:gd name="T1" fmla="*/ 53 h 53"/>
                <a:gd name="T2" fmla="*/ 185 w 185"/>
                <a:gd name="T3" fmla="*/ 26 h 53"/>
                <a:gd name="T4" fmla="*/ 159 w 185"/>
                <a:gd name="T5" fmla="*/ 0 h 53"/>
                <a:gd name="T6" fmla="*/ 27 w 185"/>
                <a:gd name="T7" fmla="*/ 0 h 53"/>
                <a:gd name="T8" fmla="*/ 0 w 185"/>
                <a:gd name="T9" fmla="*/ 26 h 53"/>
                <a:gd name="T10" fmla="*/ 27 w 185"/>
                <a:gd name="T11" fmla="*/ 53 h 53"/>
                <a:gd name="T12" fmla="*/ 159 w 185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53">
                  <a:moveTo>
                    <a:pt x="159" y="53"/>
                  </a:moveTo>
                  <a:lnTo>
                    <a:pt x="185" y="26"/>
                  </a:lnTo>
                  <a:lnTo>
                    <a:pt x="159" y="0"/>
                  </a:lnTo>
                  <a:lnTo>
                    <a:pt x="27" y="0"/>
                  </a:lnTo>
                  <a:lnTo>
                    <a:pt x="0" y="26"/>
                  </a:lnTo>
                  <a:lnTo>
                    <a:pt x="27" y="53"/>
                  </a:lnTo>
                  <a:lnTo>
                    <a:pt x="159" y="53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2602720" y="3051484"/>
              <a:ext cx="376237" cy="82550"/>
            </a:xfrm>
            <a:custGeom>
              <a:avLst/>
              <a:gdLst>
                <a:gd name="T0" fmla="*/ 53 w 237"/>
                <a:gd name="T1" fmla="*/ 0 h 52"/>
                <a:gd name="T2" fmla="*/ 0 w 237"/>
                <a:gd name="T3" fmla="*/ 52 h 52"/>
                <a:gd name="T4" fmla="*/ 237 w 237"/>
                <a:gd name="T5" fmla="*/ 52 h 52"/>
                <a:gd name="T6" fmla="*/ 185 w 237"/>
                <a:gd name="T7" fmla="*/ 0 h 52"/>
                <a:gd name="T8" fmla="*/ 53 w 23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52">
                  <a:moveTo>
                    <a:pt x="53" y="0"/>
                  </a:moveTo>
                  <a:lnTo>
                    <a:pt x="0" y="52"/>
                  </a:lnTo>
                  <a:lnTo>
                    <a:pt x="237" y="52"/>
                  </a:lnTo>
                  <a:lnTo>
                    <a:pt x="185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2905932" y="2826059"/>
              <a:ext cx="84137" cy="298450"/>
            </a:xfrm>
            <a:custGeom>
              <a:avLst/>
              <a:gdLst>
                <a:gd name="T0" fmla="*/ 0 w 53"/>
                <a:gd name="T1" fmla="*/ 26 h 188"/>
                <a:gd name="T2" fmla="*/ 0 w 53"/>
                <a:gd name="T3" fmla="*/ 135 h 188"/>
                <a:gd name="T4" fmla="*/ 23 w 53"/>
                <a:gd name="T5" fmla="*/ 158 h 188"/>
                <a:gd name="T6" fmla="*/ 53 w 53"/>
                <a:gd name="T7" fmla="*/ 188 h 188"/>
                <a:gd name="T8" fmla="*/ 53 w 53"/>
                <a:gd name="T9" fmla="*/ 26 h 188"/>
                <a:gd name="T10" fmla="*/ 27 w 53"/>
                <a:gd name="T11" fmla="*/ 0 h 188"/>
                <a:gd name="T12" fmla="*/ 0 w 53"/>
                <a:gd name="T13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88">
                  <a:moveTo>
                    <a:pt x="0" y="26"/>
                  </a:moveTo>
                  <a:lnTo>
                    <a:pt x="0" y="135"/>
                  </a:lnTo>
                  <a:lnTo>
                    <a:pt x="23" y="158"/>
                  </a:lnTo>
                  <a:lnTo>
                    <a:pt x="53" y="188"/>
                  </a:lnTo>
                  <a:lnTo>
                    <a:pt x="53" y="26"/>
                  </a:lnTo>
                  <a:lnTo>
                    <a:pt x="27" y="0"/>
                  </a:lnTo>
                  <a:lnTo>
                    <a:pt x="0" y="26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2602720" y="2495859"/>
              <a:ext cx="376237" cy="84138"/>
            </a:xfrm>
            <a:custGeom>
              <a:avLst/>
              <a:gdLst>
                <a:gd name="T0" fmla="*/ 0 w 237"/>
                <a:gd name="T1" fmla="*/ 0 h 53"/>
                <a:gd name="T2" fmla="*/ 53 w 237"/>
                <a:gd name="T3" fmla="*/ 53 h 53"/>
                <a:gd name="T4" fmla="*/ 185 w 237"/>
                <a:gd name="T5" fmla="*/ 53 h 53"/>
                <a:gd name="T6" fmla="*/ 237 w 237"/>
                <a:gd name="T7" fmla="*/ 0 h 53"/>
                <a:gd name="T8" fmla="*/ 0 w 237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53">
                  <a:moveTo>
                    <a:pt x="0" y="0"/>
                  </a:moveTo>
                  <a:lnTo>
                    <a:pt x="53" y="53"/>
                  </a:lnTo>
                  <a:lnTo>
                    <a:pt x="185" y="53"/>
                  </a:lnTo>
                  <a:lnTo>
                    <a:pt x="2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2593195" y="2506971"/>
              <a:ext cx="82550" cy="298450"/>
            </a:xfrm>
            <a:custGeom>
              <a:avLst/>
              <a:gdLst>
                <a:gd name="T0" fmla="*/ 52 w 52"/>
                <a:gd name="T1" fmla="*/ 52 h 188"/>
                <a:gd name="T2" fmla="*/ 12 w 52"/>
                <a:gd name="T3" fmla="*/ 12 h 188"/>
                <a:gd name="T4" fmla="*/ 0 w 52"/>
                <a:gd name="T5" fmla="*/ 0 h 188"/>
                <a:gd name="T6" fmla="*/ 0 w 52"/>
                <a:gd name="T7" fmla="*/ 161 h 188"/>
                <a:gd name="T8" fmla="*/ 26 w 52"/>
                <a:gd name="T9" fmla="*/ 188 h 188"/>
                <a:gd name="T10" fmla="*/ 46 w 52"/>
                <a:gd name="T11" fmla="*/ 168 h 188"/>
                <a:gd name="T12" fmla="*/ 52 w 52"/>
                <a:gd name="T13" fmla="*/ 161 h 188"/>
                <a:gd name="T14" fmla="*/ 52 w 52"/>
                <a:gd name="T15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88">
                  <a:moveTo>
                    <a:pt x="52" y="52"/>
                  </a:moveTo>
                  <a:lnTo>
                    <a:pt x="12" y="12"/>
                  </a:lnTo>
                  <a:lnTo>
                    <a:pt x="0" y="0"/>
                  </a:lnTo>
                  <a:lnTo>
                    <a:pt x="0" y="161"/>
                  </a:lnTo>
                  <a:lnTo>
                    <a:pt x="26" y="188"/>
                  </a:lnTo>
                  <a:lnTo>
                    <a:pt x="46" y="168"/>
                  </a:lnTo>
                  <a:lnTo>
                    <a:pt x="52" y="161"/>
                  </a:lnTo>
                  <a:lnTo>
                    <a:pt x="52" y="5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2905932" y="2506971"/>
              <a:ext cx="84137" cy="298450"/>
            </a:xfrm>
            <a:custGeom>
              <a:avLst/>
              <a:gdLst>
                <a:gd name="T0" fmla="*/ 0 w 53"/>
                <a:gd name="T1" fmla="*/ 52 h 188"/>
                <a:gd name="T2" fmla="*/ 0 w 53"/>
                <a:gd name="T3" fmla="*/ 161 h 188"/>
                <a:gd name="T4" fmla="*/ 27 w 53"/>
                <a:gd name="T5" fmla="*/ 188 h 188"/>
                <a:gd name="T6" fmla="*/ 53 w 53"/>
                <a:gd name="T7" fmla="*/ 161 h 188"/>
                <a:gd name="T8" fmla="*/ 53 w 53"/>
                <a:gd name="T9" fmla="*/ 0 h 188"/>
                <a:gd name="T10" fmla="*/ 0 w 53"/>
                <a:gd name="T11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88">
                  <a:moveTo>
                    <a:pt x="0" y="52"/>
                  </a:moveTo>
                  <a:lnTo>
                    <a:pt x="0" y="161"/>
                  </a:lnTo>
                  <a:lnTo>
                    <a:pt x="27" y="188"/>
                  </a:lnTo>
                  <a:lnTo>
                    <a:pt x="53" y="161"/>
                  </a:lnTo>
                  <a:lnTo>
                    <a:pt x="53" y="0"/>
                  </a:lnTo>
                  <a:lnTo>
                    <a:pt x="0" y="5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2593195" y="2826059"/>
              <a:ext cx="82550" cy="298450"/>
            </a:xfrm>
            <a:custGeom>
              <a:avLst/>
              <a:gdLst>
                <a:gd name="T0" fmla="*/ 52 w 52"/>
                <a:gd name="T1" fmla="*/ 26 h 188"/>
                <a:gd name="T2" fmla="*/ 46 w 52"/>
                <a:gd name="T3" fmla="*/ 20 h 188"/>
                <a:gd name="T4" fmla="*/ 26 w 52"/>
                <a:gd name="T5" fmla="*/ 0 h 188"/>
                <a:gd name="T6" fmla="*/ 0 w 52"/>
                <a:gd name="T7" fmla="*/ 26 h 188"/>
                <a:gd name="T8" fmla="*/ 0 w 52"/>
                <a:gd name="T9" fmla="*/ 188 h 188"/>
                <a:gd name="T10" fmla="*/ 52 w 52"/>
                <a:gd name="T11" fmla="*/ 135 h 188"/>
                <a:gd name="T12" fmla="*/ 52 w 52"/>
                <a:gd name="T13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52" y="26"/>
                  </a:moveTo>
                  <a:lnTo>
                    <a:pt x="46" y="2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0" y="188"/>
                  </a:lnTo>
                  <a:lnTo>
                    <a:pt x="52" y="135"/>
                  </a:lnTo>
                  <a:lnTo>
                    <a:pt x="52" y="26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75607" y="1838634"/>
            <a:ext cx="1951037" cy="1952625"/>
            <a:chOff x="1575607" y="1838634"/>
            <a:chExt cx="1951037" cy="1952625"/>
          </a:xfrm>
        </p:grpSpPr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2520170" y="1838634"/>
              <a:ext cx="60325" cy="276225"/>
            </a:xfrm>
            <a:custGeom>
              <a:avLst/>
              <a:gdLst>
                <a:gd name="T0" fmla="*/ 19 w 38"/>
                <a:gd name="T1" fmla="*/ 174 h 174"/>
                <a:gd name="T2" fmla="*/ 0 w 38"/>
                <a:gd name="T3" fmla="*/ 155 h 174"/>
                <a:gd name="T4" fmla="*/ 0 w 38"/>
                <a:gd name="T5" fmla="*/ 20 h 174"/>
                <a:gd name="T6" fmla="*/ 19 w 38"/>
                <a:gd name="T7" fmla="*/ 0 h 174"/>
                <a:gd name="T8" fmla="*/ 38 w 38"/>
                <a:gd name="T9" fmla="*/ 20 h 174"/>
                <a:gd name="T10" fmla="*/ 38 w 38"/>
                <a:gd name="T11" fmla="*/ 155 h 174"/>
                <a:gd name="T12" fmla="*/ 19 w 38"/>
                <a:gd name="T13" fmla="*/ 174 h 174"/>
                <a:gd name="T14" fmla="*/ 19 w 38"/>
                <a:gd name="T15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74">
                  <a:moveTo>
                    <a:pt x="19" y="174"/>
                  </a:moveTo>
                  <a:lnTo>
                    <a:pt x="0" y="155"/>
                  </a:lnTo>
                  <a:lnTo>
                    <a:pt x="0" y="20"/>
                  </a:lnTo>
                  <a:lnTo>
                    <a:pt x="19" y="0"/>
                  </a:lnTo>
                  <a:lnTo>
                    <a:pt x="38" y="20"/>
                  </a:lnTo>
                  <a:lnTo>
                    <a:pt x="38" y="155"/>
                  </a:lnTo>
                  <a:lnTo>
                    <a:pt x="19" y="174"/>
                  </a:lnTo>
                  <a:lnTo>
                    <a:pt x="19" y="174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5"/>
            <p:cNvSpPr>
              <a:spLocks/>
            </p:cNvSpPr>
            <p:nvPr/>
          </p:nvSpPr>
          <p:spPr bwMode="auto">
            <a:xfrm>
              <a:off x="2421745" y="1844984"/>
              <a:ext cx="82550" cy="273050"/>
            </a:xfrm>
            <a:custGeom>
              <a:avLst/>
              <a:gdLst>
                <a:gd name="T0" fmla="*/ 35 w 52"/>
                <a:gd name="T1" fmla="*/ 172 h 172"/>
                <a:gd name="T2" fmla="*/ 14 w 52"/>
                <a:gd name="T3" fmla="*/ 155 h 172"/>
                <a:gd name="T4" fmla="*/ 0 w 52"/>
                <a:gd name="T5" fmla="*/ 21 h 172"/>
                <a:gd name="T6" fmla="*/ 17 w 52"/>
                <a:gd name="T7" fmla="*/ 0 h 172"/>
                <a:gd name="T8" fmla="*/ 38 w 52"/>
                <a:gd name="T9" fmla="*/ 17 h 172"/>
                <a:gd name="T10" fmla="*/ 52 w 52"/>
                <a:gd name="T11" fmla="*/ 151 h 172"/>
                <a:gd name="T12" fmla="*/ 35 w 52"/>
                <a:gd name="T13" fmla="*/ 172 h 172"/>
                <a:gd name="T14" fmla="*/ 35 w 52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72">
                  <a:moveTo>
                    <a:pt x="35" y="172"/>
                  </a:moveTo>
                  <a:lnTo>
                    <a:pt x="14" y="155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38" y="17"/>
                  </a:lnTo>
                  <a:lnTo>
                    <a:pt x="52" y="151"/>
                  </a:lnTo>
                  <a:lnTo>
                    <a:pt x="35" y="172"/>
                  </a:lnTo>
                  <a:lnTo>
                    <a:pt x="35" y="17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6"/>
            <p:cNvSpPr>
              <a:spLocks/>
            </p:cNvSpPr>
            <p:nvPr/>
          </p:nvSpPr>
          <p:spPr bwMode="auto">
            <a:xfrm>
              <a:off x="2324907" y="1860859"/>
              <a:ext cx="103187" cy="268288"/>
            </a:xfrm>
            <a:custGeom>
              <a:avLst/>
              <a:gdLst>
                <a:gd name="T0" fmla="*/ 50 w 65"/>
                <a:gd name="T1" fmla="*/ 169 h 169"/>
                <a:gd name="T2" fmla="*/ 28 w 65"/>
                <a:gd name="T3" fmla="*/ 155 h 169"/>
                <a:gd name="T4" fmla="*/ 0 w 65"/>
                <a:gd name="T5" fmla="*/ 23 h 169"/>
                <a:gd name="T6" fmla="*/ 14 w 65"/>
                <a:gd name="T7" fmla="*/ 0 h 169"/>
                <a:gd name="T8" fmla="*/ 37 w 65"/>
                <a:gd name="T9" fmla="*/ 15 h 169"/>
                <a:gd name="T10" fmla="*/ 65 w 65"/>
                <a:gd name="T11" fmla="*/ 147 h 169"/>
                <a:gd name="T12" fmla="*/ 50 w 65"/>
                <a:gd name="T13" fmla="*/ 169 h 169"/>
                <a:gd name="T14" fmla="*/ 50 w 65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69">
                  <a:moveTo>
                    <a:pt x="50" y="169"/>
                  </a:moveTo>
                  <a:lnTo>
                    <a:pt x="28" y="155"/>
                  </a:lnTo>
                  <a:lnTo>
                    <a:pt x="0" y="23"/>
                  </a:lnTo>
                  <a:lnTo>
                    <a:pt x="14" y="0"/>
                  </a:lnTo>
                  <a:lnTo>
                    <a:pt x="37" y="15"/>
                  </a:lnTo>
                  <a:lnTo>
                    <a:pt x="65" y="147"/>
                  </a:lnTo>
                  <a:lnTo>
                    <a:pt x="50" y="169"/>
                  </a:lnTo>
                  <a:lnTo>
                    <a:pt x="50" y="16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7"/>
            <p:cNvSpPr>
              <a:spLocks/>
            </p:cNvSpPr>
            <p:nvPr/>
          </p:nvSpPr>
          <p:spPr bwMode="auto">
            <a:xfrm>
              <a:off x="2229657" y="1887846"/>
              <a:ext cx="123825" cy="261938"/>
            </a:xfrm>
            <a:custGeom>
              <a:avLst/>
              <a:gdLst>
                <a:gd name="T0" fmla="*/ 66 w 78"/>
                <a:gd name="T1" fmla="*/ 165 h 165"/>
                <a:gd name="T2" fmla="*/ 42 w 78"/>
                <a:gd name="T3" fmla="*/ 152 h 165"/>
                <a:gd name="T4" fmla="*/ 0 w 78"/>
                <a:gd name="T5" fmla="*/ 24 h 165"/>
                <a:gd name="T6" fmla="*/ 12 w 78"/>
                <a:gd name="T7" fmla="*/ 0 h 165"/>
                <a:gd name="T8" fmla="*/ 37 w 78"/>
                <a:gd name="T9" fmla="*/ 12 h 165"/>
                <a:gd name="T10" fmla="*/ 78 w 78"/>
                <a:gd name="T11" fmla="*/ 140 h 165"/>
                <a:gd name="T12" fmla="*/ 66 w 78"/>
                <a:gd name="T13" fmla="*/ 165 h 165"/>
                <a:gd name="T14" fmla="*/ 66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66" y="165"/>
                  </a:moveTo>
                  <a:lnTo>
                    <a:pt x="42" y="152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37" y="12"/>
                  </a:lnTo>
                  <a:lnTo>
                    <a:pt x="78" y="140"/>
                  </a:lnTo>
                  <a:lnTo>
                    <a:pt x="66" y="165"/>
                  </a:lnTo>
                  <a:lnTo>
                    <a:pt x="66" y="165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8"/>
            <p:cNvSpPr>
              <a:spLocks/>
            </p:cNvSpPr>
            <p:nvPr/>
          </p:nvSpPr>
          <p:spPr bwMode="auto">
            <a:xfrm>
              <a:off x="2139170" y="1924359"/>
              <a:ext cx="142875" cy="250825"/>
            </a:xfrm>
            <a:custGeom>
              <a:avLst/>
              <a:gdLst>
                <a:gd name="T0" fmla="*/ 80 w 90"/>
                <a:gd name="T1" fmla="*/ 158 h 158"/>
                <a:gd name="T2" fmla="*/ 54 w 90"/>
                <a:gd name="T3" fmla="*/ 148 h 158"/>
                <a:gd name="T4" fmla="*/ 0 w 90"/>
                <a:gd name="T5" fmla="*/ 25 h 158"/>
                <a:gd name="T6" fmla="*/ 9 w 90"/>
                <a:gd name="T7" fmla="*/ 0 h 158"/>
                <a:gd name="T8" fmla="*/ 35 w 90"/>
                <a:gd name="T9" fmla="*/ 10 h 158"/>
                <a:gd name="T10" fmla="*/ 90 w 90"/>
                <a:gd name="T11" fmla="*/ 133 h 158"/>
                <a:gd name="T12" fmla="*/ 80 w 90"/>
                <a:gd name="T13" fmla="*/ 158 h 158"/>
                <a:gd name="T14" fmla="*/ 8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80" y="158"/>
                  </a:moveTo>
                  <a:lnTo>
                    <a:pt x="54" y="148"/>
                  </a:lnTo>
                  <a:lnTo>
                    <a:pt x="0" y="25"/>
                  </a:lnTo>
                  <a:lnTo>
                    <a:pt x="9" y="0"/>
                  </a:lnTo>
                  <a:lnTo>
                    <a:pt x="35" y="10"/>
                  </a:lnTo>
                  <a:lnTo>
                    <a:pt x="90" y="133"/>
                  </a:lnTo>
                  <a:lnTo>
                    <a:pt x="80" y="158"/>
                  </a:lnTo>
                  <a:lnTo>
                    <a:pt x="80" y="158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9"/>
            <p:cNvSpPr>
              <a:spLocks/>
            </p:cNvSpPr>
            <p:nvPr/>
          </p:nvSpPr>
          <p:spPr bwMode="auto">
            <a:xfrm>
              <a:off x="2051857" y="1970396"/>
              <a:ext cx="158750" cy="238125"/>
            </a:xfrm>
            <a:custGeom>
              <a:avLst/>
              <a:gdLst>
                <a:gd name="T0" fmla="*/ 94 w 100"/>
                <a:gd name="T1" fmla="*/ 150 h 150"/>
                <a:gd name="T2" fmla="*/ 68 w 100"/>
                <a:gd name="T3" fmla="*/ 143 h 150"/>
                <a:gd name="T4" fmla="*/ 0 w 100"/>
                <a:gd name="T5" fmla="*/ 26 h 150"/>
                <a:gd name="T6" fmla="*/ 7 w 100"/>
                <a:gd name="T7" fmla="*/ 0 h 150"/>
                <a:gd name="T8" fmla="*/ 33 w 100"/>
                <a:gd name="T9" fmla="*/ 7 h 150"/>
                <a:gd name="T10" fmla="*/ 100 w 100"/>
                <a:gd name="T11" fmla="*/ 124 h 150"/>
                <a:gd name="T12" fmla="*/ 94 w 100"/>
                <a:gd name="T13" fmla="*/ 150 h 150"/>
                <a:gd name="T14" fmla="*/ 94 w 100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50">
                  <a:moveTo>
                    <a:pt x="94" y="150"/>
                  </a:moveTo>
                  <a:lnTo>
                    <a:pt x="68" y="143"/>
                  </a:lnTo>
                  <a:lnTo>
                    <a:pt x="0" y="26"/>
                  </a:lnTo>
                  <a:lnTo>
                    <a:pt x="7" y="0"/>
                  </a:lnTo>
                  <a:lnTo>
                    <a:pt x="33" y="7"/>
                  </a:lnTo>
                  <a:lnTo>
                    <a:pt x="100" y="124"/>
                  </a:lnTo>
                  <a:lnTo>
                    <a:pt x="94" y="150"/>
                  </a:lnTo>
                  <a:lnTo>
                    <a:pt x="94" y="15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0"/>
            <p:cNvSpPr>
              <a:spLocks/>
            </p:cNvSpPr>
            <p:nvPr/>
          </p:nvSpPr>
          <p:spPr bwMode="auto">
            <a:xfrm>
              <a:off x="1970895" y="2025959"/>
              <a:ext cx="174625" cy="222250"/>
            </a:xfrm>
            <a:custGeom>
              <a:avLst/>
              <a:gdLst>
                <a:gd name="T0" fmla="*/ 106 w 110"/>
                <a:gd name="T1" fmla="*/ 140 h 140"/>
                <a:gd name="T2" fmla="*/ 79 w 110"/>
                <a:gd name="T3" fmla="*/ 136 h 140"/>
                <a:gd name="T4" fmla="*/ 0 w 110"/>
                <a:gd name="T5" fmla="*/ 27 h 140"/>
                <a:gd name="T6" fmla="*/ 4 w 110"/>
                <a:gd name="T7" fmla="*/ 0 h 140"/>
                <a:gd name="T8" fmla="*/ 31 w 110"/>
                <a:gd name="T9" fmla="*/ 4 h 140"/>
                <a:gd name="T10" fmla="*/ 110 w 110"/>
                <a:gd name="T11" fmla="*/ 113 h 140"/>
                <a:gd name="T12" fmla="*/ 106 w 110"/>
                <a:gd name="T13" fmla="*/ 140 h 140"/>
                <a:gd name="T14" fmla="*/ 106 w 110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40">
                  <a:moveTo>
                    <a:pt x="106" y="140"/>
                  </a:moveTo>
                  <a:lnTo>
                    <a:pt x="79" y="136"/>
                  </a:lnTo>
                  <a:lnTo>
                    <a:pt x="0" y="27"/>
                  </a:lnTo>
                  <a:lnTo>
                    <a:pt x="4" y="0"/>
                  </a:lnTo>
                  <a:lnTo>
                    <a:pt x="31" y="4"/>
                  </a:lnTo>
                  <a:lnTo>
                    <a:pt x="110" y="113"/>
                  </a:lnTo>
                  <a:lnTo>
                    <a:pt x="106" y="140"/>
                  </a:lnTo>
                  <a:lnTo>
                    <a:pt x="106" y="14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1"/>
            <p:cNvSpPr>
              <a:spLocks/>
            </p:cNvSpPr>
            <p:nvPr/>
          </p:nvSpPr>
          <p:spPr bwMode="auto">
            <a:xfrm>
              <a:off x="1896282" y="2089459"/>
              <a:ext cx="187325" cy="204788"/>
            </a:xfrm>
            <a:custGeom>
              <a:avLst/>
              <a:gdLst>
                <a:gd name="T0" fmla="*/ 117 w 118"/>
                <a:gd name="T1" fmla="*/ 129 h 129"/>
                <a:gd name="T2" fmla="*/ 90 w 118"/>
                <a:gd name="T3" fmla="*/ 128 h 129"/>
                <a:gd name="T4" fmla="*/ 0 w 118"/>
                <a:gd name="T5" fmla="*/ 27 h 129"/>
                <a:gd name="T6" fmla="*/ 1 w 118"/>
                <a:gd name="T7" fmla="*/ 0 h 129"/>
                <a:gd name="T8" fmla="*/ 28 w 118"/>
                <a:gd name="T9" fmla="*/ 2 h 129"/>
                <a:gd name="T10" fmla="*/ 118 w 118"/>
                <a:gd name="T11" fmla="*/ 102 h 129"/>
                <a:gd name="T12" fmla="*/ 117 w 118"/>
                <a:gd name="T13" fmla="*/ 129 h 129"/>
                <a:gd name="T14" fmla="*/ 117 w 118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9">
                  <a:moveTo>
                    <a:pt x="117" y="129"/>
                  </a:moveTo>
                  <a:lnTo>
                    <a:pt x="90" y="128"/>
                  </a:lnTo>
                  <a:lnTo>
                    <a:pt x="0" y="27"/>
                  </a:lnTo>
                  <a:lnTo>
                    <a:pt x="1" y="0"/>
                  </a:lnTo>
                  <a:lnTo>
                    <a:pt x="28" y="2"/>
                  </a:lnTo>
                  <a:lnTo>
                    <a:pt x="118" y="102"/>
                  </a:lnTo>
                  <a:lnTo>
                    <a:pt x="117" y="129"/>
                  </a:lnTo>
                  <a:lnTo>
                    <a:pt x="117" y="12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2"/>
            <p:cNvSpPr>
              <a:spLocks/>
            </p:cNvSpPr>
            <p:nvPr/>
          </p:nvSpPr>
          <p:spPr bwMode="auto">
            <a:xfrm>
              <a:off x="1824845" y="2159309"/>
              <a:ext cx="204787" cy="188913"/>
            </a:xfrm>
            <a:custGeom>
              <a:avLst/>
              <a:gdLst>
                <a:gd name="T0" fmla="*/ 102 w 129"/>
                <a:gd name="T1" fmla="*/ 119 h 119"/>
                <a:gd name="T2" fmla="*/ 2 w 129"/>
                <a:gd name="T3" fmla="*/ 29 h 119"/>
                <a:gd name="T4" fmla="*/ 0 w 129"/>
                <a:gd name="T5" fmla="*/ 2 h 119"/>
                <a:gd name="T6" fmla="*/ 28 w 129"/>
                <a:gd name="T7" fmla="*/ 0 h 119"/>
                <a:gd name="T8" fmla="*/ 128 w 129"/>
                <a:gd name="T9" fmla="*/ 91 h 119"/>
                <a:gd name="T10" fmla="*/ 129 w 129"/>
                <a:gd name="T11" fmla="*/ 118 h 119"/>
                <a:gd name="T12" fmla="*/ 102 w 129"/>
                <a:gd name="T13" fmla="*/ 119 h 119"/>
                <a:gd name="T14" fmla="*/ 102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102" y="119"/>
                  </a:moveTo>
                  <a:lnTo>
                    <a:pt x="2" y="29"/>
                  </a:lnTo>
                  <a:lnTo>
                    <a:pt x="0" y="2"/>
                  </a:lnTo>
                  <a:lnTo>
                    <a:pt x="28" y="0"/>
                  </a:lnTo>
                  <a:lnTo>
                    <a:pt x="128" y="91"/>
                  </a:lnTo>
                  <a:lnTo>
                    <a:pt x="129" y="118"/>
                  </a:lnTo>
                  <a:lnTo>
                    <a:pt x="102" y="119"/>
                  </a:lnTo>
                  <a:lnTo>
                    <a:pt x="102" y="11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3"/>
            <p:cNvSpPr>
              <a:spLocks/>
            </p:cNvSpPr>
            <p:nvPr/>
          </p:nvSpPr>
          <p:spPr bwMode="auto">
            <a:xfrm>
              <a:off x="1761345" y="2235509"/>
              <a:ext cx="222250" cy="174625"/>
            </a:xfrm>
            <a:custGeom>
              <a:avLst/>
              <a:gdLst>
                <a:gd name="T0" fmla="*/ 113 w 140"/>
                <a:gd name="T1" fmla="*/ 110 h 110"/>
                <a:gd name="T2" fmla="*/ 4 w 140"/>
                <a:gd name="T3" fmla="*/ 31 h 110"/>
                <a:gd name="T4" fmla="*/ 0 w 140"/>
                <a:gd name="T5" fmla="*/ 4 h 110"/>
                <a:gd name="T6" fmla="*/ 27 w 140"/>
                <a:gd name="T7" fmla="*/ 0 h 110"/>
                <a:gd name="T8" fmla="*/ 136 w 140"/>
                <a:gd name="T9" fmla="*/ 79 h 110"/>
                <a:gd name="T10" fmla="*/ 140 w 140"/>
                <a:gd name="T11" fmla="*/ 106 h 110"/>
                <a:gd name="T12" fmla="*/ 113 w 140"/>
                <a:gd name="T13" fmla="*/ 110 h 110"/>
                <a:gd name="T14" fmla="*/ 113 w 140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0">
                  <a:moveTo>
                    <a:pt x="113" y="110"/>
                  </a:moveTo>
                  <a:lnTo>
                    <a:pt x="4" y="31"/>
                  </a:lnTo>
                  <a:lnTo>
                    <a:pt x="0" y="4"/>
                  </a:lnTo>
                  <a:lnTo>
                    <a:pt x="27" y="0"/>
                  </a:lnTo>
                  <a:lnTo>
                    <a:pt x="136" y="79"/>
                  </a:lnTo>
                  <a:lnTo>
                    <a:pt x="140" y="106"/>
                  </a:lnTo>
                  <a:lnTo>
                    <a:pt x="113" y="110"/>
                  </a:lnTo>
                  <a:lnTo>
                    <a:pt x="113" y="11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4"/>
            <p:cNvSpPr>
              <a:spLocks/>
            </p:cNvSpPr>
            <p:nvPr/>
          </p:nvSpPr>
          <p:spPr bwMode="auto">
            <a:xfrm>
              <a:off x="1705782" y="2316471"/>
              <a:ext cx="238125" cy="160338"/>
            </a:xfrm>
            <a:custGeom>
              <a:avLst/>
              <a:gdLst>
                <a:gd name="T0" fmla="*/ 124 w 150"/>
                <a:gd name="T1" fmla="*/ 101 h 101"/>
                <a:gd name="T2" fmla="*/ 7 w 150"/>
                <a:gd name="T3" fmla="*/ 33 h 101"/>
                <a:gd name="T4" fmla="*/ 0 w 150"/>
                <a:gd name="T5" fmla="*/ 7 h 101"/>
                <a:gd name="T6" fmla="*/ 26 w 150"/>
                <a:gd name="T7" fmla="*/ 0 h 101"/>
                <a:gd name="T8" fmla="*/ 143 w 150"/>
                <a:gd name="T9" fmla="*/ 68 h 101"/>
                <a:gd name="T10" fmla="*/ 150 w 150"/>
                <a:gd name="T11" fmla="*/ 94 h 101"/>
                <a:gd name="T12" fmla="*/ 124 w 150"/>
                <a:gd name="T13" fmla="*/ 101 h 101"/>
                <a:gd name="T14" fmla="*/ 124 w 15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01">
                  <a:moveTo>
                    <a:pt x="124" y="101"/>
                  </a:moveTo>
                  <a:lnTo>
                    <a:pt x="7" y="33"/>
                  </a:lnTo>
                  <a:lnTo>
                    <a:pt x="0" y="7"/>
                  </a:lnTo>
                  <a:lnTo>
                    <a:pt x="26" y="0"/>
                  </a:lnTo>
                  <a:lnTo>
                    <a:pt x="143" y="68"/>
                  </a:lnTo>
                  <a:lnTo>
                    <a:pt x="150" y="94"/>
                  </a:lnTo>
                  <a:lnTo>
                    <a:pt x="124" y="101"/>
                  </a:lnTo>
                  <a:lnTo>
                    <a:pt x="124" y="10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9" name="Freeform 45"/>
            <p:cNvSpPr>
              <a:spLocks/>
            </p:cNvSpPr>
            <p:nvPr/>
          </p:nvSpPr>
          <p:spPr bwMode="auto">
            <a:xfrm>
              <a:off x="1659745" y="2403784"/>
              <a:ext cx="250825" cy="142875"/>
            </a:xfrm>
            <a:custGeom>
              <a:avLst/>
              <a:gdLst>
                <a:gd name="T0" fmla="*/ 133 w 158"/>
                <a:gd name="T1" fmla="*/ 90 h 90"/>
                <a:gd name="T2" fmla="*/ 9 w 158"/>
                <a:gd name="T3" fmla="*/ 34 h 90"/>
                <a:gd name="T4" fmla="*/ 0 w 158"/>
                <a:gd name="T5" fmla="*/ 9 h 90"/>
                <a:gd name="T6" fmla="*/ 25 w 158"/>
                <a:gd name="T7" fmla="*/ 0 h 90"/>
                <a:gd name="T8" fmla="*/ 148 w 158"/>
                <a:gd name="T9" fmla="*/ 55 h 90"/>
                <a:gd name="T10" fmla="*/ 158 w 158"/>
                <a:gd name="T11" fmla="*/ 80 h 90"/>
                <a:gd name="T12" fmla="*/ 133 w 158"/>
                <a:gd name="T13" fmla="*/ 90 h 90"/>
                <a:gd name="T14" fmla="*/ 133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133" y="90"/>
                  </a:moveTo>
                  <a:lnTo>
                    <a:pt x="9" y="34"/>
                  </a:lnTo>
                  <a:lnTo>
                    <a:pt x="0" y="9"/>
                  </a:lnTo>
                  <a:lnTo>
                    <a:pt x="25" y="0"/>
                  </a:lnTo>
                  <a:lnTo>
                    <a:pt x="148" y="55"/>
                  </a:lnTo>
                  <a:lnTo>
                    <a:pt x="158" y="80"/>
                  </a:lnTo>
                  <a:lnTo>
                    <a:pt x="133" y="90"/>
                  </a:lnTo>
                  <a:lnTo>
                    <a:pt x="133" y="9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0" name="Freeform 46"/>
            <p:cNvSpPr>
              <a:spLocks/>
            </p:cNvSpPr>
            <p:nvPr/>
          </p:nvSpPr>
          <p:spPr bwMode="auto">
            <a:xfrm>
              <a:off x="1623232" y="2494271"/>
              <a:ext cx="260350" cy="123825"/>
            </a:xfrm>
            <a:custGeom>
              <a:avLst/>
              <a:gdLst>
                <a:gd name="T0" fmla="*/ 140 w 164"/>
                <a:gd name="T1" fmla="*/ 78 h 78"/>
                <a:gd name="T2" fmla="*/ 12 w 164"/>
                <a:gd name="T3" fmla="*/ 37 h 78"/>
                <a:gd name="T4" fmla="*/ 0 w 164"/>
                <a:gd name="T5" fmla="*/ 12 h 78"/>
                <a:gd name="T6" fmla="*/ 24 w 164"/>
                <a:gd name="T7" fmla="*/ 0 h 78"/>
                <a:gd name="T8" fmla="*/ 152 w 164"/>
                <a:gd name="T9" fmla="*/ 42 h 78"/>
                <a:gd name="T10" fmla="*/ 164 w 164"/>
                <a:gd name="T11" fmla="*/ 66 h 78"/>
                <a:gd name="T12" fmla="*/ 140 w 164"/>
                <a:gd name="T13" fmla="*/ 78 h 78"/>
                <a:gd name="T14" fmla="*/ 140 w 164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8">
                  <a:moveTo>
                    <a:pt x="140" y="78"/>
                  </a:moveTo>
                  <a:lnTo>
                    <a:pt x="12" y="37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152" y="42"/>
                  </a:lnTo>
                  <a:lnTo>
                    <a:pt x="164" y="66"/>
                  </a:lnTo>
                  <a:lnTo>
                    <a:pt x="140" y="78"/>
                  </a:lnTo>
                  <a:lnTo>
                    <a:pt x="140" y="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1" name="Freeform 47"/>
            <p:cNvSpPr>
              <a:spLocks/>
            </p:cNvSpPr>
            <p:nvPr/>
          </p:nvSpPr>
          <p:spPr bwMode="auto">
            <a:xfrm>
              <a:off x="1596245" y="2589521"/>
              <a:ext cx="269875" cy="103188"/>
            </a:xfrm>
            <a:custGeom>
              <a:avLst/>
              <a:gdLst>
                <a:gd name="T0" fmla="*/ 147 w 170"/>
                <a:gd name="T1" fmla="*/ 65 h 65"/>
                <a:gd name="T2" fmla="*/ 15 w 170"/>
                <a:gd name="T3" fmla="*/ 37 h 65"/>
                <a:gd name="T4" fmla="*/ 0 w 170"/>
                <a:gd name="T5" fmla="*/ 15 h 65"/>
                <a:gd name="T6" fmla="*/ 23 w 170"/>
                <a:gd name="T7" fmla="*/ 0 h 65"/>
                <a:gd name="T8" fmla="*/ 155 w 170"/>
                <a:gd name="T9" fmla="*/ 28 h 65"/>
                <a:gd name="T10" fmla="*/ 170 w 170"/>
                <a:gd name="T11" fmla="*/ 51 h 65"/>
                <a:gd name="T12" fmla="*/ 147 w 170"/>
                <a:gd name="T13" fmla="*/ 65 h 65"/>
                <a:gd name="T14" fmla="*/ 147 w 17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5">
                  <a:moveTo>
                    <a:pt x="147" y="65"/>
                  </a:moveTo>
                  <a:lnTo>
                    <a:pt x="15" y="37"/>
                  </a:lnTo>
                  <a:lnTo>
                    <a:pt x="0" y="15"/>
                  </a:lnTo>
                  <a:lnTo>
                    <a:pt x="23" y="0"/>
                  </a:lnTo>
                  <a:lnTo>
                    <a:pt x="155" y="28"/>
                  </a:lnTo>
                  <a:lnTo>
                    <a:pt x="170" y="51"/>
                  </a:lnTo>
                  <a:lnTo>
                    <a:pt x="147" y="65"/>
                  </a:lnTo>
                  <a:lnTo>
                    <a:pt x="147" y="6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2" name="Freeform 48"/>
            <p:cNvSpPr>
              <a:spLocks/>
            </p:cNvSpPr>
            <p:nvPr/>
          </p:nvSpPr>
          <p:spPr bwMode="auto">
            <a:xfrm>
              <a:off x="1580370" y="2686359"/>
              <a:ext cx="273050" cy="82550"/>
            </a:xfrm>
            <a:custGeom>
              <a:avLst/>
              <a:gdLst>
                <a:gd name="T0" fmla="*/ 151 w 172"/>
                <a:gd name="T1" fmla="*/ 52 h 52"/>
                <a:gd name="T2" fmla="*/ 17 w 172"/>
                <a:gd name="T3" fmla="*/ 38 h 52"/>
                <a:gd name="T4" fmla="*/ 0 w 172"/>
                <a:gd name="T5" fmla="*/ 17 h 52"/>
                <a:gd name="T6" fmla="*/ 21 w 172"/>
                <a:gd name="T7" fmla="*/ 0 h 52"/>
                <a:gd name="T8" fmla="*/ 155 w 172"/>
                <a:gd name="T9" fmla="*/ 14 h 52"/>
                <a:gd name="T10" fmla="*/ 172 w 172"/>
                <a:gd name="T11" fmla="*/ 35 h 52"/>
                <a:gd name="T12" fmla="*/ 151 w 172"/>
                <a:gd name="T13" fmla="*/ 52 h 52"/>
                <a:gd name="T14" fmla="*/ 151 w 17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2">
                  <a:moveTo>
                    <a:pt x="151" y="52"/>
                  </a:moveTo>
                  <a:lnTo>
                    <a:pt x="17" y="38"/>
                  </a:lnTo>
                  <a:lnTo>
                    <a:pt x="0" y="17"/>
                  </a:lnTo>
                  <a:lnTo>
                    <a:pt x="21" y="0"/>
                  </a:lnTo>
                  <a:lnTo>
                    <a:pt x="155" y="14"/>
                  </a:lnTo>
                  <a:lnTo>
                    <a:pt x="172" y="35"/>
                  </a:lnTo>
                  <a:lnTo>
                    <a:pt x="151" y="52"/>
                  </a:lnTo>
                  <a:lnTo>
                    <a:pt x="151" y="5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3" name="Freeform 49"/>
            <p:cNvSpPr>
              <a:spLocks/>
            </p:cNvSpPr>
            <p:nvPr/>
          </p:nvSpPr>
          <p:spPr bwMode="auto">
            <a:xfrm>
              <a:off x="1575607" y="2784784"/>
              <a:ext cx="274637" cy="61913"/>
            </a:xfrm>
            <a:custGeom>
              <a:avLst/>
              <a:gdLst>
                <a:gd name="T0" fmla="*/ 154 w 173"/>
                <a:gd name="T1" fmla="*/ 39 h 39"/>
                <a:gd name="T2" fmla="*/ 19 w 173"/>
                <a:gd name="T3" fmla="*/ 39 h 39"/>
                <a:gd name="T4" fmla="*/ 0 w 173"/>
                <a:gd name="T5" fmla="*/ 19 h 39"/>
                <a:gd name="T6" fmla="*/ 19 w 173"/>
                <a:gd name="T7" fmla="*/ 0 h 39"/>
                <a:gd name="T8" fmla="*/ 154 w 173"/>
                <a:gd name="T9" fmla="*/ 0 h 39"/>
                <a:gd name="T10" fmla="*/ 173 w 173"/>
                <a:gd name="T11" fmla="*/ 19 h 39"/>
                <a:gd name="T12" fmla="*/ 154 w 173"/>
                <a:gd name="T13" fmla="*/ 39 h 39"/>
                <a:gd name="T14" fmla="*/ 154 w 173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9">
                  <a:moveTo>
                    <a:pt x="154" y="39"/>
                  </a:moveTo>
                  <a:lnTo>
                    <a:pt x="19" y="39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154" y="0"/>
                  </a:lnTo>
                  <a:lnTo>
                    <a:pt x="173" y="19"/>
                  </a:lnTo>
                  <a:lnTo>
                    <a:pt x="154" y="39"/>
                  </a:lnTo>
                  <a:lnTo>
                    <a:pt x="154" y="3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4" name="Freeform 50"/>
            <p:cNvSpPr>
              <a:spLocks/>
            </p:cNvSpPr>
            <p:nvPr/>
          </p:nvSpPr>
          <p:spPr bwMode="auto">
            <a:xfrm>
              <a:off x="1580370" y="2860984"/>
              <a:ext cx="273050" cy="84138"/>
            </a:xfrm>
            <a:custGeom>
              <a:avLst/>
              <a:gdLst>
                <a:gd name="T0" fmla="*/ 21 w 172"/>
                <a:gd name="T1" fmla="*/ 53 h 53"/>
                <a:gd name="T2" fmla="*/ 0 w 172"/>
                <a:gd name="T3" fmla="*/ 36 h 53"/>
                <a:gd name="T4" fmla="*/ 17 w 172"/>
                <a:gd name="T5" fmla="*/ 15 h 53"/>
                <a:gd name="T6" fmla="*/ 151 w 172"/>
                <a:gd name="T7" fmla="*/ 0 h 53"/>
                <a:gd name="T8" fmla="*/ 172 w 172"/>
                <a:gd name="T9" fmla="*/ 17 h 53"/>
                <a:gd name="T10" fmla="*/ 155 w 172"/>
                <a:gd name="T11" fmla="*/ 39 h 53"/>
                <a:gd name="T12" fmla="*/ 21 w 172"/>
                <a:gd name="T13" fmla="*/ 53 h 53"/>
                <a:gd name="T14" fmla="*/ 21 w 17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3">
                  <a:moveTo>
                    <a:pt x="21" y="53"/>
                  </a:moveTo>
                  <a:lnTo>
                    <a:pt x="0" y="36"/>
                  </a:lnTo>
                  <a:lnTo>
                    <a:pt x="17" y="15"/>
                  </a:lnTo>
                  <a:lnTo>
                    <a:pt x="151" y="0"/>
                  </a:lnTo>
                  <a:lnTo>
                    <a:pt x="172" y="17"/>
                  </a:lnTo>
                  <a:lnTo>
                    <a:pt x="155" y="39"/>
                  </a:lnTo>
                  <a:lnTo>
                    <a:pt x="21" y="53"/>
                  </a:lnTo>
                  <a:lnTo>
                    <a:pt x="21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5" name="Freeform 51"/>
            <p:cNvSpPr>
              <a:spLocks/>
            </p:cNvSpPr>
            <p:nvPr/>
          </p:nvSpPr>
          <p:spPr bwMode="auto">
            <a:xfrm>
              <a:off x="1596245" y="2937184"/>
              <a:ext cx="269875" cy="104775"/>
            </a:xfrm>
            <a:custGeom>
              <a:avLst/>
              <a:gdLst>
                <a:gd name="T0" fmla="*/ 23 w 170"/>
                <a:gd name="T1" fmla="*/ 66 h 66"/>
                <a:gd name="T2" fmla="*/ 0 w 170"/>
                <a:gd name="T3" fmla="*/ 51 h 66"/>
                <a:gd name="T4" fmla="*/ 15 w 170"/>
                <a:gd name="T5" fmla="*/ 29 h 66"/>
                <a:gd name="T6" fmla="*/ 147 w 170"/>
                <a:gd name="T7" fmla="*/ 0 h 66"/>
                <a:gd name="T8" fmla="*/ 170 w 170"/>
                <a:gd name="T9" fmla="*/ 15 h 66"/>
                <a:gd name="T10" fmla="*/ 155 w 170"/>
                <a:gd name="T11" fmla="*/ 38 h 66"/>
                <a:gd name="T12" fmla="*/ 23 w 170"/>
                <a:gd name="T13" fmla="*/ 66 h 66"/>
                <a:gd name="T14" fmla="*/ 23 w 170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6">
                  <a:moveTo>
                    <a:pt x="23" y="66"/>
                  </a:moveTo>
                  <a:lnTo>
                    <a:pt x="0" y="51"/>
                  </a:lnTo>
                  <a:lnTo>
                    <a:pt x="15" y="29"/>
                  </a:lnTo>
                  <a:lnTo>
                    <a:pt x="147" y="0"/>
                  </a:lnTo>
                  <a:lnTo>
                    <a:pt x="170" y="15"/>
                  </a:lnTo>
                  <a:lnTo>
                    <a:pt x="155" y="38"/>
                  </a:lnTo>
                  <a:lnTo>
                    <a:pt x="23" y="66"/>
                  </a:lnTo>
                  <a:lnTo>
                    <a:pt x="23" y="66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6" name="Freeform 52"/>
            <p:cNvSpPr>
              <a:spLocks/>
            </p:cNvSpPr>
            <p:nvPr/>
          </p:nvSpPr>
          <p:spPr bwMode="auto">
            <a:xfrm>
              <a:off x="1623232" y="3013384"/>
              <a:ext cx="260350" cy="123825"/>
            </a:xfrm>
            <a:custGeom>
              <a:avLst/>
              <a:gdLst>
                <a:gd name="T0" fmla="*/ 24 w 164"/>
                <a:gd name="T1" fmla="*/ 78 h 78"/>
                <a:gd name="T2" fmla="*/ 0 w 164"/>
                <a:gd name="T3" fmla="*/ 65 h 78"/>
                <a:gd name="T4" fmla="*/ 12 w 164"/>
                <a:gd name="T5" fmla="*/ 41 h 78"/>
                <a:gd name="T6" fmla="*/ 140 w 164"/>
                <a:gd name="T7" fmla="*/ 0 h 78"/>
                <a:gd name="T8" fmla="*/ 164 w 164"/>
                <a:gd name="T9" fmla="*/ 12 h 78"/>
                <a:gd name="T10" fmla="*/ 152 w 164"/>
                <a:gd name="T11" fmla="*/ 36 h 78"/>
                <a:gd name="T12" fmla="*/ 24 w 164"/>
                <a:gd name="T13" fmla="*/ 78 h 78"/>
                <a:gd name="T14" fmla="*/ 24 w 164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8">
                  <a:moveTo>
                    <a:pt x="24" y="78"/>
                  </a:moveTo>
                  <a:lnTo>
                    <a:pt x="0" y="65"/>
                  </a:lnTo>
                  <a:lnTo>
                    <a:pt x="12" y="41"/>
                  </a:lnTo>
                  <a:lnTo>
                    <a:pt x="140" y="0"/>
                  </a:lnTo>
                  <a:lnTo>
                    <a:pt x="164" y="12"/>
                  </a:lnTo>
                  <a:lnTo>
                    <a:pt x="152" y="36"/>
                  </a:lnTo>
                  <a:lnTo>
                    <a:pt x="24" y="78"/>
                  </a:lnTo>
                  <a:lnTo>
                    <a:pt x="24" y="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7" name="Freeform 53"/>
            <p:cNvSpPr>
              <a:spLocks/>
            </p:cNvSpPr>
            <p:nvPr/>
          </p:nvSpPr>
          <p:spPr bwMode="auto">
            <a:xfrm>
              <a:off x="1659745" y="3084821"/>
              <a:ext cx="250825" cy="142875"/>
            </a:xfrm>
            <a:custGeom>
              <a:avLst/>
              <a:gdLst>
                <a:gd name="T0" fmla="*/ 25 w 158"/>
                <a:gd name="T1" fmla="*/ 90 h 90"/>
                <a:gd name="T2" fmla="*/ 0 w 158"/>
                <a:gd name="T3" fmla="*/ 81 h 90"/>
                <a:gd name="T4" fmla="*/ 9 w 158"/>
                <a:gd name="T5" fmla="*/ 55 h 90"/>
                <a:gd name="T6" fmla="*/ 133 w 158"/>
                <a:gd name="T7" fmla="*/ 0 h 90"/>
                <a:gd name="T8" fmla="*/ 158 w 158"/>
                <a:gd name="T9" fmla="*/ 10 h 90"/>
                <a:gd name="T10" fmla="*/ 148 w 158"/>
                <a:gd name="T11" fmla="*/ 35 h 90"/>
                <a:gd name="T12" fmla="*/ 25 w 158"/>
                <a:gd name="T13" fmla="*/ 90 h 90"/>
                <a:gd name="T14" fmla="*/ 25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25" y="90"/>
                  </a:moveTo>
                  <a:lnTo>
                    <a:pt x="0" y="81"/>
                  </a:lnTo>
                  <a:lnTo>
                    <a:pt x="9" y="55"/>
                  </a:lnTo>
                  <a:lnTo>
                    <a:pt x="133" y="0"/>
                  </a:lnTo>
                  <a:lnTo>
                    <a:pt x="158" y="10"/>
                  </a:lnTo>
                  <a:lnTo>
                    <a:pt x="148" y="35"/>
                  </a:lnTo>
                  <a:lnTo>
                    <a:pt x="25" y="90"/>
                  </a:lnTo>
                  <a:lnTo>
                    <a:pt x="25" y="9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8" name="Freeform 54"/>
            <p:cNvSpPr>
              <a:spLocks/>
            </p:cNvSpPr>
            <p:nvPr/>
          </p:nvSpPr>
          <p:spPr bwMode="auto">
            <a:xfrm>
              <a:off x="1705782" y="3154671"/>
              <a:ext cx="238125" cy="160338"/>
            </a:xfrm>
            <a:custGeom>
              <a:avLst/>
              <a:gdLst>
                <a:gd name="T0" fmla="*/ 26 w 150"/>
                <a:gd name="T1" fmla="*/ 101 h 101"/>
                <a:gd name="T2" fmla="*/ 0 w 150"/>
                <a:gd name="T3" fmla="*/ 94 h 101"/>
                <a:gd name="T4" fmla="*/ 7 w 150"/>
                <a:gd name="T5" fmla="*/ 68 h 101"/>
                <a:gd name="T6" fmla="*/ 124 w 150"/>
                <a:gd name="T7" fmla="*/ 0 h 101"/>
                <a:gd name="T8" fmla="*/ 150 w 150"/>
                <a:gd name="T9" fmla="*/ 7 h 101"/>
                <a:gd name="T10" fmla="*/ 143 w 150"/>
                <a:gd name="T11" fmla="*/ 33 h 101"/>
                <a:gd name="T12" fmla="*/ 26 w 150"/>
                <a:gd name="T13" fmla="*/ 101 h 101"/>
                <a:gd name="T14" fmla="*/ 26 w 15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01">
                  <a:moveTo>
                    <a:pt x="26" y="101"/>
                  </a:moveTo>
                  <a:lnTo>
                    <a:pt x="0" y="94"/>
                  </a:lnTo>
                  <a:lnTo>
                    <a:pt x="7" y="68"/>
                  </a:lnTo>
                  <a:lnTo>
                    <a:pt x="124" y="0"/>
                  </a:lnTo>
                  <a:lnTo>
                    <a:pt x="150" y="7"/>
                  </a:lnTo>
                  <a:lnTo>
                    <a:pt x="143" y="33"/>
                  </a:lnTo>
                  <a:lnTo>
                    <a:pt x="26" y="101"/>
                  </a:lnTo>
                  <a:lnTo>
                    <a:pt x="26" y="10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9" name="Freeform 55"/>
            <p:cNvSpPr>
              <a:spLocks/>
            </p:cNvSpPr>
            <p:nvPr/>
          </p:nvSpPr>
          <p:spPr bwMode="auto">
            <a:xfrm>
              <a:off x="1761345" y="3219759"/>
              <a:ext cx="222250" cy="176213"/>
            </a:xfrm>
            <a:custGeom>
              <a:avLst/>
              <a:gdLst>
                <a:gd name="T0" fmla="*/ 27 w 140"/>
                <a:gd name="T1" fmla="*/ 111 h 111"/>
                <a:gd name="T2" fmla="*/ 0 w 140"/>
                <a:gd name="T3" fmla="*/ 107 h 111"/>
                <a:gd name="T4" fmla="*/ 4 w 140"/>
                <a:gd name="T5" fmla="*/ 80 h 111"/>
                <a:gd name="T6" fmla="*/ 113 w 140"/>
                <a:gd name="T7" fmla="*/ 0 h 111"/>
                <a:gd name="T8" fmla="*/ 140 w 140"/>
                <a:gd name="T9" fmla="*/ 5 h 111"/>
                <a:gd name="T10" fmla="*/ 136 w 140"/>
                <a:gd name="T11" fmla="*/ 32 h 111"/>
                <a:gd name="T12" fmla="*/ 27 w 140"/>
                <a:gd name="T13" fmla="*/ 111 h 111"/>
                <a:gd name="T14" fmla="*/ 27 w 140"/>
                <a:gd name="T1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1">
                  <a:moveTo>
                    <a:pt x="27" y="111"/>
                  </a:moveTo>
                  <a:lnTo>
                    <a:pt x="0" y="107"/>
                  </a:lnTo>
                  <a:lnTo>
                    <a:pt x="4" y="80"/>
                  </a:lnTo>
                  <a:lnTo>
                    <a:pt x="113" y="0"/>
                  </a:lnTo>
                  <a:lnTo>
                    <a:pt x="140" y="5"/>
                  </a:lnTo>
                  <a:lnTo>
                    <a:pt x="136" y="32"/>
                  </a:lnTo>
                  <a:lnTo>
                    <a:pt x="27" y="111"/>
                  </a:lnTo>
                  <a:lnTo>
                    <a:pt x="27" y="11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0" name="Freeform 56"/>
            <p:cNvSpPr>
              <a:spLocks/>
            </p:cNvSpPr>
            <p:nvPr/>
          </p:nvSpPr>
          <p:spPr bwMode="auto">
            <a:xfrm>
              <a:off x="1824845" y="3281671"/>
              <a:ext cx="204787" cy="188913"/>
            </a:xfrm>
            <a:custGeom>
              <a:avLst/>
              <a:gdLst>
                <a:gd name="T0" fmla="*/ 28 w 129"/>
                <a:gd name="T1" fmla="*/ 119 h 119"/>
                <a:gd name="T2" fmla="*/ 0 w 129"/>
                <a:gd name="T3" fmla="*/ 118 h 119"/>
                <a:gd name="T4" fmla="*/ 2 w 129"/>
                <a:gd name="T5" fmla="*/ 91 h 119"/>
                <a:gd name="T6" fmla="*/ 102 w 129"/>
                <a:gd name="T7" fmla="*/ 0 h 119"/>
                <a:gd name="T8" fmla="*/ 129 w 129"/>
                <a:gd name="T9" fmla="*/ 2 h 119"/>
                <a:gd name="T10" fmla="*/ 128 w 129"/>
                <a:gd name="T11" fmla="*/ 29 h 119"/>
                <a:gd name="T12" fmla="*/ 28 w 129"/>
                <a:gd name="T13" fmla="*/ 119 h 119"/>
                <a:gd name="T14" fmla="*/ 28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28" y="119"/>
                  </a:moveTo>
                  <a:lnTo>
                    <a:pt x="0" y="118"/>
                  </a:lnTo>
                  <a:lnTo>
                    <a:pt x="2" y="91"/>
                  </a:lnTo>
                  <a:lnTo>
                    <a:pt x="102" y="0"/>
                  </a:lnTo>
                  <a:lnTo>
                    <a:pt x="129" y="2"/>
                  </a:lnTo>
                  <a:lnTo>
                    <a:pt x="128" y="29"/>
                  </a:lnTo>
                  <a:lnTo>
                    <a:pt x="28" y="119"/>
                  </a:lnTo>
                  <a:lnTo>
                    <a:pt x="28" y="11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1" name="Freeform 57"/>
            <p:cNvSpPr>
              <a:spLocks/>
            </p:cNvSpPr>
            <p:nvPr/>
          </p:nvSpPr>
          <p:spPr bwMode="auto">
            <a:xfrm>
              <a:off x="1896282" y="3335646"/>
              <a:ext cx="187325" cy="204788"/>
            </a:xfrm>
            <a:custGeom>
              <a:avLst/>
              <a:gdLst>
                <a:gd name="T0" fmla="*/ 1 w 118"/>
                <a:gd name="T1" fmla="*/ 129 h 129"/>
                <a:gd name="T2" fmla="*/ 0 w 118"/>
                <a:gd name="T3" fmla="*/ 102 h 129"/>
                <a:gd name="T4" fmla="*/ 90 w 118"/>
                <a:gd name="T5" fmla="*/ 2 h 129"/>
                <a:gd name="T6" fmla="*/ 117 w 118"/>
                <a:gd name="T7" fmla="*/ 0 h 129"/>
                <a:gd name="T8" fmla="*/ 118 w 118"/>
                <a:gd name="T9" fmla="*/ 28 h 129"/>
                <a:gd name="T10" fmla="*/ 28 w 118"/>
                <a:gd name="T11" fmla="*/ 128 h 129"/>
                <a:gd name="T12" fmla="*/ 1 w 118"/>
                <a:gd name="T13" fmla="*/ 129 h 129"/>
                <a:gd name="T14" fmla="*/ 1 w 118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9">
                  <a:moveTo>
                    <a:pt x="1" y="129"/>
                  </a:moveTo>
                  <a:lnTo>
                    <a:pt x="0" y="102"/>
                  </a:lnTo>
                  <a:lnTo>
                    <a:pt x="90" y="2"/>
                  </a:lnTo>
                  <a:lnTo>
                    <a:pt x="117" y="0"/>
                  </a:lnTo>
                  <a:lnTo>
                    <a:pt x="118" y="28"/>
                  </a:lnTo>
                  <a:lnTo>
                    <a:pt x="28" y="128"/>
                  </a:lnTo>
                  <a:lnTo>
                    <a:pt x="1" y="129"/>
                  </a:lnTo>
                  <a:lnTo>
                    <a:pt x="1" y="12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2" name="Freeform 58"/>
            <p:cNvSpPr>
              <a:spLocks/>
            </p:cNvSpPr>
            <p:nvPr/>
          </p:nvSpPr>
          <p:spPr bwMode="auto">
            <a:xfrm>
              <a:off x="1970895" y="3383271"/>
              <a:ext cx="174625" cy="222250"/>
            </a:xfrm>
            <a:custGeom>
              <a:avLst/>
              <a:gdLst>
                <a:gd name="T0" fmla="*/ 4 w 110"/>
                <a:gd name="T1" fmla="*/ 140 h 140"/>
                <a:gd name="T2" fmla="*/ 0 w 110"/>
                <a:gd name="T3" fmla="*/ 113 h 140"/>
                <a:gd name="T4" fmla="*/ 79 w 110"/>
                <a:gd name="T5" fmla="*/ 4 h 140"/>
                <a:gd name="T6" fmla="*/ 106 w 110"/>
                <a:gd name="T7" fmla="*/ 0 h 140"/>
                <a:gd name="T8" fmla="*/ 110 w 110"/>
                <a:gd name="T9" fmla="*/ 26 h 140"/>
                <a:gd name="T10" fmla="*/ 31 w 110"/>
                <a:gd name="T11" fmla="*/ 136 h 140"/>
                <a:gd name="T12" fmla="*/ 4 w 110"/>
                <a:gd name="T13" fmla="*/ 140 h 140"/>
                <a:gd name="T14" fmla="*/ 4 w 110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40">
                  <a:moveTo>
                    <a:pt x="4" y="140"/>
                  </a:moveTo>
                  <a:lnTo>
                    <a:pt x="0" y="113"/>
                  </a:lnTo>
                  <a:lnTo>
                    <a:pt x="79" y="4"/>
                  </a:lnTo>
                  <a:lnTo>
                    <a:pt x="106" y="0"/>
                  </a:lnTo>
                  <a:lnTo>
                    <a:pt x="110" y="26"/>
                  </a:lnTo>
                  <a:lnTo>
                    <a:pt x="31" y="136"/>
                  </a:lnTo>
                  <a:lnTo>
                    <a:pt x="4" y="140"/>
                  </a:lnTo>
                  <a:lnTo>
                    <a:pt x="4" y="14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3" name="Freeform 59"/>
            <p:cNvSpPr>
              <a:spLocks/>
            </p:cNvSpPr>
            <p:nvPr/>
          </p:nvSpPr>
          <p:spPr bwMode="auto">
            <a:xfrm>
              <a:off x="2051857" y="3422959"/>
              <a:ext cx="158750" cy="238125"/>
            </a:xfrm>
            <a:custGeom>
              <a:avLst/>
              <a:gdLst>
                <a:gd name="T0" fmla="*/ 7 w 100"/>
                <a:gd name="T1" fmla="*/ 150 h 150"/>
                <a:gd name="T2" fmla="*/ 0 w 100"/>
                <a:gd name="T3" fmla="*/ 124 h 150"/>
                <a:gd name="T4" fmla="*/ 67 w 100"/>
                <a:gd name="T5" fmla="*/ 7 h 150"/>
                <a:gd name="T6" fmla="*/ 94 w 100"/>
                <a:gd name="T7" fmla="*/ 0 h 150"/>
                <a:gd name="T8" fmla="*/ 100 w 100"/>
                <a:gd name="T9" fmla="*/ 26 h 150"/>
                <a:gd name="T10" fmla="*/ 33 w 100"/>
                <a:gd name="T11" fmla="*/ 143 h 150"/>
                <a:gd name="T12" fmla="*/ 7 w 100"/>
                <a:gd name="T13" fmla="*/ 150 h 150"/>
                <a:gd name="T14" fmla="*/ 7 w 100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50">
                  <a:moveTo>
                    <a:pt x="7" y="150"/>
                  </a:moveTo>
                  <a:lnTo>
                    <a:pt x="0" y="124"/>
                  </a:lnTo>
                  <a:lnTo>
                    <a:pt x="67" y="7"/>
                  </a:lnTo>
                  <a:lnTo>
                    <a:pt x="94" y="0"/>
                  </a:lnTo>
                  <a:lnTo>
                    <a:pt x="100" y="26"/>
                  </a:lnTo>
                  <a:lnTo>
                    <a:pt x="33" y="143"/>
                  </a:lnTo>
                  <a:lnTo>
                    <a:pt x="7" y="150"/>
                  </a:lnTo>
                  <a:lnTo>
                    <a:pt x="7" y="15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4" name="Freeform 60"/>
            <p:cNvSpPr>
              <a:spLocks/>
            </p:cNvSpPr>
            <p:nvPr/>
          </p:nvSpPr>
          <p:spPr bwMode="auto">
            <a:xfrm>
              <a:off x="2139170" y="3456296"/>
              <a:ext cx="142875" cy="250825"/>
            </a:xfrm>
            <a:custGeom>
              <a:avLst/>
              <a:gdLst>
                <a:gd name="T0" fmla="*/ 9 w 90"/>
                <a:gd name="T1" fmla="*/ 158 h 158"/>
                <a:gd name="T2" fmla="*/ 0 w 90"/>
                <a:gd name="T3" fmla="*/ 133 h 158"/>
                <a:gd name="T4" fmla="*/ 54 w 90"/>
                <a:gd name="T5" fmla="*/ 9 h 158"/>
                <a:gd name="T6" fmla="*/ 80 w 90"/>
                <a:gd name="T7" fmla="*/ 0 h 158"/>
                <a:gd name="T8" fmla="*/ 90 w 90"/>
                <a:gd name="T9" fmla="*/ 25 h 158"/>
                <a:gd name="T10" fmla="*/ 35 w 90"/>
                <a:gd name="T11" fmla="*/ 148 h 158"/>
                <a:gd name="T12" fmla="*/ 9 w 90"/>
                <a:gd name="T13" fmla="*/ 158 h 158"/>
                <a:gd name="T14" fmla="*/ 9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9" y="158"/>
                  </a:moveTo>
                  <a:lnTo>
                    <a:pt x="0" y="133"/>
                  </a:lnTo>
                  <a:lnTo>
                    <a:pt x="54" y="9"/>
                  </a:lnTo>
                  <a:lnTo>
                    <a:pt x="80" y="0"/>
                  </a:lnTo>
                  <a:lnTo>
                    <a:pt x="90" y="25"/>
                  </a:lnTo>
                  <a:lnTo>
                    <a:pt x="35" y="148"/>
                  </a:lnTo>
                  <a:lnTo>
                    <a:pt x="9" y="158"/>
                  </a:lnTo>
                  <a:lnTo>
                    <a:pt x="9" y="15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5" name="Freeform 61"/>
            <p:cNvSpPr>
              <a:spLocks/>
            </p:cNvSpPr>
            <p:nvPr/>
          </p:nvSpPr>
          <p:spPr bwMode="auto">
            <a:xfrm>
              <a:off x="2229657" y="3481696"/>
              <a:ext cx="123825" cy="261938"/>
            </a:xfrm>
            <a:custGeom>
              <a:avLst/>
              <a:gdLst>
                <a:gd name="T0" fmla="*/ 12 w 78"/>
                <a:gd name="T1" fmla="*/ 165 h 165"/>
                <a:gd name="T2" fmla="*/ 0 w 78"/>
                <a:gd name="T3" fmla="*/ 141 h 165"/>
                <a:gd name="T4" fmla="*/ 42 w 78"/>
                <a:gd name="T5" fmla="*/ 12 h 165"/>
                <a:gd name="T6" fmla="*/ 66 w 78"/>
                <a:gd name="T7" fmla="*/ 0 h 165"/>
                <a:gd name="T8" fmla="*/ 78 w 78"/>
                <a:gd name="T9" fmla="*/ 24 h 165"/>
                <a:gd name="T10" fmla="*/ 37 w 78"/>
                <a:gd name="T11" fmla="*/ 153 h 165"/>
                <a:gd name="T12" fmla="*/ 12 w 78"/>
                <a:gd name="T13" fmla="*/ 165 h 165"/>
                <a:gd name="T14" fmla="*/ 12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12" y="165"/>
                  </a:moveTo>
                  <a:lnTo>
                    <a:pt x="0" y="141"/>
                  </a:lnTo>
                  <a:lnTo>
                    <a:pt x="42" y="12"/>
                  </a:lnTo>
                  <a:lnTo>
                    <a:pt x="66" y="0"/>
                  </a:lnTo>
                  <a:lnTo>
                    <a:pt x="78" y="24"/>
                  </a:lnTo>
                  <a:lnTo>
                    <a:pt x="37" y="153"/>
                  </a:lnTo>
                  <a:lnTo>
                    <a:pt x="12" y="165"/>
                  </a:lnTo>
                  <a:lnTo>
                    <a:pt x="12" y="16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6" name="Freeform 62"/>
            <p:cNvSpPr>
              <a:spLocks/>
            </p:cNvSpPr>
            <p:nvPr/>
          </p:nvSpPr>
          <p:spPr bwMode="auto">
            <a:xfrm>
              <a:off x="2324907" y="3500746"/>
              <a:ext cx="103187" cy="269875"/>
            </a:xfrm>
            <a:custGeom>
              <a:avLst/>
              <a:gdLst>
                <a:gd name="T0" fmla="*/ 14 w 65"/>
                <a:gd name="T1" fmla="*/ 170 h 170"/>
                <a:gd name="T2" fmla="*/ 0 w 65"/>
                <a:gd name="T3" fmla="*/ 147 h 170"/>
                <a:gd name="T4" fmla="*/ 28 w 65"/>
                <a:gd name="T5" fmla="*/ 15 h 170"/>
                <a:gd name="T6" fmla="*/ 50 w 65"/>
                <a:gd name="T7" fmla="*/ 0 h 170"/>
                <a:gd name="T8" fmla="*/ 65 w 65"/>
                <a:gd name="T9" fmla="*/ 23 h 170"/>
                <a:gd name="T10" fmla="*/ 37 w 65"/>
                <a:gd name="T11" fmla="*/ 155 h 170"/>
                <a:gd name="T12" fmla="*/ 14 w 65"/>
                <a:gd name="T13" fmla="*/ 170 h 170"/>
                <a:gd name="T14" fmla="*/ 14 w 65"/>
                <a:gd name="T1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70">
                  <a:moveTo>
                    <a:pt x="14" y="170"/>
                  </a:moveTo>
                  <a:lnTo>
                    <a:pt x="0" y="147"/>
                  </a:lnTo>
                  <a:lnTo>
                    <a:pt x="28" y="15"/>
                  </a:lnTo>
                  <a:lnTo>
                    <a:pt x="50" y="0"/>
                  </a:lnTo>
                  <a:lnTo>
                    <a:pt x="65" y="23"/>
                  </a:lnTo>
                  <a:lnTo>
                    <a:pt x="37" y="155"/>
                  </a:lnTo>
                  <a:lnTo>
                    <a:pt x="14" y="170"/>
                  </a:lnTo>
                  <a:lnTo>
                    <a:pt x="14" y="17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7" name="Freeform 63"/>
            <p:cNvSpPr>
              <a:spLocks/>
            </p:cNvSpPr>
            <p:nvPr/>
          </p:nvSpPr>
          <p:spPr bwMode="auto">
            <a:xfrm>
              <a:off x="2421745" y="3511859"/>
              <a:ext cx="82550" cy="274638"/>
            </a:xfrm>
            <a:custGeom>
              <a:avLst/>
              <a:gdLst>
                <a:gd name="T0" fmla="*/ 17 w 52"/>
                <a:gd name="T1" fmla="*/ 173 h 173"/>
                <a:gd name="T2" fmla="*/ 0 w 52"/>
                <a:gd name="T3" fmla="*/ 152 h 173"/>
                <a:gd name="T4" fmla="*/ 14 w 52"/>
                <a:gd name="T5" fmla="*/ 17 h 173"/>
                <a:gd name="T6" fmla="*/ 35 w 52"/>
                <a:gd name="T7" fmla="*/ 0 h 173"/>
                <a:gd name="T8" fmla="*/ 52 w 52"/>
                <a:gd name="T9" fmla="*/ 21 h 173"/>
                <a:gd name="T10" fmla="*/ 38 w 52"/>
                <a:gd name="T11" fmla="*/ 156 h 173"/>
                <a:gd name="T12" fmla="*/ 17 w 52"/>
                <a:gd name="T13" fmla="*/ 173 h 173"/>
                <a:gd name="T14" fmla="*/ 17 w 52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73">
                  <a:moveTo>
                    <a:pt x="17" y="173"/>
                  </a:moveTo>
                  <a:lnTo>
                    <a:pt x="0" y="152"/>
                  </a:lnTo>
                  <a:lnTo>
                    <a:pt x="14" y="17"/>
                  </a:lnTo>
                  <a:lnTo>
                    <a:pt x="35" y="0"/>
                  </a:lnTo>
                  <a:lnTo>
                    <a:pt x="52" y="21"/>
                  </a:lnTo>
                  <a:lnTo>
                    <a:pt x="38" y="156"/>
                  </a:lnTo>
                  <a:lnTo>
                    <a:pt x="17" y="173"/>
                  </a:lnTo>
                  <a:lnTo>
                    <a:pt x="17" y="17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8" name="Freeform 64"/>
            <p:cNvSpPr>
              <a:spLocks/>
            </p:cNvSpPr>
            <p:nvPr/>
          </p:nvSpPr>
          <p:spPr bwMode="auto">
            <a:xfrm>
              <a:off x="2520170" y="3516621"/>
              <a:ext cx="60325" cy="274638"/>
            </a:xfrm>
            <a:custGeom>
              <a:avLst/>
              <a:gdLst>
                <a:gd name="T0" fmla="*/ 19 w 38"/>
                <a:gd name="T1" fmla="*/ 173 h 173"/>
                <a:gd name="T2" fmla="*/ 0 w 38"/>
                <a:gd name="T3" fmla="*/ 154 h 173"/>
                <a:gd name="T4" fmla="*/ 0 w 38"/>
                <a:gd name="T5" fmla="*/ 19 h 173"/>
                <a:gd name="T6" fmla="*/ 19 w 38"/>
                <a:gd name="T7" fmla="*/ 0 h 173"/>
                <a:gd name="T8" fmla="*/ 38 w 38"/>
                <a:gd name="T9" fmla="*/ 19 h 173"/>
                <a:gd name="T10" fmla="*/ 38 w 38"/>
                <a:gd name="T11" fmla="*/ 154 h 173"/>
                <a:gd name="T12" fmla="*/ 19 w 38"/>
                <a:gd name="T13" fmla="*/ 173 h 173"/>
                <a:gd name="T14" fmla="*/ 19 w 38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73">
                  <a:moveTo>
                    <a:pt x="19" y="173"/>
                  </a:moveTo>
                  <a:lnTo>
                    <a:pt x="0" y="154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38" y="19"/>
                  </a:lnTo>
                  <a:lnTo>
                    <a:pt x="38" y="154"/>
                  </a:lnTo>
                  <a:lnTo>
                    <a:pt x="19" y="173"/>
                  </a:lnTo>
                  <a:lnTo>
                    <a:pt x="19" y="17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9" name="Freeform 65"/>
            <p:cNvSpPr>
              <a:spLocks/>
            </p:cNvSpPr>
            <p:nvPr/>
          </p:nvSpPr>
          <p:spPr bwMode="auto">
            <a:xfrm>
              <a:off x="2596370" y="3511859"/>
              <a:ext cx="84137" cy="274638"/>
            </a:xfrm>
            <a:custGeom>
              <a:avLst/>
              <a:gdLst>
                <a:gd name="T0" fmla="*/ 36 w 53"/>
                <a:gd name="T1" fmla="*/ 173 h 173"/>
                <a:gd name="T2" fmla="*/ 15 w 53"/>
                <a:gd name="T3" fmla="*/ 156 h 173"/>
                <a:gd name="T4" fmla="*/ 0 w 53"/>
                <a:gd name="T5" fmla="*/ 21 h 173"/>
                <a:gd name="T6" fmla="*/ 17 w 53"/>
                <a:gd name="T7" fmla="*/ 0 h 173"/>
                <a:gd name="T8" fmla="*/ 39 w 53"/>
                <a:gd name="T9" fmla="*/ 17 h 173"/>
                <a:gd name="T10" fmla="*/ 53 w 53"/>
                <a:gd name="T11" fmla="*/ 152 h 173"/>
                <a:gd name="T12" fmla="*/ 36 w 53"/>
                <a:gd name="T13" fmla="*/ 173 h 173"/>
                <a:gd name="T14" fmla="*/ 36 w 53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73">
                  <a:moveTo>
                    <a:pt x="36" y="173"/>
                  </a:moveTo>
                  <a:lnTo>
                    <a:pt x="15" y="156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39" y="17"/>
                  </a:lnTo>
                  <a:lnTo>
                    <a:pt x="53" y="152"/>
                  </a:lnTo>
                  <a:lnTo>
                    <a:pt x="36" y="173"/>
                  </a:lnTo>
                  <a:lnTo>
                    <a:pt x="36" y="17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0" name="Freeform 66"/>
            <p:cNvSpPr>
              <a:spLocks/>
            </p:cNvSpPr>
            <p:nvPr/>
          </p:nvSpPr>
          <p:spPr bwMode="auto">
            <a:xfrm>
              <a:off x="2672570" y="3500746"/>
              <a:ext cx="104775" cy="269875"/>
            </a:xfrm>
            <a:custGeom>
              <a:avLst/>
              <a:gdLst>
                <a:gd name="T0" fmla="*/ 51 w 66"/>
                <a:gd name="T1" fmla="*/ 170 h 170"/>
                <a:gd name="T2" fmla="*/ 29 w 66"/>
                <a:gd name="T3" fmla="*/ 155 h 170"/>
                <a:gd name="T4" fmla="*/ 0 w 66"/>
                <a:gd name="T5" fmla="*/ 23 h 170"/>
                <a:gd name="T6" fmla="*/ 15 w 66"/>
                <a:gd name="T7" fmla="*/ 0 h 170"/>
                <a:gd name="T8" fmla="*/ 38 w 66"/>
                <a:gd name="T9" fmla="*/ 15 h 170"/>
                <a:gd name="T10" fmla="*/ 66 w 66"/>
                <a:gd name="T11" fmla="*/ 147 h 170"/>
                <a:gd name="T12" fmla="*/ 51 w 66"/>
                <a:gd name="T13" fmla="*/ 170 h 170"/>
                <a:gd name="T14" fmla="*/ 51 w 66"/>
                <a:gd name="T1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0">
                  <a:moveTo>
                    <a:pt x="51" y="170"/>
                  </a:moveTo>
                  <a:lnTo>
                    <a:pt x="29" y="155"/>
                  </a:lnTo>
                  <a:lnTo>
                    <a:pt x="0" y="23"/>
                  </a:lnTo>
                  <a:lnTo>
                    <a:pt x="15" y="0"/>
                  </a:lnTo>
                  <a:lnTo>
                    <a:pt x="38" y="15"/>
                  </a:lnTo>
                  <a:lnTo>
                    <a:pt x="66" y="147"/>
                  </a:lnTo>
                  <a:lnTo>
                    <a:pt x="51" y="170"/>
                  </a:lnTo>
                  <a:lnTo>
                    <a:pt x="51" y="17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1" name="Freeform 67"/>
            <p:cNvSpPr>
              <a:spLocks/>
            </p:cNvSpPr>
            <p:nvPr/>
          </p:nvSpPr>
          <p:spPr bwMode="auto">
            <a:xfrm>
              <a:off x="2747182" y="3481696"/>
              <a:ext cx="123825" cy="261938"/>
            </a:xfrm>
            <a:custGeom>
              <a:avLst/>
              <a:gdLst>
                <a:gd name="T0" fmla="*/ 66 w 78"/>
                <a:gd name="T1" fmla="*/ 165 h 165"/>
                <a:gd name="T2" fmla="*/ 42 w 78"/>
                <a:gd name="T3" fmla="*/ 153 h 165"/>
                <a:gd name="T4" fmla="*/ 0 w 78"/>
                <a:gd name="T5" fmla="*/ 24 h 165"/>
                <a:gd name="T6" fmla="*/ 13 w 78"/>
                <a:gd name="T7" fmla="*/ 0 h 165"/>
                <a:gd name="T8" fmla="*/ 37 w 78"/>
                <a:gd name="T9" fmla="*/ 12 h 165"/>
                <a:gd name="T10" fmla="*/ 78 w 78"/>
                <a:gd name="T11" fmla="*/ 141 h 165"/>
                <a:gd name="T12" fmla="*/ 66 w 78"/>
                <a:gd name="T13" fmla="*/ 165 h 165"/>
                <a:gd name="T14" fmla="*/ 66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66" y="165"/>
                  </a:moveTo>
                  <a:lnTo>
                    <a:pt x="42" y="153"/>
                  </a:lnTo>
                  <a:lnTo>
                    <a:pt x="0" y="24"/>
                  </a:lnTo>
                  <a:lnTo>
                    <a:pt x="13" y="0"/>
                  </a:lnTo>
                  <a:lnTo>
                    <a:pt x="37" y="12"/>
                  </a:lnTo>
                  <a:lnTo>
                    <a:pt x="78" y="141"/>
                  </a:lnTo>
                  <a:lnTo>
                    <a:pt x="66" y="165"/>
                  </a:lnTo>
                  <a:lnTo>
                    <a:pt x="66" y="16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2" name="Freeform 68"/>
            <p:cNvSpPr>
              <a:spLocks/>
            </p:cNvSpPr>
            <p:nvPr/>
          </p:nvSpPr>
          <p:spPr bwMode="auto">
            <a:xfrm>
              <a:off x="2820207" y="3456296"/>
              <a:ext cx="142875" cy="250825"/>
            </a:xfrm>
            <a:custGeom>
              <a:avLst/>
              <a:gdLst>
                <a:gd name="T0" fmla="*/ 80 w 90"/>
                <a:gd name="T1" fmla="*/ 158 h 158"/>
                <a:gd name="T2" fmla="*/ 55 w 90"/>
                <a:gd name="T3" fmla="*/ 148 h 158"/>
                <a:gd name="T4" fmla="*/ 0 w 90"/>
                <a:gd name="T5" fmla="*/ 25 h 158"/>
                <a:gd name="T6" fmla="*/ 10 w 90"/>
                <a:gd name="T7" fmla="*/ 0 h 158"/>
                <a:gd name="T8" fmla="*/ 35 w 90"/>
                <a:gd name="T9" fmla="*/ 9 h 158"/>
                <a:gd name="T10" fmla="*/ 90 w 90"/>
                <a:gd name="T11" fmla="*/ 133 h 158"/>
                <a:gd name="T12" fmla="*/ 80 w 90"/>
                <a:gd name="T13" fmla="*/ 158 h 158"/>
                <a:gd name="T14" fmla="*/ 8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80" y="158"/>
                  </a:moveTo>
                  <a:lnTo>
                    <a:pt x="55" y="148"/>
                  </a:lnTo>
                  <a:lnTo>
                    <a:pt x="0" y="25"/>
                  </a:lnTo>
                  <a:lnTo>
                    <a:pt x="10" y="0"/>
                  </a:lnTo>
                  <a:lnTo>
                    <a:pt x="35" y="9"/>
                  </a:lnTo>
                  <a:lnTo>
                    <a:pt x="90" y="133"/>
                  </a:lnTo>
                  <a:lnTo>
                    <a:pt x="80" y="158"/>
                  </a:lnTo>
                  <a:lnTo>
                    <a:pt x="80" y="15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3" name="Freeform 69"/>
            <p:cNvSpPr>
              <a:spLocks/>
            </p:cNvSpPr>
            <p:nvPr/>
          </p:nvSpPr>
          <p:spPr bwMode="auto">
            <a:xfrm>
              <a:off x="2890057" y="3422959"/>
              <a:ext cx="160337" cy="238125"/>
            </a:xfrm>
            <a:custGeom>
              <a:avLst/>
              <a:gdLst>
                <a:gd name="T0" fmla="*/ 94 w 101"/>
                <a:gd name="T1" fmla="*/ 150 h 150"/>
                <a:gd name="T2" fmla="*/ 67 w 101"/>
                <a:gd name="T3" fmla="*/ 143 h 150"/>
                <a:gd name="T4" fmla="*/ 0 w 101"/>
                <a:gd name="T5" fmla="*/ 26 h 150"/>
                <a:gd name="T6" fmla="*/ 7 w 101"/>
                <a:gd name="T7" fmla="*/ 0 h 150"/>
                <a:gd name="T8" fmla="*/ 33 w 101"/>
                <a:gd name="T9" fmla="*/ 7 h 150"/>
                <a:gd name="T10" fmla="*/ 101 w 101"/>
                <a:gd name="T11" fmla="*/ 124 h 150"/>
                <a:gd name="T12" fmla="*/ 94 w 101"/>
                <a:gd name="T13" fmla="*/ 150 h 150"/>
                <a:gd name="T14" fmla="*/ 94 w 101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50">
                  <a:moveTo>
                    <a:pt x="94" y="150"/>
                  </a:moveTo>
                  <a:lnTo>
                    <a:pt x="67" y="143"/>
                  </a:lnTo>
                  <a:lnTo>
                    <a:pt x="0" y="26"/>
                  </a:lnTo>
                  <a:lnTo>
                    <a:pt x="7" y="0"/>
                  </a:lnTo>
                  <a:lnTo>
                    <a:pt x="33" y="7"/>
                  </a:lnTo>
                  <a:lnTo>
                    <a:pt x="101" y="124"/>
                  </a:lnTo>
                  <a:lnTo>
                    <a:pt x="94" y="150"/>
                  </a:lnTo>
                  <a:lnTo>
                    <a:pt x="94" y="15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4" name="Freeform 70"/>
            <p:cNvSpPr>
              <a:spLocks/>
            </p:cNvSpPr>
            <p:nvPr/>
          </p:nvSpPr>
          <p:spPr bwMode="auto">
            <a:xfrm>
              <a:off x="2955145" y="3383271"/>
              <a:ext cx="176212" cy="222250"/>
            </a:xfrm>
            <a:custGeom>
              <a:avLst/>
              <a:gdLst>
                <a:gd name="T0" fmla="*/ 107 w 111"/>
                <a:gd name="T1" fmla="*/ 140 h 140"/>
                <a:gd name="T2" fmla="*/ 80 w 111"/>
                <a:gd name="T3" fmla="*/ 136 h 140"/>
                <a:gd name="T4" fmla="*/ 0 w 111"/>
                <a:gd name="T5" fmla="*/ 26 h 140"/>
                <a:gd name="T6" fmla="*/ 5 w 111"/>
                <a:gd name="T7" fmla="*/ 0 h 140"/>
                <a:gd name="T8" fmla="*/ 32 w 111"/>
                <a:gd name="T9" fmla="*/ 4 h 140"/>
                <a:gd name="T10" fmla="*/ 111 w 111"/>
                <a:gd name="T11" fmla="*/ 113 h 140"/>
                <a:gd name="T12" fmla="*/ 107 w 111"/>
                <a:gd name="T13" fmla="*/ 140 h 140"/>
                <a:gd name="T14" fmla="*/ 107 w 111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40">
                  <a:moveTo>
                    <a:pt x="107" y="140"/>
                  </a:moveTo>
                  <a:lnTo>
                    <a:pt x="80" y="136"/>
                  </a:lnTo>
                  <a:lnTo>
                    <a:pt x="0" y="26"/>
                  </a:lnTo>
                  <a:lnTo>
                    <a:pt x="5" y="0"/>
                  </a:lnTo>
                  <a:lnTo>
                    <a:pt x="32" y="4"/>
                  </a:lnTo>
                  <a:lnTo>
                    <a:pt x="111" y="113"/>
                  </a:lnTo>
                  <a:lnTo>
                    <a:pt x="107" y="140"/>
                  </a:lnTo>
                  <a:lnTo>
                    <a:pt x="107" y="14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4" name="Freeform 71"/>
            <p:cNvSpPr>
              <a:spLocks/>
            </p:cNvSpPr>
            <p:nvPr/>
          </p:nvSpPr>
          <p:spPr bwMode="auto">
            <a:xfrm>
              <a:off x="3017057" y="3335646"/>
              <a:ext cx="188912" cy="204788"/>
            </a:xfrm>
            <a:custGeom>
              <a:avLst/>
              <a:gdLst>
                <a:gd name="T0" fmla="*/ 118 w 119"/>
                <a:gd name="T1" fmla="*/ 129 h 129"/>
                <a:gd name="T2" fmla="*/ 91 w 119"/>
                <a:gd name="T3" fmla="*/ 128 h 129"/>
                <a:gd name="T4" fmla="*/ 0 w 119"/>
                <a:gd name="T5" fmla="*/ 28 h 129"/>
                <a:gd name="T6" fmla="*/ 2 w 119"/>
                <a:gd name="T7" fmla="*/ 0 h 129"/>
                <a:gd name="T8" fmla="*/ 29 w 119"/>
                <a:gd name="T9" fmla="*/ 2 h 129"/>
                <a:gd name="T10" fmla="*/ 119 w 119"/>
                <a:gd name="T11" fmla="*/ 102 h 129"/>
                <a:gd name="T12" fmla="*/ 118 w 119"/>
                <a:gd name="T13" fmla="*/ 129 h 129"/>
                <a:gd name="T14" fmla="*/ 118 w 119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29">
                  <a:moveTo>
                    <a:pt x="118" y="129"/>
                  </a:moveTo>
                  <a:lnTo>
                    <a:pt x="91" y="128"/>
                  </a:lnTo>
                  <a:lnTo>
                    <a:pt x="0" y="28"/>
                  </a:lnTo>
                  <a:lnTo>
                    <a:pt x="2" y="0"/>
                  </a:lnTo>
                  <a:lnTo>
                    <a:pt x="29" y="2"/>
                  </a:lnTo>
                  <a:lnTo>
                    <a:pt x="119" y="102"/>
                  </a:lnTo>
                  <a:lnTo>
                    <a:pt x="118" y="129"/>
                  </a:lnTo>
                  <a:lnTo>
                    <a:pt x="118" y="12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5" name="Freeform 72"/>
            <p:cNvSpPr>
              <a:spLocks/>
            </p:cNvSpPr>
            <p:nvPr/>
          </p:nvSpPr>
          <p:spPr bwMode="auto">
            <a:xfrm>
              <a:off x="3071032" y="3281671"/>
              <a:ext cx="204787" cy="188913"/>
            </a:xfrm>
            <a:custGeom>
              <a:avLst/>
              <a:gdLst>
                <a:gd name="T0" fmla="*/ 102 w 129"/>
                <a:gd name="T1" fmla="*/ 119 h 119"/>
                <a:gd name="T2" fmla="*/ 2 w 129"/>
                <a:gd name="T3" fmla="*/ 29 h 119"/>
                <a:gd name="T4" fmla="*/ 0 w 129"/>
                <a:gd name="T5" fmla="*/ 2 h 119"/>
                <a:gd name="T6" fmla="*/ 27 w 129"/>
                <a:gd name="T7" fmla="*/ 0 h 119"/>
                <a:gd name="T8" fmla="*/ 128 w 129"/>
                <a:gd name="T9" fmla="*/ 91 h 119"/>
                <a:gd name="T10" fmla="*/ 129 w 129"/>
                <a:gd name="T11" fmla="*/ 118 h 119"/>
                <a:gd name="T12" fmla="*/ 102 w 129"/>
                <a:gd name="T13" fmla="*/ 119 h 119"/>
                <a:gd name="T14" fmla="*/ 102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102" y="119"/>
                  </a:moveTo>
                  <a:lnTo>
                    <a:pt x="2" y="29"/>
                  </a:lnTo>
                  <a:lnTo>
                    <a:pt x="0" y="2"/>
                  </a:lnTo>
                  <a:lnTo>
                    <a:pt x="27" y="0"/>
                  </a:lnTo>
                  <a:lnTo>
                    <a:pt x="128" y="91"/>
                  </a:lnTo>
                  <a:lnTo>
                    <a:pt x="129" y="118"/>
                  </a:lnTo>
                  <a:lnTo>
                    <a:pt x="102" y="119"/>
                  </a:lnTo>
                  <a:lnTo>
                    <a:pt x="102" y="11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" name="Freeform 73"/>
            <p:cNvSpPr>
              <a:spLocks/>
            </p:cNvSpPr>
            <p:nvPr/>
          </p:nvSpPr>
          <p:spPr bwMode="auto">
            <a:xfrm>
              <a:off x="3118657" y="3219759"/>
              <a:ext cx="222250" cy="176213"/>
            </a:xfrm>
            <a:custGeom>
              <a:avLst/>
              <a:gdLst>
                <a:gd name="T0" fmla="*/ 113 w 140"/>
                <a:gd name="T1" fmla="*/ 111 h 111"/>
                <a:gd name="T2" fmla="*/ 4 w 140"/>
                <a:gd name="T3" fmla="*/ 32 h 111"/>
                <a:gd name="T4" fmla="*/ 0 w 140"/>
                <a:gd name="T5" fmla="*/ 5 h 111"/>
                <a:gd name="T6" fmla="*/ 26 w 140"/>
                <a:gd name="T7" fmla="*/ 0 h 111"/>
                <a:gd name="T8" fmla="*/ 135 w 140"/>
                <a:gd name="T9" fmla="*/ 80 h 111"/>
                <a:gd name="T10" fmla="*/ 140 w 140"/>
                <a:gd name="T11" fmla="*/ 107 h 111"/>
                <a:gd name="T12" fmla="*/ 113 w 140"/>
                <a:gd name="T13" fmla="*/ 111 h 111"/>
                <a:gd name="T14" fmla="*/ 113 w 140"/>
                <a:gd name="T1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1">
                  <a:moveTo>
                    <a:pt x="113" y="111"/>
                  </a:moveTo>
                  <a:lnTo>
                    <a:pt x="4" y="32"/>
                  </a:lnTo>
                  <a:lnTo>
                    <a:pt x="0" y="5"/>
                  </a:lnTo>
                  <a:lnTo>
                    <a:pt x="26" y="0"/>
                  </a:lnTo>
                  <a:lnTo>
                    <a:pt x="135" y="80"/>
                  </a:lnTo>
                  <a:lnTo>
                    <a:pt x="140" y="107"/>
                  </a:lnTo>
                  <a:lnTo>
                    <a:pt x="113" y="111"/>
                  </a:lnTo>
                  <a:lnTo>
                    <a:pt x="113" y="11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7" name="Freeform 74"/>
            <p:cNvSpPr>
              <a:spLocks/>
            </p:cNvSpPr>
            <p:nvPr/>
          </p:nvSpPr>
          <p:spPr bwMode="auto">
            <a:xfrm>
              <a:off x="3158345" y="3154671"/>
              <a:ext cx="236537" cy="160338"/>
            </a:xfrm>
            <a:custGeom>
              <a:avLst/>
              <a:gdLst>
                <a:gd name="T0" fmla="*/ 124 w 149"/>
                <a:gd name="T1" fmla="*/ 101 h 101"/>
                <a:gd name="T2" fmla="*/ 7 w 149"/>
                <a:gd name="T3" fmla="*/ 33 h 101"/>
                <a:gd name="T4" fmla="*/ 0 w 149"/>
                <a:gd name="T5" fmla="*/ 7 h 101"/>
                <a:gd name="T6" fmla="*/ 26 w 149"/>
                <a:gd name="T7" fmla="*/ 0 h 101"/>
                <a:gd name="T8" fmla="*/ 143 w 149"/>
                <a:gd name="T9" fmla="*/ 68 h 101"/>
                <a:gd name="T10" fmla="*/ 149 w 149"/>
                <a:gd name="T11" fmla="*/ 94 h 101"/>
                <a:gd name="T12" fmla="*/ 124 w 149"/>
                <a:gd name="T13" fmla="*/ 101 h 101"/>
                <a:gd name="T14" fmla="*/ 124 w 149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01">
                  <a:moveTo>
                    <a:pt x="124" y="101"/>
                  </a:moveTo>
                  <a:lnTo>
                    <a:pt x="7" y="33"/>
                  </a:lnTo>
                  <a:lnTo>
                    <a:pt x="0" y="7"/>
                  </a:lnTo>
                  <a:lnTo>
                    <a:pt x="26" y="0"/>
                  </a:lnTo>
                  <a:lnTo>
                    <a:pt x="143" y="68"/>
                  </a:lnTo>
                  <a:lnTo>
                    <a:pt x="149" y="94"/>
                  </a:lnTo>
                  <a:lnTo>
                    <a:pt x="124" y="101"/>
                  </a:lnTo>
                  <a:lnTo>
                    <a:pt x="124" y="10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8" name="Freeform 75"/>
            <p:cNvSpPr>
              <a:spLocks/>
            </p:cNvSpPr>
            <p:nvPr/>
          </p:nvSpPr>
          <p:spPr bwMode="auto">
            <a:xfrm>
              <a:off x="3191682" y="3084821"/>
              <a:ext cx="250825" cy="142875"/>
            </a:xfrm>
            <a:custGeom>
              <a:avLst/>
              <a:gdLst>
                <a:gd name="T0" fmla="*/ 133 w 158"/>
                <a:gd name="T1" fmla="*/ 90 h 90"/>
                <a:gd name="T2" fmla="*/ 9 w 158"/>
                <a:gd name="T3" fmla="*/ 35 h 90"/>
                <a:gd name="T4" fmla="*/ 0 w 158"/>
                <a:gd name="T5" fmla="*/ 10 h 90"/>
                <a:gd name="T6" fmla="*/ 25 w 158"/>
                <a:gd name="T7" fmla="*/ 0 h 90"/>
                <a:gd name="T8" fmla="*/ 148 w 158"/>
                <a:gd name="T9" fmla="*/ 55 h 90"/>
                <a:gd name="T10" fmla="*/ 158 w 158"/>
                <a:gd name="T11" fmla="*/ 81 h 90"/>
                <a:gd name="T12" fmla="*/ 133 w 158"/>
                <a:gd name="T13" fmla="*/ 90 h 90"/>
                <a:gd name="T14" fmla="*/ 133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133" y="90"/>
                  </a:moveTo>
                  <a:lnTo>
                    <a:pt x="9" y="35"/>
                  </a:lnTo>
                  <a:lnTo>
                    <a:pt x="0" y="10"/>
                  </a:lnTo>
                  <a:lnTo>
                    <a:pt x="25" y="0"/>
                  </a:lnTo>
                  <a:lnTo>
                    <a:pt x="148" y="55"/>
                  </a:lnTo>
                  <a:lnTo>
                    <a:pt x="158" y="81"/>
                  </a:lnTo>
                  <a:lnTo>
                    <a:pt x="133" y="90"/>
                  </a:lnTo>
                  <a:lnTo>
                    <a:pt x="133" y="9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9" name="Freeform 76"/>
            <p:cNvSpPr>
              <a:spLocks/>
            </p:cNvSpPr>
            <p:nvPr/>
          </p:nvSpPr>
          <p:spPr bwMode="auto">
            <a:xfrm>
              <a:off x="3217082" y="3013384"/>
              <a:ext cx="261937" cy="123825"/>
            </a:xfrm>
            <a:custGeom>
              <a:avLst/>
              <a:gdLst>
                <a:gd name="T0" fmla="*/ 141 w 165"/>
                <a:gd name="T1" fmla="*/ 78 h 78"/>
                <a:gd name="T2" fmla="*/ 12 w 165"/>
                <a:gd name="T3" fmla="*/ 36 h 78"/>
                <a:gd name="T4" fmla="*/ 0 w 165"/>
                <a:gd name="T5" fmla="*/ 12 h 78"/>
                <a:gd name="T6" fmla="*/ 24 w 165"/>
                <a:gd name="T7" fmla="*/ 0 h 78"/>
                <a:gd name="T8" fmla="*/ 153 w 165"/>
                <a:gd name="T9" fmla="*/ 41 h 78"/>
                <a:gd name="T10" fmla="*/ 165 w 165"/>
                <a:gd name="T11" fmla="*/ 65 h 78"/>
                <a:gd name="T12" fmla="*/ 141 w 165"/>
                <a:gd name="T13" fmla="*/ 78 h 78"/>
                <a:gd name="T14" fmla="*/ 141 w 165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78">
                  <a:moveTo>
                    <a:pt x="141" y="78"/>
                  </a:moveTo>
                  <a:lnTo>
                    <a:pt x="12" y="36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153" y="41"/>
                  </a:lnTo>
                  <a:lnTo>
                    <a:pt x="165" y="65"/>
                  </a:lnTo>
                  <a:lnTo>
                    <a:pt x="141" y="78"/>
                  </a:lnTo>
                  <a:lnTo>
                    <a:pt x="141" y="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0" name="Freeform 77"/>
            <p:cNvSpPr>
              <a:spLocks/>
            </p:cNvSpPr>
            <p:nvPr/>
          </p:nvSpPr>
          <p:spPr bwMode="auto">
            <a:xfrm>
              <a:off x="3236132" y="2937184"/>
              <a:ext cx="269875" cy="104775"/>
            </a:xfrm>
            <a:custGeom>
              <a:avLst/>
              <a:gdLst>
                <a:gd name="T0" fmla="*/ 147 w 170"/>
                <a:gd name="T1" fmla="*/ 66 h 66"/>
                <a:gd name="T2" fmla="*/ 15 w 170"/>
                <a:gd name="T3" fmla="*/ 38 h 66"/>
                <a:gd name="T4" fmla="*/ 0 w 170"/>
                <a:gd name="T5" fmla="*/ 15 h 66"/>
                <a:gd name="T6" fmla="*/ 23 w 170"/>
                <a:gd name="T7" fmla="*/ 0 h 66"/>
                <a:gd name="T8" fmla="*/ 155 w 170"/>
                <a:gd name="T9" fmla="*/ 29 h 66"/>
                <a:gd name="T10" fmla="*/ 170 w 170"/>
                <a:gd name="T11" fmla="*/ 51 h 66"/>
                <a:gd name="T12" fmla="*/ 147 w 170"/>
                <a:gd name="T13" fmla="*/ 66 h 66"/>
                <a:gd name="T14" fmla="*/ 147 w 170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6">
                  <a:moveTo>
                    <a:pt x="147" y="66"/>
                  </a:moveTo>
                  <a:lnTo>
                    <a:pt x="15" y="38"/>
                  </a:lnTo>
                  <a:lnTo>
                    <a:pt x="0" y="15"/>
                  </a:lnTo>
                  <a:lnTo>
                    <a:pt x="23" y="0"/>
                  </a:lnTo>
                  <a:lnTo>
                    <a:pt x="155" y="29"/>
                  </a:lnTo>
                  <a:lnTo>
                    <a:pt x="170" y="51"/>
                  </a:lnTo>
                  <a:lnTo>
                    <a:pt x="147" y="66"/>
                  </a:lnTo>
                  <a:lnTo>
                    <a:pt x="147" y="66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1" name="Freeform 78"/>
            <p:cNvSpPr>
              <a:spLocks/>
            </p:cNvSpPr>
            <p:nvPr/>
          </p:nvSpPr>
          <p:spPr bwMode="auto">
            <a:xfrm>
              <a:off x="3247245" y="2860984"/>
              <a:ext cx="273050" cy="84138"/>
            </a:xfrm>
            <a:custGeom>
              <a:avLst/>
              <a:gdLst>
                <a:gd name="T0" fmla="*/ 152 w 172"/>
                <a:gd name="T1" fmla="*/ 53 h 53"/>
                <a:gd name="T2" fmla="*/ 17 w 172"/>
                <a:gd name="T3" fmla="*/ 39 h 53"/>
                <a:gd name="T4" fmla="*/ 0 w 172"/>
                <a:gd name="T5" fmla="*/ 17 h 53"/>
                <a:gd name="T6" fmla="*/ 21 w 172"/>
                <a:gd name="T7" fmla="*/ 0 h 53"/>
                <a:gd name="T8" fmla="*/ 155 w 172"/>
                <a:gd name="T9" fmla="*/ 15 h 53"/>
                <a:gd name="T10" fmla="*/ 172 w 172"/>
                <a:gd name="T11" fmla="*/ 36 h 53"/>
                <a:gd name="T12" fmla="*/ 152 w 172"/>
                <a:gd name="T13" fmla="*/ 53 h 53"/>
                <a:gd name="T14" fmla="*/ 152 w 17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3">
                  <a:moveTo>
                    <a:pt x="152" y="53"/>
                  </a:moveTo>
                  <a:lnTo>
                    <a:pt x="17" y="39"/>
                  </a:lnTo>
                  <a:lnTo>
                    <a:pt x="0" y="17"/>
                  </a:lnTo>
                  <a:lnTo>
                    <a:pt x="21" y="0"/>
                  </a:lnTo>
                  <a:lnTo>
                    <a:pt x="155" y="15"/>
                  </a:lnTo>
                  <a:lnTo>
                    <a:pt x="172" y="36"/>
                  </a:lnTo>
                  <a:lnTo>
                    <a:pt x="152" y="53"/>
                  </a:lnTo>
                  <a:lnTo>
                    <a:pt x="152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2" name="Freeform 79"/>
            <p:cNvSpPr>
              <a:spLocks/>
            </p:cNvSpPr>
            <p:nvPr/>
          </p:nvSpPr>
          <p:spPr bwMode="auto">
            <a:xfrm>
              <a:off x="3252007" y="2784784"/>
              <a:ext cx="274637" cy="60325"/>
            </a:xfrm>
            <a:custGeom>
              <a:avLst/>
              <a:gdLst>
                <a:gd name="T0" fmla="*/ 154 w 173"/>
                <a:gd name="T1" fmla="*/ 38 h 38"/>
                <a:gd name="T2" fmla="*/ 19 w 173"/>
                <a:gd name="T3" fmla="*/ 38 h 38"/>
                <a:gd name="T4" fmla="*/ 0 w 173"/>
                <a:gd name="T5" fmla="*/ 19 h 38"/>
                <a:gd name="T6" fmla="*/ 19 w 173"/>
                <a:gd name="T7" fmla="*/ 0 h 38"/>
                <a:gd name="T8" fmla="*/ 154 w 173"/>
                <a:gd name="T9" fmla="*/ 0 h 38"/>
                <a:gd name="T10" fmla="*/ 173 w 173"/>
                <a:gd name="T11" fmla="*/ 19 h 38"/>
                <a:gd name="T12" fmla="*/ 154 w 173"/>
                <a:gd name="T13" fmla="*/ 38 h 38"/>
                <a:gd name="T14" fmla="*/ 154 w 173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8">
                  <a:moveTo>
                    <a:pt x="154" y="38"/>
                  </a:moveTo>
                  <a:lnTo>
                    <a:pt x="19" y="38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154" y="0"/>
                  </a:lnTo>
                  <a:lnTo>
                    <a:pt x="173" y="19"/>
                  </a:lnTo>
                  <a:lnTo>
                    <a:pt x="154" y="38"/>
                  </a:lnTo>
                  <a:lnTo>
                    <a:pt x="154" y="3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3" name="Freeform 80"/>
            <p:cNvSpPr>
              <a:spLocks/>
            </p:cNvSpPr>
            <p:nvPr/>
          </p:nvSpPr>
          <p:spPr bwMode="auto">
            <a:xfrm>
              <a:off x="3247245" y="2686359"/>
              <a:ext cx="273050" cy="82550"/>
            </a:xfrm>
            <a:custGeom>
              <a:avLst/>
              <a:gdLst>
                <a:gd name="T0" fmla="*/ 21 w 172"/>
                <a:gd name="T1" fmla="*/ 52 h 52"/>
                <a:gd name="T2" fmla="*/ 0 w 172"/>
                <a:gd name="T3" fmla="*/ 35 h 52"/>
                <a:gd name="T4" fmla="*/ 17 w 172"/>
                <a:gd name="T5" fmla="*/ 14 h 52"/>
                <a:gd name="T6" fmla="*/ 152 w 172"/>
                <a:gd name="T7" fmla="*/ 0 h 52"/>
                <a:gd name="T8" fmla="*/ 172 w 172"/>
                <a:gd name="T9" fmla="*/ 17 h 52"/>
                <a:gd name="T10" fmla="*/ 155 w 172"/>
                <a:gd name="T11" fmla="*/ 38 h 52"/>
                <a:gd name="T12" fmla="*/ 21 w 172"/>
                <a:gd name="T13" fmla="*/ 52 h 52"/>
                <a:gd name="T14" fmla="*/ 21 w 17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2">
                  <a:moveTo>
                    <a:pt x="21" y="52"/>
                  </a:moveTo>
                  <a:lnTo>
                    <a:pt x="0" y="35"/>
                  </a:lnTo>
                  <a:lnTo>
                    <a:pt x="17" y="14"/>
                  </a:lnTo>
                  <a:lnTo>
                    <a:pt x="152" y="0"/>
                  </a:lnTo>
                  <a:lnTo>
                    <a:pt x="172" y="17"/>
                  </a:lnTo>
                  <a:lnTo>
                    <a:pt x="155" y="38"/>
                  </a:lnTo>
                  <a:lnTo>
                    <a:pt x="21" y="52"/>
                  </a:lnTo>
                  <a:lnTo>
                    <a:pt x="21" y="5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5" name="Freeform 81"/>
            <p:cNvSpPr>
              <a:spLocks/>
            </p:cNvSpPr>
            <p:nvPr/>
          </p:nvSpPr>
          <p:spPr bwMode="auto">
            <a:xfrm>
              <a:off x="3236132" y="2589521"/>
              <a:ext cx="269875" cy="103188"/>
            </a:xfrm>
            <a:custGeom>
              <a:avLst/>
              <a:gdLst>
                <a:gd name="T0" fmla="*/ 23 w 170"/>
                <a:gd name="T1" fmla="*/ 65 h 65"/>
                <a:gd name="T2" fmla="*/ 0 w 170"/>
                <a:gd name="T3" fmla="*/ 51 h 65"/>
                <a:gd name="T4" fmla="*/ 15 w 170"/>
                <a:gd name="T5" fmla="*/ 28 h 65"/>
                <a:gd name="T6" fmla="*/ 147 w 170"/>
                <a:gd name="T7" fmla="*/ 0 h 65"/>
                <a:gd name="T8" fmla="*/ 170 w 170"/>
                <a:gd name="T9" fmla="*/ 15 h 65"/>
                <a:gd name="T10" fmla="*/ 155 w 170"/>
                <a:gd name="T11" fmla="*/ 37 h 65"/>
                <a:gd name="T12" fmla="*/ 23 w 170"/>
                <a:gd name="T13" fmla="*/ 65 h 65"/>
                <a:gd name="T14" fmla="*/ 23 w 17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5">
                  <a:moveTo>
                    <a:pt x="23" y="65"/>
                  </a:moveTo>
                  <a:lnTo>
                    <a:pt x="0" y="51"/>
                  </a:lnTo>
                  <a:lnTo>
                    <a:pt x="15" y="28"/>
                  </a:lnTo>
                  <a:lnTo>
                    <a:pt x="147" y="0"/>
                  </a:lnTo>
                  <a:lnTo>
                    <a:pt x="170" y="15"/>
                  </a:lnTo>
                  <a:lnTo>
                    <a:pt x="155" y="37"/>
                  </a:lnTo>
                  <a:lnTo>
                    <a:pt x="23" y="65"/>
                  </a:lnTo>
                  <a:lnTo>
                    <a:pt x="23" y="6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6" name="Freeform 82"/>
            <p:cNvSpPr>
              <a:spLocks/>
            </p:cNvSpPr>
            <p:nvPr/>
          </p:nvSpPr>
          <p:spPr bwMode="auto">
            <a:xfrm>
              <a:off x="3217082" y="2494271"/>
              <a:ext cx="261937" cy="123825"/>
            </a:xfrm>
            <a:custGeom>
              <a:avLst/>
              <a:gdLst>
                <a:gd name="T0" fmla="*/ 24 w 165"/>
                <a:gd name="T1" fmla="*/ 78 h 78"/>
                <a:gd name="T2" fmla="*/ 0 w 165"/>
                <a:gd name="T3" fmla="*/ 66 h 78"/>
                <a:gd name="T4" fmla="*/ 12 w 165"/>
                <a:gd name="T5" fmla="*/ 42 h 78"/>
                <a:gd name="T6" fmla="*/ 141 w 165"/>
                <a:gd name="T7" fmla="*/ 0 h 78"/>
                <a:gd name="T8" fmla="*/ 165 w 165"/>
                <a:gd name="T9" fmla="*/ 12 h 78"/>
                <a:gd name="T10" fmla="*/ 153 w 165"/>
                <a:gd name="T11" fmla="*/ 37 h 78"/>
                <a:gd name="T12" fmla="*/ 24 w 165"/>
                <a:gd name="T13" fmla="*/ 78 h 78"/>
                <a:gd name="T14" fmla="*/ 24 w 165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78">
                  <a:moveTo>
                    <a:pt x="24" y="78"/>
                  </a:moveTo>
                  <a:lnTo>
                    <a:pt x="0" y="66"/>
                  </a:lnTo>
                  <a:lnTo>
                    <a:pt x="12" y="42"/>
                  </a:lnTo>
                  <a:lnTo>
                    <a:pt x="141" y="0"/>
                  </a:lnTo>
                  <a:lnTo>
                    <a:pt x="165" y="12"/>
                  </a:lnTo>
                  <a:lnTo>
                    <a:pt x="153" y="37"/>
                  </a:lnTo>
                  <a:lnTo>
                    <a:pt x="24" y="78"/>
                  </a:lnTo>
                  <a:lnTo>
                    <a:pt x="24" y="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7" name="Freeform 83"/>
            <p:cNvSpPr>
              <a:spLocks/>
            </p:cNvSpPr>
            <p:nvPr/>
          </p:nvSpPr>
          <p:spPr bwMode="auto">
            <a:xfrm>
              <a:off x="3191682" y="2403784"/>
              <a:ext cx="250825" cy="142875"/>
            </a:xfrm>
            <a:custGeom>
              <a:avLst/>
              <a:gdLst>
                <a:gd name="T0" fmla="*/ 25 w 158"/>
                <a:gd name="T1" fmla="*/ 90 h 90"/>
                <a:gd name="T2" fmla="*/ 0 w 158"/>
                <a:gd name="T3" fmla="*/ 80 h 90"/>
                <a:gd name="T4" fmla="*/ 9 w 158"/>
                <a:gd name="T5" fmla="*/ 55 h 90"/>
                <a:gd name="T6" fmla="*/ 133 w 158"/>
                <a:gd name="T7" fmla="*/ 0 h 90"/>
                <a:gd name="T8" fmla="*/ 158 w 158"/>
                <a:gd name="T9" fmla="*/ 9 h 90"/>
                <a:gd name="T10" fmla="*/ 148 w 158"/>
                <a:gd name="T11" fmla="*/ 34 h 90"/>
                <a:gd name="T12" fmla="*/ 25 w 158"/>
                <a:gd name="T13" fmla="*/ 90 h 90"/>
                <a:gd name="T14" fmla="*/ 25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25" y="90"/>
                  </a:moveTo>
                  <a:lnTo>
                    <a:pt x="0" y="80"/>
                  </a:lnTo>
                  <a:lnTo>
                    <a:pt x="9" y="55"/>
                  </a:lnTo>
                  <a:lnTo>
                    <a:pt x="133" y="0"/>
                  </a:lnTo>
                  <a:lnTo>
                    <a:pt x="158" y="9"/>
                  </a:lnTo>
                  <a:lnTo>
                    <a:pt x="148" y="34"/>
                  </a:lnTo>
                  <a:lnTo>
                    <a:pt x="25" y="90"/>
                  </a:lnTo>
                  <a:lnTo>
                    <a:pt x="25" y="9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8" name="Freeform 84"/>
            <p:cNvSpPr>
              <a:spLocks/>
            </p:cNvSpPr>
            <p:nvPr/>
          </p:nvSpPr>
          <p:spPr bwMode="auto">
            <a:xfrm>
              <a:off x="3158345" y="2316471"/>
              <a:ext cx="236537" cy="160338"/>
            </a:xfrm>
            <a:custGeom>
              <a:avLst/>
              <a:gdLst>
                <a:gd name="T0" fmla="*/ 26 w 149"/>
                <a:gd name="T1" fmla="*/ 101 h 101"/>
                <a:gd name="T2" fmla="*/ 0 w 149"/>
                <a:gd name="T3" fmla="*/ 94 h 101"/>
                <a:gd name="T4" fmla="*/ 7 w 149"/>
                <a:gd name="T5" fmla="*/ 68 h 101"/>
                <a:gd name="T6" fmla="*/ 124 w 149"/>
                <a:gd name="T7" fmla="*/ 0 h 101"/>
                <a:gd name="T8" fmla="*/ 149 w 149"/>
                <a:gd name="T9" fmla="*/ 7 h 101"/>
                <a:gd name="T10" fmla="*/ 143 w 149"/>
                <a:gd name="T11" fmla="*/ 33 h 101"/>
                <a:gd name="T12" fmla="*/ 26 w 149"/>
                <a:gd name="T13" fmla="*/ 101 h 101"/>
                <a:gd name="T14" fmla="*/ 26 w 149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01">
                  <a:moveTo>
                    <a:pt x="26" y="101"/>
                  </a:moveTo>
                  <a:lnTo>
                    <a:pt x="0" y="94"/>
                  </a:lnTo>
                  <a:lnTo>
                    <a:pt x="7" y="68"/>
                  </a:lnTo>
                  <a:lnTo>
                    <a:pt x="124" y="0"/>
                  </a:lnTo>
                  <a:lnTo>
                    <a:pt x="149" y="7"/>
                  </a:lnTo>
                  <a:lnTo>
                    <a:pt x="143" y="33"/>
                  </a:lnTo>
                  <a:lnTo>
                    <a:pt x="26" y="101"/>
                  </a:lnTo>
                  <a:lnTo>
                    <a:pt x="26" y="10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9" name="Freeform 85"/>
            <p:cNvSpPr>
              <a:spLocks/>
            </p:cNvSpPr>
            <p:nvPr/>
          </p:nvSpPr>
          <p:spPr bwMode="auto">
            <a:xfrm>
              <a:off x="3118657" y="2235509"/>
              <a:ext cx="222250" cy="174625"/>
            </a:xfrm>
            <a:custGeom>
              <a:avLst/>
              <a:gdLst>
                <a:gd name="T0" fmla="*/ 26 w 140"/>
                <a:gd name="T1" fmla="*/ 110 h 110"/>
                <a:gd name="T2" fmla="*/ 0 w 140"/>
                <a:gd name="T3" fmla="*/ 106 h 110"/>
                <a:gd name="T4" fmla="*/ 4 w 140"/>
                <a:gd name="T5" fmla="*/ 79 h 110"/>
                <a:gd name="T6" fmla="*/ 113 w 140"/>
                <a:gd name="T7" fmla="*/ 0 h 110"/>
                <a:gd name="T8" fmla="*/ 140 w 140"/>
                <a:gd name="T9" fmla="*/ 4 h 110"/>
                <a:gd name="T10" fmla="*/ 135 w 140"/>
                <a:gd name="T11" fmla="*/ 31 h 110"/>
                <a:gd name="T12" fmla="*/ 26 w 140"/>
                <a:gd name="T13" fmla="*/ 110 h 110"/>
                <a:gd name="T14" fmla="*/ 26 w 140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0">
                  <a:moveTo>
                    <a:pt x="26" y="110"/>
                  </a:moveTo>
                  <a:lnTo>
                    <a:pt x="0" y="106"/>
                  </a:lnTo>
                  <a:lnTo>
                    <a:pt x="4" y="79"/>
                  </a:lnTo>
                  <a:lnTo>
                    <a:pt x="113" y="0"/>
                  </a:lnTo>
                  <a:lnTo>
                    <a:pt x="140" y="4"/>
                  </a:lnTo>
                  <a:lnTo>
                    <a:pt x="135" y="31"/>
                  </a:lnTo>
                  <a:lnTo>
                    <a:pt x="26" y="110"/>
                  </a:lnTo>
                  <a:lnTo>
                    <a:pt x="26" y="11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0" name="Freeform 86"/>
            <p:cNvSpPr>
              <a:spLocks/>
            </p:cNvSpPr>
            <p:nvPr/>
          </p:nvSpPr>
          <p:spPr bwMode="auto">
            <a:xfrm>
              <a:off x="3071032" y="2159309"/>
              <a:ext cx="204787" cy="188913"/>
            </a:xfrm>
            <a:custGeom>
              <a:avLst/>
              <a:gdLst>
                <a:gd name="T0" fmla="*/ 27 w 129"/>
                <a:gd name="T1" fmla="*/ 119 h 119"/>
                <a:gd name="T2" fmla="*/ 0 w 129"/>
                <a:gd name="T3" fmla="*/ 118 h 119"/>
                <a:gd name="T4" fmla="*/ 2 w 129"/>
                <a:gd name="T5" fmla="*/ 91 h 119"/>
                <a:gd name="T6" fmla="*/ 102 w 129"/>
                <a:gd name="T7" fmla="*/ 0 h 119"/>
                <a:gd name="T8" fmla="*/ 129 w 129"/>
                <a:gd name="T9" fmla="*/ 2 h 119"/>
                <a:gd name="T10" fmla="*/ 128 w 129"/>
                <a:gd name="T11" fmla="*/ 29 h 119"/>
                <a:gd name="T12" fmla="*/ 27 w 129"/>
                <a:gd name="T13" fmla="*/ 119 h 119"/>
                <a:gd name="T14" fmla="*/ 27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27" y="119"/>
                  </a:moveTo>
                  <a:lnTo>
                    <a:pt x="0" y="118"/>
                  </a:lnTo>
                  <a:lnTo>
                    <a:pt x="2" y="91"/>
                  </a:lnTo>
                  <a:lnTo>
                    <a:pt x="102" y="0"/>
                  </a:lnTo>
                  <a:lnTo>
                    <a:pt x="129" y="2"/>
                  </a:lnTo>
                  <a:lnTo>
                    <a:pt x="128" y="29"/>
                  </a:lnTo>
                  <a:lnTo>
                    <a:pt x="27" y="119"/>
                  </a:lnTo>
                  <a:lnTo>
                    <a:pt x="27" y="11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1" name="Freeform 87"/>
            <p:cNvSpPr>
              <a:spLocks/>
            </p:cNvSpPr>
            <p:nvPr/>
          </p:nvSpPr>
          <p:spPr bwMode="auto">
            <a:xfrm>
              <a:off x="3017057" y="2089459"/>
              <a:ext cx="188912" cy="204788"/>
            </a:xfrm>
            <a:custGeom>
              <a:avLst/>
              <a:gdLst>
                <a:gd name="T0" fmla="*/ 2 w 119"/>
                <a:gd name="T1" fmla="*/ 129 h 129"/>
                <a:gd name="T2" fmla="*/ 0 w 119"/>
                <a:gd name="T3" fmla="*/ 102 h 129"/>
                <a:gd name="T4" fmla="*/ 91 w 119"/>
                <a:gd name="T5" fmla="*/ 2 h 129"/>
                <a:gd name="T6" fmla="*/ 118 w 119"/>
                <a:gd name="T7" fmla="*/ 0 h 129"/>
                <a:gd name="T8" fmla="*/ 119 w 119"/>
                <a:gd name="T9" fmla="*/ 27 h 129"/>
                <a:gd name="T10" fmla="*/ 29 w 119"/>
                <a:gd name="T11" fmla="*/ 128 h 129"/>
                <a:gd name="T12" fmla="*/ 2 w 119"/>
                <a:gd name="T13" fmla="*/ 129 h 129"/>
                <a:gd name="T14" fmla="*/ 2 w 119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29">
                  <a:moveTo>
                    <a:pt x="2" y="129"/>
                  </a:moveTo>
                  <a:lnTo>
                    <a:pt x="0" y="102"/>
                  </a:lnTo>
                  <a:lnTo>
                    <a:pt x="91" y="2"/>
                  </a:lnTo>
                  <a:lnTo>
                    <a:pt x="118" y="0"/>
                  </a:lnTo>
                  <a:lnTo>
                    <a:pt x="119" y="27"/>
                  </a:lnTo>
                  <a:lnTo>
                    <a:pt x="29" y="128"/>
                  </a:lnTo>
                  <a:lnTo>
                    <a:pt x="2" y="129"/>
                  </a:lnTo>
                  <a:lnTo>
                    <a:pt x="2" y="12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2" name="Freeform 88"/>
            <p:cNvSpPr>
              <a:spLocks/>
            </p:cNvSpPr>
            <p:nvPr/>
          </p:nvSpPr>
          <p:spPr bwMode="auto">
            <a:xfrm>
              <a:off x="2955145" y="2025959"/>
              <a:ext cx="176212" cy="222250"/>
            </a:xfrm>
            <a:custGeom>
              <a:avLst/>
              <a:gdLst>
                <a:gd name="T0" fmla="*/ 5 w 111"/>
                <a:gd name="T1" fmla="*/ 140 h 140"/>
                <a:gd name="T2" fmla="*/ 0 w 111"/>
                <a:gd name="T3" fmla="*/ 113 h 140"/>
                <a:gd name="T4" fmla="*/ 80 w 111"/>
                <a:gd name="T5" fmla="*/ 4 h 140"/>
                <a:gd name="T6" fmla="*/ 107 w 111"/>
                <a:gd name="T7" fmla="*/ 0 h 140"/>
                <a:gd name="T8" fmla="*/ 111 w 111"/>
                <a:gd name="T9" fmla="*/ 27 h 140"/>
                <a:gd name="T10" fmla="*/ 32 w 111"/>
                <a:gd name="T11" fmla="*/ 136 h 140"/>
                <a:gd name="T12" fmla="*/ 5 w 111"/>
                <a:gd name="T13" fmla="*/ 140 h 140"/>
                <a:gd name="T14" fmla="*/ 5 w 111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40">
                  <a:moveTo>
                    <a:pt x="5" y="140"/>
                  </a:moveTo>
                  <a:lnTo>
                    <a:pt x="0" y="113"/>
                  </a:lnTo>
                  <a:lnTo>
                    <a:pt x="80" y="4"/>
                  </a:lnTo>
                  <a:lnTo>
                    <a:pt x="107" y="0"/>
                  </a:lnTo>
                  <a:lnTo>
                    <a:pt x="111" y="27"/>
                  </a:lnTo>
                  <a:lnTo>
                    <a:pt x="32" y="136"/>
                  </a:lnTo>
                  <a:lnTo>
                    <a:pt x="5" y="140"/>
                  </a:lnTo>
                  <a:lnTo>
                    <a:pt x="5" y="14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7" name="Freeform 89"/>
            <p:cNvSpPr>
              <a:spLocks/>
            </p:cNvSpPr>
            <p:nvPr/>
          </p:nvSpPr>
          <p:spPr bwMode="auto">
            <a:xfrm>
              <a:off x="2890057" y="1970396"/>
              <a:ext cx="160337" cy="238125"/>
            </a:xfrm>
            <a:custGeom>
              <a:avLst/>
              <a:gdLst>
                <a:gd name="T0" fmla="*/ 7 w 101"/>
                <a:gd name="T1" fmla="*/ 150 h 150"/>
                <a:gd name="T2" fmla="*/ 0 w 101"/>
                <a:gd name="T3" fmla="*/ 124 h 150"/>
                <a:gd name="T4" fmla="*/ 67 w 101"/>
                <a:gd name="T5" fmla="*/ 7 h 150"/>
                <a:gd name="T6" fmla="*/ 94 w 101"/>
                <a:gd name="T7" fmla="*/ 0 h 150"/>
                <a:gd name="T8" fmla="*/ 101 w 101"/>
                <a:gd name="T9" fmla="*/ 26 h 150"/>
                <a:gd name="T10" fmla="*/ 33 w 101"/>
                <a:gd name="T11" fmla="*/ 143 h 150"/>
                <a:gd name="T12" fmla="*/ 7 w 101"/>
                <a:gd name="T13" fmla="*/ 150 h 150"/>
                <a:gd name="T14" fmla="*/ 7 w 101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50">
                  <a:moveTo>
                    <a:pt x="7" y="150"/>
                  </a:moveTo>
                  <a:lnTo>
                    <a:pt x="0" y="124"/>
                  </a:lnTo>
                  <a:lnTo>
                    <a:pt x="67" y="7"/>
                  </a:lnTo>
                  <a:lnTo>
                    <a:pt x="94" y="0"/>
                  </a:lnTo>
                  <a:lnTo>
                    <a:pt x="101" y="26"/>
                  </a:lnTo>
                  <a:lnTo>
                    <a:pt x="33" y="143"/>
                  </a:lnTo>
                  <a:lnTo>
                    <a:pt x="7" y="150"/>
                  </a:lnTo>
                  <a:lnTo>
                    <a:pt x="7" y="15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8" name="Freeform 90"/>
            <p:cNvSpPr>
              <a:spLocks/>
            </p:cNvSpPr>
            <p:nvPr/>
          </p:nvSpPr>
          <p:spPr bwMode="auto">
            <a:xfrm>
              <a:off x="2820207" y="1924359"/>
              <a:ext cx="142875" cy="250825"/>
            </a:xfrm>
            <a:custGeom>
              <a:avLst/>
              <a:gdLst>
                <a:gd name="T0" fmla="*/ 10 w 90"/>
                <a:gd name="T1" fmla="*/ 158 h 158"/>
                <a:gd name="T2" fmla="*/ 0 w 90"/>
                <a:gd name="T3" fmla="*/ 133 h 158"/>
                <a:gd name="T4" fmla="*/ 55 w 90"/>
                <a:gd name="T5" fmla="*/ 10 h 158"/>
                <a:gd name="T6" fmla="*/ 80 w 90"/>
                <a:gd name="T7" fmla="*/ 0 h 158"/>
                <a:gd name="T8" fmla="*/ 90 w 90"/>
                <a:gd name="T9" fmla="*/ 25 h 158"/>
                <a:gd name="T10" fmla="*/ 35 w 90"/>
                <a:gd name="T11" fmla="*/ 148 h 158"/>
                <a:gd name="T12" fmla="*/ 10 w 90"/>
                <a:gd name="T13" fmla="*/ 158 h 158"/>
                <a:gd name="T14" fmla="*/ 1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10" y="158"/>
                  </a:moveTo>
                  <a:lnTo>
                    <a:pt x="0" y="133"/>
                  </a:lnTo>
                  <a:lnTo>
                    <a:pt x="55" y="10"/>
                  </a:lnTo>
                  <a:lnTo>
                    <a:pt x="80" y="0"/>
                  </a:lnTo>
                  <a:lnTo>
                    <a:pt x="90" y="25"/>
                  </a:lnTo>
                  <a:lnTo>
                    <a:pt x="35" y="148"/>
                  </a:lnTo>
                  <a:lnTo>
                    <a:pt x="10" y="158"/>
                  </a:lnTo>
                  <a:lnTo>
                    <a:pt x="10" y="15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63" name="Freeform 91"/>
            <p:cNvSpPr>
              <a:spLocks/>
            </p:cNvSpPr>
            <p:nvPr/>
          </p:nvSpPr>
          <p:spPr bwMode="auto">
            <a:xfrm>
              <a:off x="2748770" y="1887846"/>
              <a:ext cx="122237" cy="261938"/>
            </a:xfrm>
            <a:custGeom>
              <a:avLst/>
              <a:gdLst>
                <a:gd name="T0" fmla="*/ 12 w 77"/>
                <a:gd name="T1" fmla="*/ 165 h 165"/>
                <a:gd name="T2" fmla="*/ 0 w 77"/>
                <a:gd name="T3" fmla="*/ 140 h 165"/>
                <a:gd name="T4" fmla="*/ 41 w 77"/>
                <a:gd name="T5" fmla="*/ 12 h 165"/>
                <a:gd name="T6" fmla="*/ 65 w 77"/>
                <a:gd name="T7" fmla="*/ 0 h 165"/>
                <a:gd name="T8" fmla="*/ 77 w 77"/>
                <a:gd name="T9" fmla="*/ 24 h 165"/>
                <a:gd name="T10" fmla="*/ 36 w 77"/>
                <a:gd name="T11" fmla="*/ 152 h 165"/>
                <a:gd name="T12" fmla="*/ 12 w 77"/>
                <a:gd name="T13" fmla="*/ 165 h 165"/>
                <a:gd name="T14" fmla="*/ 12 w 77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65">
                  <a:moveTo>
                    <a:pt x="12" y="165"/>
                  </a:moveTo>
                  <a:lnTo>
                    <a:pt x="0" y="140"/>
                  </a:lnTo>
                  <a:lnTo>
                    <a:pt x="41" y="12"/>
                  </a:lnTo>
                  <a:lnTo>
                    <a:pt x="65" y="0"/>
                  </a:lnTo>
                  <a:lnTo>
                    <a:pt x="77" y="24"/>
                  </a:lnTo>
                  <a:lnTo>
                    <a:pt x="36" y="152"/>
                  </a:lnTo>
                  <a:lnTo>
                    <a:pt x="12" y="165"/>
                  </a:lnTo>
                  <a:lnTo>
                    <a:pt x="12" y="16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68" name="Freeform 92"/>
            <p:cNvSpPr>
              <a:spLocks/>
            </p:cNvSpPr>
            <p:nvPr/>
          </p:nvSpPr>
          <p:spPr bwMode="auto">
            <a:xfrm>
              <a:off x="2672570" y="1860859"/>
              <a:ext cx="104775" cy="268288"/>
            </a:xfrm>
            <a:custGeom>
              <a:avLst/>
              <a:gdLst>
                <a:gd name="T0" fmla="*/ 15 w 66"/>
                <a:gd name="T1" fmla="*/ 169 h 169"/>
                <a:gd name="T2" fmla="*/ 0 w 66"/>
                <a:gd name="T3" fmla="*/ 147 h 169"/>
                <a:gd name="T4" fmla="*/ 28 w 66"/>
                <a:gd name="T5" fmla="*/ 15 h 169"/>
                <a:gd name="T6" fmla="*/ 51 w 66"/>
                <a:gd name="T7" fmla="*/ 0 h 169"/>
                <a:gd name="T8" fmla="*/ 66 w 66"/>
                <a:gd name="T9" fmla="*/ 23 h 169"/>
                <a:gd name="T10" fmla="*/ 38 w 66"/>
                <a:gd name="T11" fmla="*/ 155 h 169"/>
                <a:gd name="T12" fmla="*/ 15 w 66"/>
                <a:gd name="T13" fmla="*/ 169 h 169"/>
                <a:gd name="T14" fmla="*/ 15 w 66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9">
                  <a:moveTo>
                    <a:pt x="15" y="169"/>
                  </a:moveTo>
                  <a:lnTo>
                    <a:pt x="0" y="147"/>
                  </a:lnTo>
                  <a:lnTo>
                    <a:pt x="28" y="15"/>
                  </a:lnTo>
                  <a:lnTo>
                    <a:pt x="51" y="0"/>
                  </a:lnTo>
                  <a:lnTo>
                    <a:pt x="66" y="23"/>
                  </a:lnTo>
                  <a:lnTo>
                    <a:pt x="38" y="155"/>
                  </a:lnTo>
                  <a:lnTo>
                    <a:pt x="15" y="169"/>
                  </a:lnTo>
                  <a:lnTo>
                    <a:pt x="15" y="16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69" name="Freeform 93"/>
            <p:cNvSpPr>
              <a:spLocks/>
            </p:cNvSpPr>
            <p:nvPr/>
          </p:nvSpPr>
          <p:spPr bwMode="auto">
            <a:xfrm>
              <a:off x="2596370" y="1844984"/>
              <a:ext cx="84137" cy="273050"/>
            </a:xfrm>
            <a:custGeom>
              <a:avLst/>
              <a:gdLst>
                <a:gd name="T0" fmla="*/ 17 w 53"/>
                <a:gd name="T1" fmla="*/ 172 h 172"/>
                <a:gd name="T2" fmla="*/ 0 w 53"/>
                <a:gd name="T3" fmla="*/ 151 h 172"/>
                <a:gd name="T4" fmla="*/ 15 w 53"/>
                <a:gd name="T5" fmla="*/ 17 h 172"/>
                <a:gd name="T6" fmla="*/ 36 w 53"/>
                <a:gd name="T7" fmla="*/ 0 h 172"/>
                <a:gd name="T8" fmla="*/ 53 w 53"/>
                <a:gd name="T9" fmla="*/ 21 h 172"/>
                <a:gd name="T10" fmla="*/ 39 w 53"/>
                <a:gd name="T11" fmla="*/ 155 h 172"/>
                <a:gd name="T12" fmla="*/ 17 w 53"/>
                <a:gd name="T13" fmla="*/ 172 h 172"/>
                <a:gd name="T14" fmla="*/ 17 w 53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72">
                  <a:moveTo>
                    <a:pt x="17" y="172"/>
                  </a:moveTo>
                  <a:lnTo>
                    <a:pt x="0" y="151"/>
                  </a:lnTo>
                  <a:lnTo>
                    <a:pt x="15" y="17"/>
                  </a:lnTo>
                  <a:lnTo>
                    <a:pt x="36" y="0"/>
                  </a:lnTo>
                  <a:lnTo>
                    <a:pt x="53" y="21"/>
                  </a:lnTo>
                  <a:lnTo>
                    <a:pt x="39" y="155"/>
                  </a:lnTo>
                  <a:lnTo>
                    <a:pt x="17" y="172"/>
                  </a:lnTo>
                  <a:lnTo>
                    <a:pt x="17" y="17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24" name="组合 423"/>
          <p:cNvGrpSpPr/>
          <p:nvPr/>
        </p:nvGrpSpPr>
        <p:grpSpPr>
          <a:xfrm>
            <a:off x="1228295" y="4246700"/>
            <a:ext cx="2644074" cy="1391016"/>
            <a:chOff x="3833209" y="1392317"/>
            <a:chExt cx="3437479" cy="1391016"/>
          </a:xfrm>
        </p:grpSpPr>
        <p:sp>
          <p:nvSpPr>
            <p:cNvPr id="425" name="文本框 424"/>
            <p:cNvSpPr txBox="1"/>
            <p:nvPr/>
          </p:nvSpPr>
          <p:spPr>
            <a:xfrm>
              <a:off x="3833309" y="1392317"/>
              <a:ext cx="3299858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>
                  <a:ln w="127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在此填写标题</a:t>
              </a:r>
            </a:p>
          </p:txBody>
        </p:sp>
        <p:sp>
          <p:nvSpPr>
            <p:cNvPr id="426" name="文本框 425"/>
            <p:cNvSpPr txBox="1"/>
            <p:nvPr/>
          </p:nvSpPr>
          <p:spPr>
            <a:xfrm>
              <a:off x="3833209" y="1915403"/>
              <a:ext cx="3437479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国际赛车场位于上海市嘉定区境内，坐落在民风淳厚、乡情浓郁的江南古镇</a:t>
              </a:r>
            </a:p>
          </p:txBody>
        </p:sp>
      </p:grpSp>
      <p:grpSp>
        <p:nvGrpSpPr>
          <p:cNvPr id="2078" name="组合 2077"/>
          <p:cNvGrpSpPr/>
          <p:nvPr/>
        </p:nvGrpSpPr>
        <p:grpSpPr>
          <a:xfrm>
            <a:off x="5037745" y="1550561"/>
            <a:ext cx="2538294" cy="2538294"/>
            <a:chOff x="5037745" y="1550561"/>
            <a:chExt cx="2538294" cy="2538294"/>
          </a:xfrm>
        </p:grpSpPr>
        <p:sp>
          <p:nvSpPr>
            <p:cNvPr id="157" name="椭圆 156"/>
            <p:cNvSpPr/>
            <p:nvPr/>
          </p:nvSpPr>
          <p:spPr>
            <a:xfrm>
              <a:off x="5037745" y="1550561"/>
              <a:ext cx="2538294" cy="253829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260350" h="95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9" name="Oval 10"/>
            <p:cNvSpPr>
              <a:spLocks noChangeArrowheads="1"/>
            </p:cNvSpPr>
            <p:nvPr/>
          </p:nvSpPr>
          <p:spPr bwMode="auto">
            <a:xfrm>
              <a:off x="5238505" y="1751321"/>
              <a:ext cx="2136775" cy="2136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scene3d>
              <a:camera prst="orthographicFront"/>
              <a:lightRig rig="morning" dir="t"/>
            </a:scene3d>
            <a:sp3d extrusionH="76200" prstMaterial="metal">
              <a:bevelT w="209550" prst="relaxedInset"/>
              <a:bevelB prst="relaxedInset"/>
              <a:extrusionClr>
                <a:schemeClr val="tx1">
                  <a:lumMod val="75000"/>
                  <a:lumOff val="2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68742" y="2495859"/>
            <a:ext cx="877887" cy="638175"/>
            <a:chOff x="5868742" y="2495859"/>
            <a:chExt cx="877887" cy="638175"/>
          </a:xfrm>
        </p:grpSpPr>
        <p:sp>
          <p:nvSpPr>
            <p:cNvPr id="160" name="Freeform 20"/>
            <p:cNvSpPr>
              <a:spLocks/>
            </p:cNvSpPr>
            <p:nvPr/>
          </p:nvSpPr>
          <p:spPr bwMode="auto">
            <a:xfrm>
              <a:off x="5879855" y="2495859"/>
              <a:ext cx="374650" cy="84138"/>
            </a:xfrm>
            <a:custGeom>
              <a:avLst/>
              <a:gdLst>
                <a:gd name="T0" fmla="*/ 236 w 236"/>
                <a:gd name="T1" fmla="*/ 0 h 53"/>
                <a:gd name="T2" fmla="*/ 0 w 236"/>
                <a:gd name="T3" fmla="*/ 0 h 53"/>
                <a:gd name="T4" fmla="*/ 30 w 236"/>
                <a:gd name="T5" fmla="*/ 31 h 53"/>
                <a:gd name="T6" fmla="*/ 52 w 236"/>
                <a:gd name="T7" fmla="*/ 53 h 53"/>
                <a:gd name="T8" fmla="*/ 184 w 236"/>
                <a:gd name="T9" fmla="*/ 53 h 53"/>
                <a:gd name="T10" fmla="*/ 219 w 236"/>
                <a:gd name="T11" fmla="*/ 19 h 53"/>
                <a:gd name="T12" fmla="*/ 236 w 236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53">
                  <a:moveTo>
                    <a:pt x="236" y="0"/>
                  </a:moveTo>
                  <a:lnTo>
                    <a:pt x="0" y="0"/>
                  </a:lnTo>
                  <a:lnTo>
                    <a:pt x="30" y="31"/>
                  </a:lnTo>
                  <a:lnTo>
                    <a:pt x="52" y="53"/>
                  </a:lnTo>
                  <a:lnTo>
                    <a:pt x="184" y="53"/>
                  </a:lnTo>
                  <a:lnTo>
                    <a:pt x="219" y="19"/>
                  </a:lnTo>
                  <a:lnTo>
                    <a:pt x="23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Freeform 21"/>
            <p:cNvSpPr>
              <a:spLocks/>
            </p:cNvSpPr>
            <p:nvPr/>
          </p:nvSpPr>
          <p:spPr bwMode="auto">
            <a:xfrm>
              <a:off x="6183067" y="2506971"/>
              <a:ext cx="82550" cy="298450"/>
            </a:xfrm>
            <a:custGeom>
              <a:avLst/>
              <a:gdLst>
                <a:gd name="T0" fmla="*/ 0 w 52"/>
                <a:gd name="T1" fmla="*/ 52 h 188"/>
                <a:gd name="T2" fmla="*/ 0 w 52"/>
                <a:gd name="T3" fmla="*/ 161 h 188"/>
                <a:gd name="T4" fmla="*/ 7 w 52"/>
                <a:gd name="T5" fmla="*/ 169 h 188"/>
                <a:gd name="T6" fmla="*/ 26 w 52"/>
                <a:gd name="T7" fmla="*/ 188 h 188"/>
                <a:gd name="T8" fmla="*/ 52 w 52"/>
                <a:gd name="T9" fmla="*/ 161 h 188"/>
                <a:gd name="T10" fmla="*/ 52 w 52"/>
                <a:gd name="T11" fmla="*/ 0 h 188"/>
                <a:gd name="T12" fmla="*/ 0 w 52"/>
                <a:gd name="T13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0" y="52"/>
                  </a:moveTo>
                  <a:lnTo>
                    <a:pt x="0" y="161"/>
                  </a:lnTo>
                  <a:lnTo>
                    <a:pt x="7" y="169"/>
                  </a:lnTo>
                  <a:lnTo>
                    <a:pt x="26" y="188"/>
                  </a:lnTo>
                  <a:lnTo>
                    <a:pt x="52" y="161"/>
                  </a:lnTo>
                  <a:lnTo>
                    <a:pt x="52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Freeform 22"/>
            <p:cNvSpPr>
              <a:spLocks/>
            </p:cNvSpPr>
            <p:nvPr/>
          </p:nvSpPr>
          <p:spPr bwMode="auto">
            <a:xfrm>
              <a:off x="5868742" y="2506971"/>
              <a:ext cx="82550" cy="298450"/>
            </a:xfrm>
            <a:custGeom>
              <a:avLst/>
              <a:gdLst>
                <a:gd name="T0" fmla="*/ 48 w 52"/>
                <a:gd name="T1" fmla="*/ 48 h 188"/>
                <a:gd name="T2" fmla="*/ 0 w 52"/>
                <a:gd name="T3" fmla="*/ 0 h 188"/>
                <a:gd name="T4" fmla="*/ 0 w 52"/>
                <a:gd name="T5" fmla="*/ 161 h 188"/>
                <a:gd name="T6" fmla="*/ 26 w 52"/>
                <a:gd name="T7" fmla="*/ 188 h 188"/>
                <a:gd name="T8" fmla="*/ 52 w 52"/>
                <a:gd name="T9" fmla="*/ 161 h 188"/>
                <a:gd name="T10" fmla="*/ 52 w 52"/>
                <a:gd name="T11" fmla="*/ 52 h 188"/>
                <a:gd name="T12" fmla="*/ 48 w 52"/>
                <a:gd name="T13" fmla="*/ 4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48" y="48"/>
                  </a:moveTo>
                  <a:lnTo>
                    <a:pt x="0" y="0"/>
                  </a:lnTo>
                  <a:lnTo>
                    <a:pt x="0" y="161"/>
                  </a:lnTo>
                  <a:lnTo>
                    <a:pt x="26" y="188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48" y="4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Freeform 23"/>
            <p:cNvSpPr>
              <a:spLocks/>
            </p:cNvSpPr>
            <p:nvPr/>
          </p:nvSpPr>
          <p:spPr bwMode="auto">
            <a:xfrm>
              <a:off x="5868742" y="2826059"/>
              <a:ext cx="82550" cy="298450"/>
            </a:xfrm>
            <a:custGeom>
              <a:avLst/>
              <a:gdLst>
                <a:gd name="T0" fmla="*/ 52 w 52"/>
                <a:gd name="T1" fmla="*/ 26 h 188"/>
                <a:gd name="T2" fmla="*/ 29 w 52"/>
                <a:gd name="T3" fmla="*/ 3 h 188"/>
                <a:gd name="T4" fmla="*/ 26 w 52"/>
                <a:gd name="T5" fmla="*/ 0 h 188"/>
                <a:gd name="T6" fmla="*/ 26 w 52"/>
                <a:gd name="T7" fmla="*/ 0 h 188"/>
                <a:gd name="T8" fmla="*/ 26 w 52"/>
                <a:gd name="T9" fmla="*/ 0 h 188"/>
                <a:gd name="T10" fmla="*/ 0 w 52"/>
                <a:gd name="T11" fmla="*/ 26 h 188"/>
                <a:gd name="T12" fmla="*/ 0 w 52"/>
                <a:gd name="T13" fmla="*/ 188 h 188"/>
                <a:gd name="T14" fmla="*/ 52 w 52"/>
                <a:gd name="T15" fmla="*/ 135 h 188"/>
                <a:gd name="T16" fmla="*/ 52 w 52"/>
                <a:gd name="T17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88">
                  <a:moveTo>
                    <a:pt x="52" y="26"/>
                  </a:moveTo>
                  <a:lnTo>
                    <a:pt x="29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0" y="188"/>
                  </a:lnTo>
                  <a:lnTo>
                    <a:pt x="52" y="135"/>
                  </a:lnTo>
                  <a:lnTo>
                    <a:pt x="52" y="26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4"/>
            <p:cNvSpPr>
              <a:spLocks/>
            </p:cNvSpPr>
            <p:nvPr/>
          </p:nvSpPr>
          <p:spPr bwMode="auto">
            <a:xfrm>
              <a:off x="5921130" y="2773671"/>
              <a:ext cx="292100" cy="84138"/>
            </a:xfrm>
            <a:custGeom>
              <a:avLst/>
              <a:gdLst>
                <a:gd name="T0" fmla="*/ 158 w 184"/>
                <a:gd name="T1" fmla="*/ 53 h 53"/>
                <a:gd name="T2" fmla="*/ 184 w 184"/>
                <a:gd name="T3" fmla="*/ 26 h 53"/>
                <a:gd name="T4" fmla="*/ 158 w 184"/>
                <a:gd name="T5" fmla="*/ 0 h 53"/>
                <a:gd name="T6" fmla="*/ 26 w 184"/>
                <a:gd name="T7" fmla="*/ 0 h 53"/>
                <a:gd name="T8" fmla="*/ 0 w 184"/>
                <a:gd name="T9" fmla="*/ 26 h 53"/>
                <a:gd name="T10" fmla="*/ 26 w 184"/>
                <a:gd name="T11" fmla="*/ 53 h 53"/>
                <a:gd name="T12" fmla="*/ 158 w 184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53">
                  <a:moveTo>
                    <a:pt x="158" y="53"/>
                  </a:moveTo>
                  <a:lnTo>
                    <a:pt x="184" y="26"/>
                  </a:lnTo>
                  <a:lnTo>
                    <a:pt x="158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26" y="53"/>
                  </a:lnTo>
                  <a:lnTo>
                    <a:pt x="158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5" name="Freeform 25"/>
            <p:cNvSpPr>
              <a:spLocks/>
            </p:cNvSpPr>
            <p:nvPr/>
          </p:nvSpPr>
          <p:spPr bwMode="auto">
            <a:xfrm>
              <a:off x="5879855" y="3051484"/>
              <a:ext cx="374650" cy="82550"/>
            </a:xfrm>
            <a:custGeom>
              <a:avLst/>
              <a:gdLst>
                <a:gd name="T0" fmla="*/ 52 w 236"/>
                <a:gd name="T1" fmla="*/ 0 h 52"/>
                <a:gd name="T2" fmla="*/ 0 w 236"/>
                <a:gd name="T3" fmla="*/ 52 h 52"/>
                <a:gd name="T4" fmla="*/ 236 w 236"/>
                <a:gd name="T5" fmla="*/ 52 h 52"/>
                <a:gd name="T6" fmla="*/ 184 w 236"/>
                <a:gd name="T7" fmla="*/ 0 h 52"/>
                <a:gd name="T8" fmla="*/ 52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52" y="0"/>
                  </a:moveTo>
                  <a:lnTo>
                    <a:pt x="0" y="52"/>
                  </a:lnTo>
                  <a:lnTo>
                    <a:pt x="236" y="52"/>
                  </a:lnTo>
                  <a:lnTo>
                    <a:pt x="184" y="0"/>
                  </a:lnTo>
                  <a:lnTo>
                    <a:pt x="5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6" name="Freeform 26"/>
            <p:cNvSpPr>
              <a:spLocks/>
            </p:cNvSpPr>
            <p:nvPr/>
          </p:nvSpPr>
          <p:spPr bwMode="auto">
            <a:xfrm>
              <a:off x="6183067" y="2826059"/>
              <a:ext cx="82550" cy="298450"/>
            </a:xfrm>
            <a:custGeom>
              <a:avLst/>
              <a:gdLst>
                <a:gd name="T0" fmla="*/ 26 w 52"/>
                <a:gd name="T1" fmla="*/ 0 h 188"/>
                <a:gd name="T2" fmla="*/ 26 w 52"/>
                <a:gd name="T3" fmla="*/ 0 h 188"/>
                <a:gd name="T4" fmla="*/ 0 w 52"/>
                <a:gd name="T5" fmla="*/ 26 h 188"/>
                <a:gd name="T6" fmla="*/ 0 w 52"/>
                <a:gd name="T7" fmla="*/ 135 h 188"/>
                <a:gd name="T8" fmla="*/ 52 w 52"/>
                <a:gd name="T9" fmla="*/ 188 h 188"/>
                <a:gd name="T10" fmla="*/ 52 w 52"/>
                <a:gd name="T11" fmla="*/ 26 h 188"/>
                <a:gd name="T12" fmla="*/ 26 w 52"/>
                <a:gd name="T13" fmla="*/ 0 h 188"/>
                <a:gd name="T14" fmla="*/ 26 w 52"/>
                <a:gd name="T1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88">
                  <a:moveTo>
                    <a:pt x="26" y="0"/>
                  </a:moveTo>
                  <a:lnTo>
                    <a:pt x="26" y="0"/>
                  </a:lnTo>
                  <a:lnTo>
                    <a:pt x="0" y="26"/>
                  </a:lnTo>
                  <a:lnTo>
                    <a:pt x="0" y="135"/>
                  </a:lnTo>
                  <a:lnTo>
                    <a:pt x="52" y="188"/>
                  </a:lnTo>
                  <a:lnTo>
                    <a:pt x="52" y="26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7" name="Freeform 27"/>
            <p:cNvSpPr>
              <a:spLocks/>
            </p:cNvSpPr>
            <p:nvPr/>
          </p:nvSpPr>
          <p:spPr bwMode="auto">
            <a:xfrm>
              <a:off x="6400555" y="2773671"/>
              <a:ext cx="293687" cy="84138"/>
            </a:xfrm>
            <a:custGeom>
              <a:avLst/>
              <a:gdLst>
                <a:gd name="T0" fmla="*/ 159 w 185"/>
                <a:gd name="T1" fmla="*/ 53 h 53"/>
                <a:gd name="T2" fmla="*/ 185 w 185"/>
                <a:gd name="T3" fmla="*/ 26 h 53"/>
                <a:gd name="T4" fmla="*/ 159 w 185"/>
                <a:gd name="T5" fmla="*/ 0 h 53"/>
                <a:gd name="T6" fmla="*/ 27 w 185"/>
                <a:gd name="T7" fmla="*/ 0 h 53"/>
                <a:gd name="T8" fmla="*/ 0 w 185"/>
                <a:gd name="T9" fmla="*/ 26 h 53"/>
                <a:gd name="T10" fmla="*/ 27 w 185"/>
                <a:gd name="T11" fmla="*/ 53 h 53"/>
                <a:gd name="T12" fmla="*/ 159 w 185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53">
                  <a:moveTo>
                    <a:pt x="159" y="53"/>
                  </a:moveTo>
                  <a:lnTo>
                    <a:pt x="185" y="26"/>
                  </a:lnTo>
                  <a:lnTo>
                    <a:pt x="159" y="0"/>
                  </a:lnTo>
                  <a:lnTo>
                    <a:pt x="27" y="0"/>
                  </a:lnTo>
                  <a:lnTo>
                    <a:pt x="0" y="26"/>
                  </a:lnTo>
                  <a:lnTo>
                    <a:pt x="27" y="53"/>
                  </a:lnTo>
                  <a:lnTo>
                    <a:pt x="159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8" name="Freeform 28"/>
            <p:cNvSpPr>
              <a:spLocks/>
            </p:cNvSpPr>
            <p:nvPr/>
          </p:nvSpPr>
          <p:spPr bwMode="auto">
            <a:xfrm>
              <a:off x="6359280" y="3051484"/>
              <a:ext cx="376237" cy="82550"/>
            </a:xfrm>
            <a:custGeom>
              <a:avLst/>
              <a:gdLst>
                <a:gd name="T0" fmla="*/ 53 w 237"/>
                <a:gd name="T1" fmla="*/ 0 h 52"/>
                <a:gd name="T2" fmla="*/ 0 w 237"/>
                <a:gd name="T3" fmla="*/ 52 h 52"/>
                <a:gd name="T4" fmla="*/ 237 w 237"/>
                <a:gd name="T5" fmla="*/ 52 h 52"/>
                <a:gd name="T6" fmla="*/ 185 w 237"/>
                <a:gd name="T7" fmla="*/ 0 h 52"/>
                <a:gd name="T8" fmla="*/ 53 w 23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52">
                  <a:moveTo>
                    <a:pt x="53" y="0"/>
                  </a:moveTo>
                  <a:lnTo>
                    <a:pt x="0" y="52"/>
                  </a:lnTo>
                  <a:lnTo>
                    <a:pt x="237" y="52"/>
                  </a:lnTo>
                  <a:lnTo>
                    <a:pt x="185" y="0"/>
                  </a:lnTo>
                  <a:lnTo>
                    <a:pt x="53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Freeform 29"/>
            <p:cNvSpPr>
              <a:spLocks/>
            </p:cNvSpPr>
            <p:nvPr/>
          </p:nvSpPr>
          <p:spPr bwMode="auto">
            <a:xfrm>
              <a:off x="6662492" y="2826059"/>
              <a:ext cx="84137" cy="298450"/>
            </a:xfrm>
            <a:custGeom>
              <a:avLst/>
              <a:gdLst>
                <a:gd name="T0" fmla="*/ 0 w 53"/>
                <a:gd name="T1" fmla="*/ 26 h 188"/>
                <a:gd name="T2" fmla="*/ 0 w 53"/>
                <a:gd name="T3" fmla="*/ 135 h 188"/>
                <a:gd name="T4" fmla="*/ 23 w 53"/>
                <a:gd name="T5" fmla="*/ 158 h 188"/>
                <a:gd name="T6" fmla="*/ 53 w 53"/>
                <a:gd name="T7" fmla="*/ 188 h 188"/>
                <a:gd name="T8" fmla="*/ 53 w 53"/>
                <a:gd name="T9" fmla="*/ 26 h 188"/>
                <a:gd name="T10" fmla="*/ 27 w 53"/>
                <a:gd name="T11" fmla="*/ 0 h 188"/>
                <a:gd name="T12" fmla="*/ 0 w 53"/>
                <a:gd name="T13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88">
                  <a:moveTo>
                    <a:pt x="0" y="26"/>
                  </a:moveTo>
                  <a:lnTo>
                    <a:pt x="0" y="135"/>
                  </a:lnTo>
                  <a:lnTo>
                    <a:pt x="23" y="158"/>
                  </a:lnTo>
                  <a:lnTo>
                    <a:pt x="53" y="188"/>
                  </a:lnTo>
                  <a:lnTo>
                    <a:pt x="53" y="26"/>
                  </a:lnTo>
                  <a:lnTo>
                    <a:pt x="27" y="0"/>
                  </a:lnTo>
                  <a:lnTo>
                    <a:pt x="0" y="26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0" name="Freeform 30"/>
            <p:cNvSpPr>
              <a:spLocks/>
            </p:cNvSpPr>
            <p:nvPr/>
          </p:nvSpPr>
          <p:spPr bwMode="auto">
            <a:xfrm>
              <a:off x="6359280" y="2495859"/>
              <a:ext cx="376237" cy="84138"/>
            </a:xfrm>
            <a:custGeom>
              <a:avLst/>
              <a:gdLst>
                <a:gd name="T0" fmla="*/ 0 w 237"/>
                <a:gd name="T1" fmla="*/ 0 h 53"/>
                <a:gd name="T2" fmla="*/ 53 w 237"/>
                <a:gd name="T3" fmla="*/ 53 h 53"/>
                <a:gd name="T4" fmla="*/ 185 w 237"/>
                <a:gd name="T5" fmla="*/ 53 h 53"/>
                <a:gd name="T6" fmla="*/ 237 w 237"/>
                <a:gd name="T7" fmla="*/ 0 h 53"/>
                <a:gd name="T8" fmla="*/ 0 w 237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53">
                  <a:moveTo>
                    <a:pt x="0" y="0"/>
                  </a:moveTo>
                  <a:lnTo>
                    <a:pt x="53" y="53"/>
                  </a:lnTo>
                  <a:lnTo>
                    <a:pt x="185" y="53"/>
                  </a:lnTo>
                  <a:lnTo>
                    <a:pt x="237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1" name="Freeform 31"/>
            <p:cNvSpPr>
              <a:spLocks/>
            </p:cNvSpPr>
            <p:nvPr/>
          </p:nvSpPr>
          <p:spPr bwMode="auto">
            <a:xfrm>
              <a:off x="6349755" y="2506971"/>
              <a:ext cx="82550" cy="298450"/>
            </a:xfrm>
            <a:custGeom>
              <a:avLst/>
              <a:gdLst>
                <a:gd name="T0" fmla="*/ 52 w 52"/>
                <a:gd name="T1" fmla="*/ 52 h 188"/>
                <a:gd name="T2" fmla="*/ 12 w 52"/>
                <a:gd name="T3" fmla="*/ 12 h 188"/>
                <a:gd name="T4" fmla="*/ 0 w 52"/>
                <a:gd name="T5" fmla="*/ 0 h 188"/>
                <a:gd name="T6" fmla="*/ 0 w 52"/>
                <a:gd name="T7" fmla="*/ 161 h 188"/>
                <a:gd name="T8" fmla="*/ 26 w 52"/>
                <a:gd name="T9" fmla="*/ 188 h 188"/>
                <a:gd name="T10" fmla="*/ 46 w 52"/>
                <a:gd name="T11" fmla="*/ 168 h 188"/>
                <a:gd name="T12" fmla="*/ 52 w 52"/>
                <a:gd name="T13" fmla="*/ 161 h 188"/>
                <a:gd name="T14" fmla="*/ 52 w 52"/>
                <a:gd name="T15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88">
                  <a:moveTo>
                    <a:pt x="52" y="52"/>
                  </a:moveTo>
                  <a:lnTo>
                    <a:pt x="12" y="12"/>
                  </a:lnTo>
                  <a:lnTo>
                    <a:pt x="0" y="0"/>
                  </a:lnTo>
                  <a:lnTo>
                    <a:pt x="0" y="161"/>
                  </a:lnTo>
                  <a:lnTo>
                    <a:pt x="26" y="188"/>
                  </a:lnTo>
                  <a:lnTo>
                    <a:pt x="46" y="168"/>
                  </a:lnTo>
                  <a:lnTo>
                    <a:pt x="52" y="161"/>
                  </a:lnTo>
                  <a:lnTo>
                    <a:pt x="52" y="5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2" name="Freeform 32"/>
            <p:cNvSpPr>
              <a:spLocks/>
            </p:cNvSpPr>
            <p:nvPr/>
          </p:nvSpPr>
          <p:spPr bwMode="auto">
            <a:xfrm>
              <a:off x="6662492" y="2506971"/>
              <a:ext cx="84137" cy="298450"/>
            </a:xfrm>
            <a:custGeom>
              <a:avLst/>
              <a:gdLst>
                <a:gd name="T0" fmla="*/ 0 w 53"/>
                <a:gd name="T1" fmla="*/ 52 h 188"/>
                <a:gd name="T2" fmla="*/ 0 w 53"/>
                <a:gd name="T3" fmla="*/ 161 h 188"/>
                <a:gd name="T4" fmla="*/ 27 w 53"/>
                <a:gd name="T5" fmla="*/ 188 h 188"/>
                <a:gd name="T6" fmla="*/ 53 w 53"/>
                <a:gd name="T7" fmla="*/ 161 h 188"/>
                <a:gd name="T8" fmla="*/ 53 w 53"/>
                <a:gd name="T9" fmla="*/ 0 h 188"/>
                <a:gd name="T10" fmla="*/ 0 w 53"/>
                <a:gd name="T11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88">
                  <a:moveTo>
                    <a:pt x="0" y="52"/>
                  </a:moveTo>
                  <a:lnTo>
                    <a:pt x="0" y="161"/>
                  </a:lnTo>
                  <a:lnTo>
                    <a:pt x="27" y="188"/>
                  </a:lnTo>
                  <a:lnTo>
                    <a:pt x="53" y="161"/>
                  </a:lnTo>
                  <a:lnTo>
                    <a:pt x="53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3"/>
            <p:cNvSpPr>
              <a:spLocks/>
            </p:cNvSpPr>
            <p:nvPr/>
          </p:nvSpPr>
          <p:spPr bwMode="auto">
            <a:xfrm>
              <a:off x="6349755" y="2826059"/>
              <a:ext cx="82550" cy="298450"/>
            </a:xfrm>
            <a:custGeom>
              <a:avLst/>
              <a:gdLst>
                <a:gd name="T0" fmla="*/ 52 w 52"/>
                <a:gd name="T1" fmla="*/ 26 h 188"/>
                <a:gd name="T2" fmla="*/ 46 w 52"/>
                <a:gd name="T3" fmla="*/ 20 h 188"/>
                <a:gd name="T4" fmla="*/ 26 w 52"/>
                <a:gd name="T5" fmla="*/ 0 h 188"/>
                <a:gd name="T6" fmla="*/ 0 w 52"/>
                <a:gd name="T7" fmla="*/ 26 h 188"/>
                <a:gd name="T8" fmla="*/ 0 w 52"/>
                <a:gd name="T9" fmla="*/ 188 h 188"/>
                <a:gd name="T10" fmla="*/ 52 w 52"/>
                <a:gd name="T11" fmla="*/ 135 h 188"/>
                <a:gd name="T12" fmla="*/ 52 w 52"/>
                <a:gd name="T13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52" y="26"/>
                  </a:moveTo>
                  <a:lnTo>
                    <a:pt x="46" y="2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0" y="188"/>
                  </a:lnTo>
                  <a:lnTo>
                    <a:pt x="52" y="135"/>
                  </a:lnTo>
                  <a:lnTo>
                    <a:pt x="52" y="26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332167" y="1838634"/>
            <a:ext cx="1951037" cy="1952625"/>
            <a:chOff x="5332167" y="1838634"/>
            <a:chExt cx="1951037" cy="1952625"/>
          </a:xfrm>
        </p:grpSpPr>
        <p:sp>
          <p:nvSpPr>
            <p:cNvPr id="174" name="Freeform 34"/>
            <p:cNvSpPr>
              <a:spLocks/>
            </p:cNvSpPr>
            <p:nvPr/>
          </p:nvSpPr>
          <p:spPr bwMode="auto">
            <a:xfrm>
              <a:off x="6276730" y="1838634"/>
              <a:ext cx="60325" cy="276225"/>
            </a:xfrm>
            <a:custGeom>
              <a:avLst/>
              <a:gdLst>
                <a:gd name="T0" fmla="*/ 19 w 38"/>
                <a:gd name="T1" fmla="*/ 174 h 174"/>
                <a:gd name="T2" fmla="*/ 0 w 38"/>
                <a:gd name="T3" fmla="*/ 155 h 174"/>
                <a:gd name="T4" fmla="*/ 0 w 38"/>
                <a:gd name="T5" fmla="*/ 20 h 174"/>
                <a:gd name="T6" fmla="*/ 19 w 38"/>
                <a:gd name="T7" fmla="*/ 0 h 174"/>
                <a:gd name="T8" fmla="*/ 38 w 38"/>
                <a:gd name="T9" fmla="*/ 20 h 174"/>
                <a:gd name="T10" fmla="*/ 38 w 38"/>
                <a:gd name="T11" fmla="*/ 155 h 174"/>
                <a:gd name="T12" fmla="*/ 19 w 38"/>
                <a:gd name="T13" fmla="*/ 174 h 174"/>
                <a:gd name="T14" fmla="*/ 19 w 38"/>
                <a:gd name="T15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74">
                  <a:moveTo>
                    <a:pt x="19" y="174"/>
                  </a:moveTo>
                  <a:lnTo>
                    <a:pt x="0" y="155"/>
                  </a:lnTo>
                  <a:lnTo>
                    <a:pt x="0" y="20"/>
                  </a:lnTo>
                  <a:lnTo>
                    <a:pt x="19" y="0"/>
                  </a:lnTo>
                  <a:lnTo>
                    <a:pt x="38" y="20"/>
                  </a:lnTo>
                  <a:lnTo>
                    <a:pt x="38" y="155"/>
                  </a:lnTo>
                  <a:lnTo>
                    <a:pt x="19" y="174"/>
                  </a:lnTo>
                  <a:lnTo>
                    <a:pt x="19" y="174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5"/>
            <p:cNvSpPr>
              <a:spLocks/>
            </p:cNvSpPr>
            <p:nvPr/>
          </p:nvSpPr>
          <p:spPr bwMode="auto">
            <a:xfrm>
              <a:off x="6178305" y="1844984"/>
              <a:ext cx="82550" cy="273050"/>
            </a:xfrm>
            <a:custGeom>
              <a:avLst/>
              <a:gdLst>
                <a:gd name="T0" fmla="*/ 35 w 52"/>
                <a:gd name="T1" fmla="*/ 172 h 172"/>
                <a:gd name="T2" fmla="*/ 14 w 52"/>
                <a:gd name="T3" fmla="*/ 155 h 172"/>
                <a:gd name="T4" fmla="*/ 0 w 52"/>
                <a:gd name="T5" fmla="*/ 21 h 172"/>
                <a:gd name="T6" fmla="*/ 17 w 52"/>
                <a:gd name="T7" fmla="*/ 0 h 172"/>
                <a:gd name="T8" fmla="*/ 38 w 52"/>
                <a:gd name="T9" fmla="*/ 17 h 172"/>
                <a:gd name="T10" fmla="*/ 52 w 52"/>
                <a:gd name="T11" fmla="*/ 151 h 172"/>
                <a:gd name="T12" fmla="*/ 35 w 52"/>
                <a:gd name="T13" fmla="*/ 172 h 172"/>
                <a:gd name="T14" fmla="*/ 35 w 52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72">
                  <a:moveTo>
                    <a:pt x="35" y="172"/>
                  </a:moveTo>
                  <a:lnTo>
                    <a:pt x="14" y="155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38" y="17"/>
                  </a:lnTo>
                  <a:lnTo>
                    <a:pt x="52" y="151"/>
                  </a:lnTo>
                  <a:lnTo>
                    <a:pt x="35" y="172"/>
                  </a:lnTo>
                  <a:lnTo>
                    <a:pt x="35" y="17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6"/>
            <p:cNvSpPr>
              <a:spLocks/>
            </p:cNvSpPr>
            <p:nvPr/>
          </p:nvSpPr>
          <p:spPr bwMode="auto">
            <a:xfrm>
              <a:off x="6081467" y="1860859"/>
              <a:ext cx="103187" cy="268288"/>
            </a:xfrm>
            <a:custGeom>
              <a:avLst/>
              <a:gdLst>
                <a:gd name="T0" fmla="*/ 50 w 65"/>
                <a:gd name="T1" fmla="*/ 169 h 169"/>
                <a:gd name="T2" fmla="*/ 28 w 65"/>
                <a:gd name="T3" fmla="*/ 155 h 169"/>
                <a:gd name="T4" fmla="*/ 0 w 65"/>
                <a:gd name="T5" fmla="*/ 23 h 169"/>
                <a:gd name="T6" fmla="*/ 14 w 65"/>
                <a:gd name="T7" fmla="*/ 0 h 169"/>
                <a:gd name="T8" fmla="*/ 37 w 65"/>
                <a:gd name="T9" fmla="*/ 15 h 169"/>
                <a:gd name="T10" fmla="*/ 65 w 65"/>
                <a:gd name="T11" fmla="*/ 147 h 169"/>
                <a:gd name="T12" fmla="*/ 50 w 65"/>
                <a:gd name="T13" fmla="*/ 169 h 169"/>
                <a:gd name="T14" fmla="*/ 50 w 65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69">
                  <a:moveTo>
                    <a:pt x="50" y="169"/>
                  </a:moveTo>
                  <a:lnTo>
                    <a:pt x="28" y="155"/>
                  </a:lnTo>
                  <a:lnTo>
                    <a:pt x="0" y="23"/>
                  </a:lnTo>
                  <a:lnTo>
                    <a:pt x="14" y="0"/>
                  </a:lnTo>
                  <a:lnTo>
                    <a:pt x="37" y="15"/>
                  </a:lnTo>
                  <a:lnTo>
                    <a:pt x="65" y="147"/>
                  </a:lnTo>
                  <a:lnTo>
                    <a:pt x="50" y="169"/>
                  </a:lnTo>
                  <a:lnTo>
                    <a:pt x="50" y="16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7"/>
            <p:cNvSpPr>
              <a:spLocks/>
            </p:cNvSpPr>
            <p:nvPr/>
          </p:nvSpPr>
          <p:spPr bwMode="auto">
            <a:xfrm>
              <a:off x="5986217" y="1887846"/>
              <a:ext cx="123825" cy="261938"/>
            </a:xfrm>
            <a:custGeom>
              <a:avLst/>
              <a:gdLst>
                <a:gd name="T0" fmla="*/ 66 w 78"/>
                <a:gd name="T1" fmla="*/ 165 h 165"/>
                <a:gd name="T2" fmla="*/ 42 w 78"/>
                <a:gd name="T3" fmla="*/ 152 h 165"/>
                <a:gd name="T4" fmla="*/ 0 w 78"/>
                <a:gd name="T5" fmla="*/ 24 h 165"/>
                <a:gd name="T6" fmla="*/ 12 w 78"/>
                <a:gd name="T7" fmla="*/ 0 h 165"/>
                <a:gd name="T8" fmla="*/ 37 w 78"/>
                <a:gd name="T9" fmla="*/ 12 h 165"/>
                <a:gd name="T10" fmla="*/ 78 w 78"/>
                <a:gd name="T11" fmla="*/ 140 h 165"/>
                <a:gd name="T12" fmla="*/ 66 w 78"/>
                <a:gd name="T13" fmla="*/ 165 h 165"/>
                <a:gd name="T14" fmla="*/ 66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66" y="165"/>
                  </a:moveTo>
                  <a:lnTo>
                    <a:pt x="42" y="152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37" y="12"/>
                  </a:lnTo>
                  <a:lnTo>
                    <a:pt x="78" y="140"/>
                  </a:lnTo>
                  <a:lnTo>
                    <a:pt x="66" y="165"/>
                  </a:lnTo>
                  <a:lnTo>
                    <a:pt x="66" y="165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8"/>
            <p:cNvSpPr>
              <a:spLocks/>
            </p:cNvSpPr>
            <p:nvPr/>
          </p:nvSpPr>
          <p:spPr bwMode="auto">
            <a:xfrm>
              <a:off x="5895730" y="1924359"/>
              <a:ext cx="142875" cy="250825"/>
            </a:xfrm>
            <a:custGeom>
              <a:avLst/>
              <a:gdLst>
                <a:gd name="T0" fmla="*/ 80 w 90"/>
                <a:gd name="T1" fmla="*/ 158 h 158"/>
                <a:gd name="T2" fmla="*/ 54 w 90"/>
                <a:gd name="T3" fmla="*/ 148 h 158"/>
                <a:gd name="T4" fmla="*/ 0 w 90"/>
                <a:gd name="T5" fmla="*/ 25 h 158"/>
                <a:gd name="T6" fmla="*/ 9 w 90"/>
                <a:gd name="T7" fmla="*/ 0 h 158"/>
                <a:gd name="T8" fmla="*/ 35 w 90"/>
                <a:gd name="T9" fmla="*/ 10 h 158"/>
                <a:gd name="T10" fmla="*/ 90 w 90"/>
                <a:gd name="T11" fmla="*/ 133 h 158"/>
                <a:gd name="T12" fmla="*/ 80 w 90"/>
                <a:gd name="T13" fmla="*/ 158 h 158"/>
                <a:gd name="T14" fmla="*/ 8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80" y="158"/>
                  </a:moveTo>
                  <a:lnTo>
                    <a:pt x="54" y="148"/>
                  </a:lnTo>
                  <a:lnTo>
                    <a:pt x="0" y="25"/>
                  </a:lnTo>
                  <a:lnTo>
                    <a:pt x="9" y="0"/>
                  </a:lnTo>
                  <a:lnTo>
                    <a:pt x="35" y="10"/>
                  </a:lnTo>
                  <a:lnTo>
                    <a:pt x="90" y="133"/>
                  </a:lnTo>
                  <a:lnTo>
                    <a:pt x="80" y="158"/>
                  </a:lnTo>
                  <a:lnTo>
                    <a:pt x="80" y="158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9"/>
            <p:cNvSpPr>
              <a:spLocks/>
            </p:cNvSpPr>
            <p:nvPr/>
          </p:nvSpPr>
          <p:spPr bwMode="auto">
            <a:xfrm>
              <a:off x="5808417" y="1970396"/>
              <a:ext cx="158750" cy="238125"/>
            </a:xfrm>
            <a:custGeom>
              <a:avLst/>
              <a:gdLst>
                <a:gd name="T0" fmla="*/ 94 w 100"/>
                <a:gd name="T1" fmla="*/ 150 h 150"/>
                <a:gd name="T2" fmla="*/ 68 w 100"/>
                <a:gd name="T3" fmla="*/ 143 h 150"/>
                <a:gd name="T4" fmla="*/ 0 w 100"/>
                <a:gd name="T5" fmla="*/ 26 h 150"/>
                <a:gd name="T6" fmla="*/ 7 w 100"/>
                <a:gd name="T7" fmla="*/ 0 h 150"/>
                <a:gd name="T8" fmla="*/ 33 w 100"/>
                <a:gd name="T9" fmla="*/ 7 h 150"/>
                <a:gd name="T10" fmla="*/ 100 w 100"/>
                <a:gd name="T11" fmla="*/ 124 h 150"/>
                <a:gd name="T12" fmla="*/ 94 w 100"/>
                <a:gd name="T13" fmla="*/ 150 h 150"/>
                <a:gd name="T14" fmla="*/ 94 w 100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50">
                  <a:moveTo>
                    <a:pt x="94" y="150"/>
                  </a:moveTo>
                  <a:lnTo>
                    <a:pt x="68" y="143"/>
                  </a:lnTo>
                  <a:lnTo>
                    <a:pt x="0" y="26"/>
                  </a:lnTo>
                  <a:lnTo>
                    <a:pt x="7" y="0"/>
                  </a:lnTo>
                  <a:lnTo>
                    <a:pt x="33" y="7"/>
                  </a:lnTo>
                  <a:lnTo>
                    <a:pt x="100" y="124"/>
                  </a:lnTo>
                  <a:lnTo>
                    <a:pt x="94" y="150"/>
                  </a:lnTo>
                  <a:lnTo>
                    <a:pt x="94" y="15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0"/>
            <p:cNvSpPr>
              <a:spLocks/>
            </p:cNvSpPr>
            <p:nvPr/>
          </p:nvSpPr>
          <p:spPr bwMode="auto">
            <a:xfrm>
              <a:off x="5727455" y="2025959"/>
              <a:ext cx="174625" cy="222250"/>
            </a:xfrm>
            <a:custGeom>
              <a:avLst/>
              <a:gdLst>
                <a:gd name="T0" fmla="*/ 106 w 110"/>
                <a:gd name="T1" fmla="*/ 140 h 140"/>
                <a:gd name="T2" fmla="*/ 79 w 110"/>
                <a:gd name="T3" fmla="*/ 136 h 140"/>
                <a:gd name="T4" fmla="*/ 0 w 110"/>
                <a:gd name="T5" fmla="*/ 27 h 140"/>
                <a:gd name="T6" fmla="*/ 4 w 110"/>
                <a:gd name="T7" fmla="*/ 0 h 140"/>
                <a:gd name="T8" fmla="*/ 31 w 110"/>
                <a:gd name="T9" fmla="*/ 4 h 140"/>
                <a:gd name="T10" fmla="*/ 110 w 110"/>
                <a:gd name="T11" fmla="*/ 113 h 140"/>
                <a:gd name="T12" fmla="*/ 106 w 110"/>
                <a:gd name="T13" fmla="*/ 140 h 140"/>
                <a:gd name="T14" fmla="*/ 106 w 110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40">
                  <a:moveTo>
                    <a:pt x="106" y="140"/>
                  </a:moveTo>
                  <a:lnTo>
                    <a:pt x="79" y="136"/>
                  </a:lnTo>
                  <a:lnTo>
                    <a:pt x="0" y="27"/>
                  </a:lnTo>
                  <a:lnTo>
                    <a:pt x="4" y="0"/>
                  </a:lnTo>
                  <a:lnTo>
                    <a:pt x="31" y="4"/>
                  </a:lnTo>
                  <a:lnTo>
                    <a:pt x="110" y="113"/>
                  </a:lnTo>
                  <a:lnTo>
                    <a:pt x="106" y="140"/>
                  </a:lnTo>
                  <a:lnTo>
                    <a:pt x="106" y="14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1"/>
            <p:cNvSpPr>
              <a:spLocks/>
            </p:cNvSpPr>
            <p:nvPr/>
          </p:nvSpPr>
          <p:spPr bwMode="auto">
            <a:xfrm>
              <a:off x="5652842" y="2089459"/>
              <a:ext cx="187325" cy="204788"/>
            </a:xfrm>
            <a:custGeom>
              <a:avLst/>
              <a:gdLst>
                <a:gd name="T0" fmla="*/ 117 w 118"/>
                <a:gd name="T1" fmla="*/ 129 h 129"/>
                <a:gd name="T2" fmla="*/ 90 w 118"/>
                <a:gd name="T3" fmla="*/ 128 h 129"/>
                <a:gd name="T4" fmla="*/ 0 w 118"/>
                <a:gd name="T5" fmla="*/ 27 h 129"/>
                <a:gd name="T6" fmla="*/ 1 w 118"/>
                <a:gd name="T7" fmla="*/ 0 h 129"/>
                <a:gd name="T8" fmla="*/ 28 w 118"/>
                <a:gd name="T9" fmla="*/ 2 h 129"/>
                <a:gd name="T10" fmla="*/ 118 w 118"/>
                <a:gd name="T11" fmla="*/ 102 h 129"/>
                <a:gd name="T12" fmla="*/ 117 w 118"/>
                <a:gd name="T13" fmla="*/ 129 h 129"/>
                <a:gd name="T14" fmla="*/ 117 w 118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9">
                  <a:moveTo>
                    <a:pt x="117" y="129"/>
                  </a:moveTo>
                  <a:lnTo>
                    <a:pt x="90" y="128"/>
                  </a:lnTo>
                  <a:lnTo>
                    <a:pt x="0" y="27"/>
                  </a:lnTo>
                  <a:lnTo>
                    <a:pt x="1" y="0"/>
                  </a:lnTo>
                  <a:lnTo>
                    <a:pt x="28" y="2"/>
                  </a:lnTo>
                  <a:lnTo>
                    <a:pt x="118" y="102"/>
                  </a:lnTo>
                  <a:lnTo>
                    <a:pt x="117" y="129"/>
                  </a:lnTo>
                  <a:lnTo>
                    <a:pt x="117" y="12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2"/>
            <p:cNvSpPr>
              <a:spLocks/>
            </p:cNvSpPr>
            <p:nvPr/>
          </p:nvSpPr>
          <p:spPr bwMode="auto">
            <a:xfrm>
              <a:off x="5581405" y="2159309"/>
              <a:ext cx="204787" cy="188913"/>
            </a:xfrm>
            <a:custGeom>
              <a:avLst/>
              <a:gdLst>
                <a:gd name="T0" fmla="*/ 102 w 129"/>
                <a:gd name="T1" fmla="*/ 119 h 119"/>
                <a:gd name="T2" fmla="*/ 2 w 129"/>
                <a:gd name="T3" fmla="*/ 29 h 119"/>
                <a:gd name="T4" fmla="*/ 0 w 129"/>
                <a:gd name="T5" fmla="*/ 2 h 119"/>
                <a:gd name="T6" fmla="*/ 28 w 129"/>
                <a:gd name="T7" fmla="*/ 0 h 119"/>
                <a:gd name="T8" fmla="*/ 128 w 129"/>
                <a:gd name="T9" fmla="*/ 91 h 119"/>
                <a:gd name="T10" fmla="*/ 129 w 129"/>
                <a:gd name="T11" fmla="*/ 118 h 119"/>
                <a:gd name="T12" fmla="*/ 102 w 129"/>
                <a:gd name="T13" fmla="*/ 119 h 119"/>
                <a:gd name="T14" fmla="*/ 102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102" y="119"/>
                  </a:moveTo>
                  <a:lnTo>
                    <a:pt x="2" y="29"/>
                  </a:lnTo>
                  <a:lnTo>
                    <a:pt x="0" y="2"/>
                  </a:lnTo>
                  <a:lnTo>
                    <a:pt x="28" y="0"/>
                  </a:lnTo>
                  <a:lnTo>
                    <a:pt x="128" y="91"/>
                  </a:lnTo>
                  <a:lnTo>
                    <a:pt x="129" y="118"/>
                  </a:lnTo>
                  <a:lnTo>
                    <a:pt x="102" y="119"/>
                  </a:lnTo>
                  <a:lnTo>
                    <a:pt x="102" y="11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3"/>
            <p:cNvSpPr>
              <a:spLocks/>
            </p:cNvSpPr>
            <p:nvPr/>
          </p:nvSpPr>
          <p:spPr bwMode="auto">
            <a:xfrm>
              <a:off x="5517905" y="2235509"/>
              <a:ext cx="222250" cy="174625"/>
            </a:xfrm>
            <a:custGeom>
              <a:avLst/>
              <a:gdLst>
                <a:gd name="T0" fmla="*/ 113 w 140"/>
                <a:gd name="T1" fmla="*/ 110 h 110"/>
                <a:gd name="T2" fmla="*/ 4 w 140"/>
                <a:gd name="T3" fmla="*/ 31 h 110"/>
                <a:gd name="T4" fmla="*/ 0 w 140"/>
                <a:gd name="T5" fmla="*/ 4 h 110"/>
                <a:gd name="T6" fmla="*/ 27 w 140"/>
                <a:gd name="T7" fmla="*/ 0 h 110"/>
                <a:gd name="T8" fmla="*/ 136 w 140"/>
                <a:gd name="T9" fmla="*/ 79 h 110"/>
                <a:gd name="T10" fmla="*/ 140 w 140"/>
                <a:gd name="T11" fmla="*/ 106 h 110"/>
                <a:gd name="T12" fmla="*/ 113 w 140"/>
                <a:gd name="T13" fmla="*/ 110 h 110"/>
                <a:gd name="T14" fmla="*/ 113 w 140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0">
                  <a:moveTo>
                    <a:pt x="113" y="110"/>
                  </a:moveTo>
                  <a:lnTo>
                    <a:pt x="4" y="31"/>
                  </a:lnTo>
                  <a:lnTo>
                    <a:pt x="0" y="4"/>
                  </a:lnTo>
                  <a:lnTo>
                    <a:pt x="27" y="0"/>
                  </a:lnTo>
                  <a:lnTo>
                    <a:pt x="136" y="79"/>
                  </a:lnTo>
                  <a:lnTo>
                    <a:pt x="140" y="106"/>
                  </a:lnTo>
                  <a:lnTo>
                    <a:pt x="113" y="110"/>
                  </a:lnTo>
                  <a:lnTo>
                    <a:pt x="113" y="11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4"/>
            <p:cNvSpPr>
              <a:spLocks/>
            </p:cNvSpPr>
            <p:nvPr/>
          </p:nvSpPr>
          <p:spPr bwMode="auto">
            <a:xfrm>
              <a:off x="5462342" y="2316471"/>
              <a:ext cx="238125" cy="160338"/>
            </a:xfrm>
            <a:custGeom>
              <a:avLst/>
              <a:gdLst>
                <a:gd name="T0" fmla="*/ 124 w 150"/>
                <a:gd name="T1" fmla="*/ 101 h 101"/>
                <a:gd name="T2" fmla="*/ 7 w 150"/>
                <a:gd name="T3" fmla="*/ 33 h 101"/>
                <a:gd name="T4" fmla="*/ 0 w 150"/>
                <a:gd name="T5" fmla="*/ 7 h 101"/>
                <a:gd name="T6" fmla="*/ 26 w 150"/>
                <a:gd name="T7" fmla="*/ 0 h 101"/>
                <a:gd name="T8" fmla="*/ 143 w 150"/>
                <a:gd name="T9" fmla="*/ 68 h 101"/>
                <a:gd name="T10" fmla="*/ 150 w 150"/>
                <a:gd name="T11" fmla="*/ 94 h 101"/>
                <a:gd name="T12" fmla="*/ 124 w 150"/>
                <a:gd name="T13" fmla="*/ 101 h 101"/>
                <a:gd name="T14" fmla="*/ 124 w 15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01">
                  <a:moveTo>
                    <a:pt x="124" y="101"/>
                  </a:moveTo>
                  <a:lnTo>
                    <a:pt x="7" y="33"/>
                  </a:lnTo>
                  <a:lnTo>
                    <a:pt x="0" y="7"/>
                  </a:lnTo>
                  <a:lnTo>
                    <a:pt x="26" y="0"/>
                  </a:lnTo>
                  <a:lnTo>
                    <a:pt x="143" y="68"/>
                  </a:lnTo>
                  <a:lnTo>
                    <a:pt x="150" y="94"/>
                  </a:lnTo>
                  <a:lnTo>
                    <a:pt x="124" y="101"/>
                  </a:lnTo>
                  <a:lnTo>
                    <a:pt x="124" y="101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5"/>
            <p:cNvSpPr>
              <a:spLocks/>
            </p:cNvSpPr>
            <p:nvPr/>
          </p:nvSpPr>
          <p:spPr bwMode="auto">
            <a:xfrm>
              <a:off x="5416305" y="2403784"/>
              <a:ext cx="250825" cy="142875"/>
            </a:xfrm>
            <a:custGeom>
              <a:avLst/>
              <a:gdLst>
                <a:gd name="T0" fmla="*/ 133 w 158"/>
                <a:gd name="T1" fmla="*/ 90 h 90"/>
                <a:gd name="T2" fmla="*/ 9 w 158"/>
                <a:gd name="T3" fmla="*/ 34 h 90"/>
                <a:gd name="T4" fmla="*/ 0 w 158"/>
                <a:gd name="T5" fmla="*/ 9 h 90"/>
                <a:gd name="T6" fmla="*/ 25 w 158"/>
                <a:gd name="T7" fmla="*/ 0 h 90"/>
                <a:gd name="T8" fmla="*/ 148 w 158"/>
                <a:gd name="T9" fmla="*/ 55 h 90"/>
                <a:gd name="T10" fmla="*/ 158 w 158"/>
                <a:gd name="T11" fmla="*/ 80 h 90"/>
                <a:gd name="T12" fmla="*/ 133 w 158"/>
                <a:gd name="T13" fmla="*/ 90 h 90"/>
                <a:gd name="T14" fmla="*/ 133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133" y="90"/>
                  </a:moveTo>
                  <a:lnTo>
                    <a:pt x="9" y="34"/>
                  </a:lnTo>
                  <a:lnTo>
                    <a:pt x="0" y="9"/>
                  </a:lnTo>
                  <a:lnTo>
                    <a:pt x="25" y="0"/>
                  </a:lnTo>
                  <a:lnTo>
                    <a:pt x="148" y="55"/>
                  </a:lnTo>
                  <a:lnTo>
                    <a:pt x="158" y="80"/>
                  </a:lnTo>
                  <a:lnTo>
                    <a:pt x="133" y="90"/>
                  </a:lnTo>
                  <a:lnTo>
                    <a:pt x="133" y="9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6"/>
            <p:cNvSpPr>
              <a:spLocks/>
            </p:cNvSpPr>
            <p:nvPr/>
          </p:nvSpPr>
          <p:spPr bwMode="auto">
            <a:xfrm>
              <a:off x="5379792" y="2494271"/>
              <a:ext cx="260350" cy="123825"/>
            </a:xfrm>
            <a:custGeom>
              <a:avLst/>
              <a:gdLst>
                <a:gd name="T0" fmla="*/ 140 w 164"/>
                <a:gd name="T1" fmla="*/ 78 h 78"/>
                <a:gd name="T2" fmla="*/ 12 w 164"/>
                <a:gd name="T3" fmla="*/ 37 h 78"/>
                <a:gd name="T4" fmla="*/ 0 w 164"/>
                <a:gd name="T5" fmla="*/ 12 h 78"/>
                <a:gd name="T6" fmla="*/ 24 w 164"/>
                <a:gd name="T7" fmla="*/ 0 h 78"/>
                <a:gd name="T8" fmla="*/ 152 w 164"/>
                <a:gd name="T9" fmla="*/ 42 h 78"/>
                <a:gd name="T10" fmla="*/ 164 w 164"/>
                <a:gd name="T11" fmla="*/ 66 h 78"/>
                <a:gd name="T12" fmla="*/ 140 w 164"/>
                <a:gd name="T13" fmla="*/ 78 h 78"/>
                <a:gd name="T14" fmla="*/ 140 w 164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8">
                  <a:moveTo>
                    <a:pt x="140" y="78"/>
                  </a:moveTo>
                  <a:lnTo>
                    <a:pt x="12" y="37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152" y="42"/>
                  </a:lnTo>
                  <a:lnTo>
                    <a:pt x="164" y="66"/>
                  </a:lnTo>
                  <a:lnTo>
                    <a:pt x="140" y="78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7"/>
            <p:cNvSpPr>
              <a:spLocks/>
            </p:cNvSpPr>
            <p:nvPr/>
          </p:nvSpPr>
          <p:spPr bwMode="auto">
            <a:xfrm>
              <a:off x="5352805" y="2589521"/>
              <a:ext cx="269875" cy="103188"/>
            </a:xfrm>
            <a:custGeom>
              <a:avLst/>
              <a:gdLst>
                <a:gd name="T0" fmla="*/ 147 w 170"/>
                <a:gd name="T1" fmla="*/ 65 h 65"/>
                <a:gd name="T2" fmla="*/ 15 w 170"/>
                <a:gd name="T3" fmla="*/ 37 h 65"/>
                <a:gd name="T4" fmla="*/ 0 w 170"/>
                <a:gd name="T5" fmla="*/ 15 h 65"/>
                <a:gd name="T6" fmla="*/ 23 w 170"/>
                <a:gd name="T7" fmla="*/ 0 h 65"/>
                <a:gd name="T8" fmla="*/ 155 w 170"/>
                <a:gd name="T9" fmla="*/ 28 h 65"/>
                <a:gd name="T10" fmla="*/ 170 w 170"/>
                <a:gd name="T11" fmla="*/ 51 h 65"/>
                <a:gd name="T12" fmla="*/ 147 w 170"/>
                <a:gd name="T13" fmla="*/ 65 h 65"/>
                <a:gd name="T14" fmla="*/ 147 w 17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5">
                  <a:moveTo>
                    <a:pt x="147" y="65"/>
                  </a:moveTo>
                  <a:lnTo>
                    <a:pt x="15" y="37"/>
                  </a:lnTo>
                  <a:lnTo>
                    <a:pt x="0" y="15"/>
                  </a:lnTo>
                  <a:lnTo>
                    <a:pt x="23" y="0"/>
                  </a:lnTo>
                  <a:lnTo>
                    <a:pt x="155" y="28"/>
                  </a:lnTo>
                  <a:lnTo>
                    <a:pt x="170" y="51"/>
                  </a:lnTo>
                  <a:lnTo>
                    <a:pt x="147" y="65"/>
                  </a:lnTo>
                  <a:lnTo>
                    <a:pt x="147" y="65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8"/>
            <p:cNvSpPr>
              <a:spLocks/>
            </p:cNvSpPr>
            <p:nvPr/>
          </p:nvSpPr>
          <p:spPr bwMode="auto">
            <a:xfrm>
              <a:off x="5336930" y="2686359"/>
              <a:ext cx="273050" cy="82550"/>
            </a:xfrm>
            <a:custGeom>
              <a:avLst/>
              <a:gdLst>
                <a:gd name="T0" fmla="*/ 151 w 172"/>
                <a:gd name="T1" fmla="*/ 52 h 52"/>
                <a:gd name="T2" fmla="*/ 17 w 172"/>
                <a:gd name="T3" fmla="*/ 38 h 52"/>
                <a:gd name="T4" fmla="*/ 0 w 172"/>
                <a:gd name="T5" fmla="*/ 17 h 52"/>
                <a:gd name="T6" fmla="*/ 21 w 172"/>
                <a:gd name="T7" fmla="*/ 0 h 52"/>
                <a:gd name="T8" fmla="*/ 155 w 172"/>
                <a:gd name="T9" fmla="*/ 14 h 52"/>
                <a:gd name="T10" fmla="*/ 172 w 172"/>
                <a:gd name="T11" fmla="*/ 35 h 52"/>
                <a:gd name="T12" fmla="*/ 151 w 172"/>
                <a:gd name="T13" fmla="*/ 52 h 52"/>
                <a:gd name="T14" fmla="*/ 151 w 17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2">
                  <a:moveTo>
                    <a:pt x="151" y="52"/>
                  </a:moveTo>
                  <a:lnTo>
                    <a:pt x="17" y="38"/>
                  </a:lnTo>
                  <a:lnTo>
                    <a:pt x="0" y="17"/>
                  </a:lnTo>
                  <a:lnTo>
                    <a:pt x="21" y="0"/>
                  </a:lnTo>
                  <a:lnTo>
                    <a:pt x="155" y="14"/>
                  </a:lnTo>
                  <a:lnTo>
                    <a:pt x="172" y="35"/>
                  </a:lnTo>
                  <a:lnTo>
                    <a:pt x="151" y="52"/>
                  </a:lnTo>
                  <a:lnTo>
                    <a:pt x="151" y="5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9"/>
            <p:cNvSpPr>
              <a:spLocks/>
            </p:cNvSpPr>
            <p:nvPr/>
          </p:nvSpPr>
          <p:spPr bwMode="auto">
            <a:xfrm>
              <a:off x="5332167" y="2784784"/>
              <a:ext cx="274637" cy="61913"/>
            </a:xfrm>
            <a:custGeom>
              <a:avLst/>
              <a:gdLst>
                <a:gd name="T0" fmla="*/ 154 w 173"/>
                <a:gd name="T1" fmla="*/ 39 h 39"/>
                <a:gd name="T2" fmla="*/ 19 w 173"/>
                <a:gd name="T3" fmla="*/ 39 h 39"/>
                <a:gd name="T4" fmla="*/ 0 w 173"/>
                <a:gd name="T5" fmla="*/ 19 h 39"/>
                <a:gd name="T6" fmla="*/ 19 w 173"/>
                <a:gd name="T7" fmla="*/ 0 h 39"/>
                <a:gd name="T8" fmla="*/ 154 w 173"/>
                <a:gd name="T9" fmla="*/ 0 h 39"/>
                <a:gd name="T10" fmla="*/ 173 w 173"/>
                <a:gd name="T11" fmla="*/ 19 h 39"/>
                <a:gd name="T12" fmla="*/ 154 w 173"/>
                <a:gd name="T13" fmla="*/ 39 h 39"/>
                <a:gd name="T14" fmla="*/ 154 w 173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9">
                  <a:moveTo>
                    <a:pt x="154" y="39"/>
                  </a:moveTo>
                  <a:lnTo>
                    <a:pt x="19" y="39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154" y="0"/>
                  </a:lnTo>
                  <a:lnTo>
                    <a:pt x="173" y="19"/>
                  </a:lnTo>
                  <a:lnTo>
                    <a:pt x="154" y="39"/>
                  </a:lnTo>
                  <a:lnTo>
                    <a:pt x="154" y="3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0"/>
            <p:cNvSpPr>
              <a:spLocks/>
            </p:cNvSpPr>
            <p:nvPr/>
          </p:nvSpPr>
          <p:spPr bwMode="auto">
            <a:xfrm>
              <a:off x="5336930" y="2860984"/>
              <a:ext cx="273050" cy="84138"/>
            </a:xfrm>
            <a:custGeom>
              <a:avLst/>
              <a:gdLst>
                <a:gd name="T0" fmla="*/ 21 w 172"/>
                <a:gd name="T1" fmla="*/ 53 h 53"/>
                <a:gd name="T2" fmla="*/ 0 w 172"/>
                <a:gd name="T3" fmla="*/ 36 h 53"/>
                <a:gd name="T4" fmla="*/ 17 w 172"/>
                <a:gd name="T5" fmla="*/ 15 h 53"/>
                <a:gd name="T6" fmla="*/ 151 w 172"/>
                <a:gd name="T7" fmla="*/ 0 h 53"/>
                <a:gd name="T8" fmla="*/ 172 w 172"/>
                <a:gd name="T9" fmla="*/ 17 h 53"/>
                <a:gd name="T10" fmla="*/ 155 w 172"/>
                <a:gd name="T11" fmla="*/ 39 h 53"/>
                <a:gd name="T12" fmla="*/ 21 w 172"/>
                <a:gd name="T13" fmla="*/ 53 h 53"/>
                <a:gd name="T14" fmla="*/ 21 w 17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3">
                  <a:moveTo>
                    <a:pt x="21" y="53"/>
                  </a:moveTo>
                  <a:lnTo>
                    <a:pt x="0" y="36"/>
                  </a:lnTo>
                  <a:lnTo>
                    <a:pt x="17" y="15"/>
                  </a:lnTo>
                  <a:lnTo>
                    <a:pt x="151" y="0"/>
                  </a:lnTo>
                  <a:lnTo>
                    <a:pt x="172" y="17"/>
                  </a:lnTo>
                  <a:lnTo>
                    <a:pt x="155" y="39"/>
                  </a:lnTo>
                  <a:lnTo>
                    <a:pt x="21" y="53"/>
                  </a:lnTo>
                  <a:lnTo>
                    <a:pt x="21" y="53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51"/>
            <p:cNvSpPr>
              <a:spLocks/>
            </p:cNvSpPr>
            <p:nvPr/>
          </p:nvSpPr>
          <p:spPr bwMode="auto">
            <a:xfrm>
              <a:off x="5352805" y="2937184"/>
              <a:ext cx="269875" cy="104775"/>
            </a:xfrm>
            <a:custGeom>
              <a:avLst/>
              <a:gdLst>
                <a:gd name="T0" fmla="*/ 23 w 170"/>
                <a:gd name="T1" fmla="*/ 66 h 66"/>
                <a:gd name="T2" fmla="*/ 0 w 170"/>
                <a:gd name="T3" fmla="*/ 51 h 66"/>
                <a:gd name="T4" fmla="*/ 15 w 170"/>
                <a:gd name="T5" fmla="*/ 29 h 66"/>
                <a:gd name="T6" fmla="*/ 147 w 170"/>
                <a:gd name="T7" fmla="*/ 0 h 66"/>
                <a:gd name="T8" fmla="*/ 170 w 170"/>
                <a:gd name="T9" fmla="*/ 15 h 66"/>
                <a:gd name="T10" fmla="*/ 155 w 170"/>
                <a:gd name="T11" fmla="*/ 38 h 66"/>
                <a:gd name="T12" fmla="*/ 23 w 170"/>
                <a:gd name="T13" fmla="*/ 66 h 66"/>
                <a:gd name="T14" fmla="*/ 23 w 170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6">
                  <a:moveTo>
                    <a:pt x="23" y="66"/>
                  </a:moveTo>
                  <a:lnTo>
                    <a:pt x="0" y="51"/>
                  </a:lnTo>
                  <a:lnTo>
                    <a:pt x="15" y="29"/>
                  </a:lnTo>
                  <a:lnTo>
                    <a:pt x="147" y="0"/>
                  </a:lnTo>
                  <a:lnTo>
                    <a:pt x="170" y="15"/>
                  </a:lnTo>
                  <a:lnTo>
                    <a:pt x="155" y="38"/>
                  </a:lnTo>
                  <a:lnTo>
                    <a:pt x="23" y="66"/>
                  </a:lnTo>
                  <a:lnTo>
                    <a:pt x="23" y="66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52"/>
            <p:cNvSpPr>
              <a:spLocks/>
            </p:cNvSpPr>
            <p:nvPr/>
          </p:nvSpPr>
          <p:spPr bwMode="auto">
            <a:xfrm>
              <a:off x="5379792" y="3013384"/>
              <a:ext cx="260350" cy="123825"/>
            </a:xfrm>
            <a:custGeom>
              <a:avLst/>
              <a:gdLst>
                <a:gd name="T0" fmla="*/ 24 w 164"/>
                <a:gd name="T1" fmla="*/ 78 h 78"/>
                <a:gd name="T2" fmla="*/ 0 w 164"/>
                <a:gd name="T3" fmla="*/ 65 h 78"/>
                <a:gd name="T4" fmla="*/ 12 w 164"/>
                <a:gd name="T5" fmla="*/ 41 h 78"/>
                <a:gd name="T6" fmla="*/ 140 w 164"/>
                <a:gd name="T7" fmla="*/ 0 h 78"/>
                <a:gd name="T8" fmla="*/ 164 w 164"/>
                <a:gd name="T9" fmla="*/ 12 h 78"/>
                <a:gd name="T10" fmla="*/ 152 w 164"/>
                <a:gd name="T11" fmla="*/ 36 h 78"/>
                <a:gd name="T12" fmla="*/ 24 w 164"/>
                <a:gd name="T13" fmla="*/ 78 h 78"/>
                <a:gd name="T14" fmla="*/ 24 w 164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8">
                  <a:moveTo>
                    <a:pt x="24" y="78"/>
                  </a:moveTo>
                  <a:lnTo>
                    <a:pt x="0" y="65"/>
                  </a:lnTo>
                  <a:lnTo>
                    <a:pt x="12" y="41"/>
                  </a:lnTo>
                  <a:lnTo>
                    <a:pt x="140" y="0"/>
                  </a:lnTo>
                  <a:lnTo>
                    <a:pt x="164" y="12"/>
                  </a:lnTo>
                  <a:lnTo>
                    <a:pt x="152" y="36"/>
                  </a:lnTo>
                  <a:lnTo>
                    <a:pt x="24" y="78"/>
                  </a:lnTo>
                  <a:lnTo>
                    <a:pt x="24" y="78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53"/>
            <p:cNvSpPr>
              <a:spLocks/>
            </p:cNvSpPr>
            <p:nvPr/>
          </p:nvSpPr>
          <p:spPr bwMode="auto">
            <a:xfrm>
              <a:off x="5416305" y="3084821"/>
              <a:ext cx="250825" cy="142875"/>
            </a:xfrm>
            <a:custGeom>
              <a:avLst/>
              <a:gdLst>
                <a:gd name="T0" fmla="*/ 25 w 158"/>
                <a:gd name="T1" fmla="*/ 90 h 90"/>
                <a:gd name="T2" fmla="*/ 0 w 158"/>
                <a:gd name="T3" fmla="*/ 81 h 90"/>
                <a:gd name="T4" fmla="*/ 9 w 158"/>
                <a:gd name="T5" fmla="*/ 55 h 90"/>
                <a:gd name="T6" fmla="*/ 133 w 158"/>
                <a:gd name="T7" fmla="*/ 0 h 90"/>
                <a:gd name="T8" fmla="*/ 158 w 158"/>
                <a:gd name="T9" fmla="*/ 10 h 90"/>
                <a:gd name="T10" fmla="*/ 148 w 158"/>
                <a:gd name="T11" fmla="*/ 35 h 90"/>
                <a:gd name="T12" fmla="*/ 25 w 158"/>
                <a:gd name="T13" fmla="*/ 90 h 90"/>
                <a:gd name="T14" fmla="*/ 25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25" y="90"/>
                  </a:moveTo>
                  <a:lnTo>
                    <a:pt x="0" y="81"/>
                  </a:lnTo>
                  <a:lnTo>
                    <a:pt x="9" y="55"/>
                  </a:lnTo>
                  <a:lnTo>
                    <a:pt x="133" y="0"/>
                  </a:lnTo>
                  <a:lnTo>
                    <a:pt x="158" y="10"/>
                  </a:lnTo>
                  <a:lnTo>
                    <a:pt x="148" y="35"/>
                  </a:lnTo>
                  <a:lnTo>
                    <a:pt x="25" y="90"/>
                  </a:lnTo>
                  <a:lnTo>
                    <a:pt x="25" y="9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4"/>
            <p:cNvSpPr>
              <a:spLocks/>
            </p:cNvSpPr>
            <p:nvPr/>
          </p:nvSpPr>
          <p:spPr bwMode="auto">
            <a:xfrm>
              <a:off x="5462342" y="3154671"/>
              <a:ext cx="238125" cy="160338"/>
            </a:xfrm>
            <a:custGeom>
              <a:avLst/>
              <a:gdLst>
                <a:gd name="T0" fmla="*/ 26 w 150"/>
                <a:gd name="T1" fmla="*/ 101 h 101"/>
                <a:gd name="T2" fmla="*/ 0 w 150"/>
                <a:gd name="T3" fmla="*/ 94 h 101"/>
                <a:gd name="T4" fmla="*/ 7 w 150"/>
                <a:gd name="T5" fmla="*/ 68 h 101"/>
                <a:gd name="T6" fmla="*/ 124 w 150"/>
                <a:gd name="T7" fmla="*/ 0 h 101"/>
                <a:gd name="T8" fmla="*/ 150 w 150"/>
                <a:gd name="T9" fmla="*/ 7 h 101"/>
                <a:gd name="T10" fmla="*/ 143 w 150"/>
                <a:gd name="T11" fmla="*/ 33 h 101"/>
                <a:gd name="T12" fmla="*/ 26 w 150"/>
                <a:gd name="T13" fmla="*/ 101 h 101"/>
                <a:gd name="T14" fmla="*/ 26 w 15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01">
                  <a:moveTo>
                    <a:pt x="26" y="101"/>
                  </a:moveTo>
                  <a:lnTo>
                    <a:pt x="0" y="94"/>
                  </a:lnTo>
                  <a:lnTo>
                    <a:pt x="7" y="68"/>
                  </a:lnTo>
                  <a:lnTo>
                    <a:pt x="124" y="0"/>
                  </a:lnTo>
                  <a:lnTo>
                    <a:pt x="150" y="7"/>
                  </a:lnTo>
                  <a:lnTo>
                    <a:pt x="143" y="33"/>
                  </a:lnTo>
                  <a:lnTo>
                    <a:pt x="26" y="101"/>
                  </a:lnTo>
                  <a:lnTo>
                    <a:pt x="26" y="101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5"/>
            <p:cNvSpPr>
              <a:spLocks/>
            </p:cNvSpPr>
            <p:nvPr/>
          </p:nvSpPr>
          <p:spPr bwMode="auto">
            <a:xfrm>
              <a:off x="5517905" y="3219759"/>
              <a:ext cx="222250" cy="176213"/>
            </a:xfrm>
            <a:custGeom>
              <a:avLst/>
              <a:gdLst>
                <a:gd name="T0" fmla="*/ 27 w 140"/>
                <a:gd name="T1" fmla="*/ 111 h 111"/>
                <a:gd name="T2" fmla="*/ 0 w 140"/>
                <a:gd name="T3" fmla="*/ 107 h 111"/>
                <a:gd name="T4" fmla="*/ 4 w 140"/>
                <a:gd name="T5" fmla="*/ 80 h 111"/>
                <a:gd name="T6" fmla="*/ 113 w 140"/>
                <a:gd name="T7" fmla="*/ 0 h 111"/>
                <a:gd name="T8" fmla="*/ 140 w 140"/>
                <a:gd name="T9" fmla="*/ 5 h 111"/>
                <a:gd name="T10" fmla="*/ 136 w 140"/>
                <a:gd name="T11" fmla="*/ 32 h 111"/>
                <a:gd name="T12" fmla="*/ 27 w 140"/>
                <a:gd name="T13" fmla="*/ 111 h 111"/>
                <a:gd name="T14" fmla="*/ 27 w 140"/>
                <a:gd name="T1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1">
                  <a:moveTo>
                    <a:pt x="27" y="111"/>
                  </a:moveTo>
                  <a:lnTo>
                    <a:pt x="0" y="107"/>
                  </a:lnTo>
                  <a:lnTo>
                    <a:pt x="4" y="80"/>
                  </a:lnTo>
                  <a:lnTo>
                    <a:pt x="113" y="0"/>
                  </a:lnTo>
                  <a:lnTo>
                    <a:pt x="140" y="5"/>
                  </a:lnTo>
                  <a:lnTo>
                    <a:pt x="136" y="32"/>
                  </a:lnTo>
                  <a:lnTo>
                    <a:pt x="27" y="111"/>
                  </a:lnTo>
                  <a:lnTo>
                    <a:pt x="27" y="111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56"/>
            <p:cNvSpPr>
              <a:spLocks/>
            </p:cNvSpPr>
            <p:nvPr/>
          </p:nvSpPr>
          <p:spPr bwMode="auto">
            <a:xfrm>
              <a:off x="5581405" y="3281671"/>
              <a:ext cx="204787" cy="188913"/>
            </a:xfrm>
            <a:custGeom>
              <a:avLst/>
              <a:gdLst>
                <a:gd name="T0" fmla="*/ 28 w 129"/>
                <a:gd name="T1" fmla="*/ 119 h 119"/>
                <a:gd name="T2" fmla="*/ 0 w 129"/>
                <a:gd name="T3" fmla="*/ 118 h 119"/>
                <a:gd name="T4" fmla="*/ 2 w 129"/>
                <a:gd name="T5" fmla="*/ 91 h 119"/>
                <a:gd name="T6" fmla="*/ 102 w 129"/>
                <a:gd name="T7" fmla="*/ 0 h 119"/>
                <a:gd name="T8" fmla="*/ 129 w 129"/>
                <a:gd name="T9" fmla="*/ 2 h 119"/>
                <a:gd name="T10" fmla="*/ 128 w 129"/>
                <a:gd name="T11" fmla="*/ 29 h 119"/>
                <a:gd name="T12" fmla="*/ 28 w 129"/>
                <a:gd name="T13" fmla="*/ 119 h 119"/>
                <a:gd name="T14" fmla="*/ 28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28" y="119"/>
                  </a:moveTo>
                  <a:lnTo>
                    <a:pt x="0" y="118"/>
                  </a:lnTo>
                  <a:lnTo>
                    <a:pt x="2" y="91"/>
                  </a:lnTo>
                  <a:lnTo>
                    <a:pt x="102" y="0"/>
                  </a:lnTo>
                  <a:lnTo>
                    <a:pt x="129" y="2"/>
                  </a:lnTo>
                  <a:lnTo>
                    <a:pt x="128" y="29"/>
                  </a:lnTo>
                  <a:lnTo>
                    <a:pt x="28" y="119"/>
                  </a:lnTo>
                  <a:lnTo>
                    <a:pt x="28" y="11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7"/>
            <p:cNvSpPr>
              <a:spLocks/>
            </p:cNvSpPr>
            <p:nvPr/>
          </p:nvSpPr>
          <p:spPr bwMode="auto">
            <a:xfrm>
              <a:off x="5652842" y="3335646"/>
              <a:ext cx="187325" cy="204788"/>
            </a:xfrm>
            <a:custGeom>
              <a:avLst/>
              <a:gdLst>
                <a:gd name="T0" fmla="*/ 1 w 118"/>
                <a:gd name="T1" fmla="*/ 129 h 129"/>
                <a:gd name="T2" fmla="*/ 0 w 118"/>
                <a:gd name="T3" fmla="*/ 102 h 129"/>
                <a:gd name="T4" fmla="*/ 90 w 118"/>
                <a:gd name="T5" fmla="*/ 2 h 129"/>
                <a:gd name="T6" fmla="*/ 117 w 118"/>
                <a:gd name="T7" fmla="*/ 0 h 129"/>
                <a:gd name="T8" fmla="*/ 118 w 118"/>
                <a:gd name="T9" fmla="*/ 28 h 129"/>
                <a:gd name="T10" fmla="*/ 28 w 118"/>
                <a:gd name="T11" fmla="*/ 128 h 129"/>
                <a:gd name="T12" fmla="*/ 1 w 118"/>
                <a:gd name="T13" fmla="*/ 129 h 129"/>
                <a:gd name="T14" fmla="*/ 1 w 118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9">
                  <a:moveTo>
                    <a:pt x="1" y="129"/>
                  </a:moveTo>
                  <a:lnTo>
                    <a:pt x="0" y="102"/>
                  </a:lnTo>
                  <a:lnTo>
                    <a:pt x="90" y="2"/>
                  </a:lnTo>
                  <a:lnTo>
                    <a:pt x="117" y="0"/>
                  </a:lnTo>
                  <a:lnTo>
                    <a:pt x="118" y="28"/>
                  </a:lnTo>
                  <a:lnTo>
                    <a:pt x="28" y="128"/>
                  </a:lnTo>
                  <a:lnTo>
                    <a:pt x="1" y="129"/>
                  </a:lnTo>
                  <a:lnTo>
                    <a:pt x="1" y="12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8"/>
            <p:cNvSpPr>
              <a:spLocks/>
            </p:cNvSpPr>
            <p:nvPr/>
          </p:nvSpPr>
          <p:spPr bwMode="auto">
            <a:xfrm>
              <a:off x="5727455" y="3383271"/>
              <a:ext cx="174625" cy="222250"/>
            </a:xfrm>
            <a:custGeom>
              <a:avLst/>
              <a:gdLst>
                <a:gd name="T0" fmla="*/ 4 w 110"/>
                <a:gd name="T1" fmla="*/ 140 h 140"/>
                <a:gd name="T2" fmla="*/ 0 w 110"/>
                <a:gd name="T3" fmla="*/ 113 h 140"/>
                <a:gd name="T4" fmla="*/ 79 w 110"/>
                <a:gd name="T5" fmla="*/ 4 h 140"/>
                <a:gd name="T6" fmla="*/ 106 w 110"/>
                <a:gd name="T7" fmla="*/ 0 h 140"/>
                <a:gd name="T8" fmla="*/ 110 w 110"/>
                <a:gd name="T9" fmla="*/ 26 h 140"/>
                <a:gd name="T10" fmla="*/ 31 w 110"/>
                <a:gd name="T11" fmla="*/ 136 h 140"/>
                <a:gd name="T12" fmla="*/ 4 w 110"/>
                <a:gd name="T13" fmla="*/ 140 h 140"/>
                <a:gd name="T14" fmla="*/ 4 w 110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40">
                  <a:moveTo>
                    <a:pt x="4" y="140"/>
                  </a:moveTo>
                  <a:lnTo>
                    <a:pt x="0" y="113"/>
                  </a:lnTo>
                  <a:lnTo>
                    <a:pt x="79" y="4"/>
                  </a:lnTo>
                  <a:lnTo>
                    <a:pt x="106" y="0"/>
                  </a:lnTo>
                  <a:lnTo>
                    <a:pt x="110" y="26"/>
                  </a:lnTo>
                  <a:lnTo>
                    <a:pt x="31" y="136"/>
                  </a:lnTo>
                  <a:lnTo>
                    <a:pt x="4" y="140"/>
                  </a:lnTo>
                  <a:lnTo>
                    <a:pt x="4" y="14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9"/>
            <p:cNvSpPr>
              <a:spLocks/>
            </p:cNvSpPr>
            <p:nvPr/>
          </p:nvSpPr>
          <p:spPr bwMode="auto">
            <a:xfrm>
              <a:off x="5808417" y="3422959"/>
              <a:ext cx="158750" cy="238125"/>
            </a:xfrm>
            <a:custGeom>
              <a:avLst/>
              <a:gdLst>
                <a:gd name="T0" fmla="*/ 7 w 100"/>
                <a:gd name="T1" fmla="*/ 150 h 150"/>
                <a:gd name="T2" fmla="*/ 0 w 100"/>
                <a:gd name="T3" fmla="*/ 124 h 150"/>
                <a:gd name="T4" fmla="*/ 67 w 100"/>
                <a:gd name="T5" fmla="*/ 7 h 150"/>
                <a:gd name="T6" fmla="*/ 94 w 100"/>
                <a:gd name="T7" fmla="*/ 0 h 150"/>
                <a:gd name="T8" fmla="*/ 100 w 100"/>
                <a:gd name="T9" fmla="*/ 26 h 150"/>
                <a:gd name="T10" fmla="*/ 33 w 100"/>
                <a:gd name="T11" fmla="*/ 143 h 150"/>
                <a:gd name="T12" fmla="*/ 7 w 100"/>
                <a:gd name="T13" fmla="*/ 150 h 150"/>
                <a:gd name="T14" fmla="*/ 7 w 100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50">
                  <a:moveTo>
                    <a:pt x="7" y="150"/>
                  </a:moveTo>
                  <a:lnTo>
                    <a:pt x="0" y="124"/>
                  </a:lnTo>
                  <a:lnTo>
                    <a:pt x="67" y="7"/>
                  </a:lnTo>
                  <a:lnTo>
                    <a:pt x="94" y="0"/>
                  </a:lnTo>
                  <a:lnTo>
                    <a:pt x="100" y="26"/>
                  </a:lnTo>
                  <a:lnTo>
                    <a:pt x="33" y="143"/>
                  </a:lnTo>
                  <a:lnTo>
                    <a:pt x="7" y="150"/>
                  </a:lnTo>
                  <a:lnTo>
                    <a:pt x="7" y="15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0" name="Freeform 60"/>
            <p:cNvSpPr>
              <a:spLocks/>
            </p:cNvSpPr>
            <p:nvPr/>
          </p:nvSpPr>
          <p:spPr bwMode="auto">
            <a:xfrm>
              <a:off x="5895730" y="3456296"/>
              <a:ext cx="142875" cy="250825"/>
            </a:xfrm>
            <a:custGeom>
              <a:avLst/>
              <a:gdLst>
                <a:gd name="T0" fmla="*/ 9 w 90"/>
                <a:gd name="T1" fmla="*/ 158 h 158"/>
                <a:gd name="T2" fmla="*/ 0 w 90"/>
                <a:gd name="T3" fmla="*/ 133 h 158"/>
                <a:gd name="T4" fmla="*/ 54 w 90"/>
                <a:gd name="T5" fmla="*/ 9 h 158"/>
                <a:gd name="T6" fmla="*/ 80 w 90"/>
                <a:gd name="T7" fmla="*/ 0 h 158"/>
                <a:gd name="T8" fmla="*/ 90 w 90"/>
                <a:gd name="T9" fmla="*/ 25 h 158"/>
                <a:gd name="T10" fmla="*/ 35 w 90"/>
                <a:gd name="T11" fmla="*/ 148 h 158"/>
                <a:gd name="T12" fmla="*/ 9 w 90"/>
                <a:gd name="T13" fmla="*/ 158 h 158"/>
                <a:gd name="T14" fmla="*/ 9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9" y="158"/>
                  </a:moveTo>
                  <a:lnTo>
                    <a:pt x="0" y="133"/>
                  </a:lnTo>
                  <a:lnTo>
                    <a:pt x="54" y="9"/>
                  </a:lnTo>
                  <a:lnTo>
                    <a:pt x="80" y="0"/>
                  </a:lnTo>
                  <a:lnTo>
                    <a:pt x="90" y="25"/>
                  </a:lnTo>
                  <a:lnTo>
                    <a:pt x="35" y="148"/>
                  </a:lnTo>
                  <a:lnTo>
                    <a:pt x="9" y="158"/>
                  </a:lnTo>
                  <a:lnTo>
                    <a:pt x="9" y="15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1" name="Freeform 61"/>
            <p:cNvSpPr>
              <a:spLocks/>
            </p:cNvSpPr>
            <p:nvPr/>
          </p:nvSpPr>
          <p:spPr bwMode="auto">
            <a:xfrm>
              <a:off x="5986217" y="3481696"/>
              <a:ext cx="123825" cy="261938"/>
            </a:xfrm>
            <a:custGeom>
              <a:avLst/>
              <a:gdLst>
                <a:gd name="T0" fmla="*/ 12 w 78"/>
                <a:gd name="T1" fmla="*/ 165 h 165"/>
                <a:gd name="T2" fmla="*/ 0 w 78"/>
                <a:gd name="T3" fmla="*/ 141 h 165"/>
                <a:gd name="T4" fmla="*/ 42 w 78"/>
                <a:gd name="T5" fmla="*/ 12 h 165"/>
                <a:gd name="T6" fmla="*/ 66 w 78"/>
                <a:gd name="T7" fmla="*/ 0 h 165"/>
                <a:gd name="T8" fmla="*/ 78 w 78"/>
                <a:gd name="T9" fmla="*/ 24 h 165"/>
                <a:gd name="T10" fmla="*/ 37 w 78"/>
                <a:gd name="T11" fmla="*/ 153 h 165"/>
                <a:gd name="T12" fmla="*/ 12 w 78"/>
                <a:gd name="T13" fmla="*/ 165 h 165"/>
                <a:gd name="T14" fmla="*/ 12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12" y="165"/>
                  </a:moveTo>
                  <a:lnTo>
                    <a:pt x="0" y="141"/>
                  </a:lnTo>
                  <a:lnTo>
                    <a:pt x="42" y="12"/>
                  </a:lnTo>
                  <a:lnTo>
                    <a:pt x="66" y="0"/>
                  </a:lnTo>
                  <a:lnTo>
                    <a:pt x="78" y="24"/>
                  </a:lnTo>
                  <a:lnTo>
                    <a:pt x="37" y="153"/>
                  </a:lnTo>
                  <a:lnTo>
                    <a:pt x="12" y="165"/>
                  </a:lnTo>
                  <a:lnTo>
                    <a:pt x="12" y="16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2" name="Freeform 62"/>
            <p:cNvSpPr>
              <a:spLocks/>
            </p:cNvSpPr>
            <p:nvPr/>
          </p:nvSpPr>
          <p:spPr bwMode="auto">
            <a:xfrm>
              <a:off x="6081467" y="3500746"/>
              <a:ext cx="103187" cy="269875"/>
            </a:xfrm>
            <a:custGeom>
              <a:avLst/>
              <a:gdLst>
                <a:gd name="T0" fmla="*/ 14 w 65"/>
                <a:gd name="T1" fmla="*/ 170 h 170"/>
                <a:gd name="T2" fmla="*/ 0 w 65"/>
                <a:gd name="T3" fmla="*/ 147 h 170"/>
                <a:gd name="T4" fmla="*/ 28 w 65"/>
                <a:gd name="T5" fmla="*/ 15 h 170"/>
                <a:gd name="T6" fmla="*/ 50 w 65"/>
                <a:gd name="T7" fmla="*/ 0 h 170"/>
                <a:gd name="T8" fmla="*/ 65 w 65"/>
                <a:gd name="T9" fmla="*/ 23 h 170"/>
                <a:gd name="T10" fmla="*/ 37 w 65"/>
                <a:gd name="T11" fmla="*/ 155 h 170"/>
                <a:gd name="T12" fmla="*/ 14 w 65"/>
                <a:gd name="T13" fmla="*/ 170 h 170"/>
                <a:gd name="T14" fmla="*/ 14 w 65"/>
                <a:gd name="T1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70">
                  <a:moveTo>
                    <a:pt x="14" y="170"/>
                  </a:moveTo>
                  <a:lnTo>
                    <a:pt x="0" y="147"/>
                  </a:lnTo>
                  <a:lnTo>
                    <a:pt x="28" y="15"/>
                  </a:lnTo>
                  <a:lnTo>
                    <a:pt x="50" y="0"/>
                  </a:lnTo>
                  <a:lnTo>
                    <a:pt x="65" y="23"/>
                  </a:lnTo>
                  <a:lnTo>
                    <a:pt x="37" y="155"/>
                  </a:lnTo>
                  <a:lnTo>
                    <a:pt x="14" y="170"/>
                  </a:lnTo>
                  <a:lnTo>
                    <a:pt x="14" y="17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3" name="Freeform 63"/>
            <p:cNvSpPr>
              <a:spLocks/>
            </p:cNvSpPr>
            <p:nvPr/>
          </p:nvSpPr>
          <p:spPr bwMode="auto">
            <a:xfrm>
              <a:off x="6178305" y="3511859"/>
              <a:ext cx="82550" cy="274638"/>
            </a:xfrm>
            <a:custGeom>
              <a:avLst/>
              <a:gdLst>
                <a:gd name="T0" fmla="*/ 17 w 52"/>
                <a:gd name="T1" fmla="*/ 173 h 173"/>
                <a:gd name="T2" fmla="*/ 0 w 52"/>
                <a:gd name="T3" fmla="*/ 152 h 173"/>
                <a:gd name="T4" fmla="*/ 14 w 52"/>
                <a:gd name="T5" fmla="*/ 17 h 173"/>
                <a:gd name="T6" fmla="*/ 35 w 52"/>
                <a:gd name="T7" fmla="*/ 0 h 173"/>
                <a:gd name="T8" fmla="*/ 52 w 52"/>
                <a:gd name="T9" fmla="*/ 21 h 173"/>
                <a:gd name="T10" fmla="*/ 38 w 52"/>
                <a:gd name="T11" fmla="*/ 156 h 173"/>
                <a:gd name="T12" fmla="*/ 17 w 52"/>
                <a:gd name="T13" fmla="*/ 173 h 173"/>
                <a:gd name="T14" fmla="*/ 17 w 52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73">
                  <a:moveTo>
                    <a:pt x="17" y="173"/>
                  </a:moveTo>
                  <a:lnTo>
                    <a:pt x="0" y="152"/>
                  </a:lnTo>
                  <a:lnTo>
                    <a:pt x="14" y="17"/>
                  </a:lnTo>
                  <a:lnTo>
                    <a:pt x="35" y="0"/>
                  </a:lnTo>
                  <a:lnTo>
                    <a:pt x="52" y="21"/>
                  </a:lnTo>
                  <a:lnTo>
                    <a:pt x="38" y="156"/>
                  </a:lnTo>
                  <a:lnTo>
                    <a:pt x="17" y="173"/>
                  </a:lnTo>
                  <a:lnTo>
                    <a:pt x="17" y="17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" name="Freeform 64"/>
            <p:cNvSpPr>
              <a:spLocks/>
            </p:cNvSpPr>
            <p:nvPr/>
          </p:nvSpPr>
          <p:spPr bwMode="auto">
            <a:xfrm>
              <a:off x="6276730" y="3516621"/>
              <a:ext cx="60325" cy="274638"/>
            </a:xfrm>
            <a:custGeom>
              <a:avLst/>
              <a:gdLst>
                <a:gd name="T0" fmla="*/ 19 w 38"/>
                <a:gd name="T1" fmla="*/ 173 h 173"/>
                <a:gd name="T2" fmla="*/ 0 w 38"/>
                <a:gd name="T3" fmla="*/ 154 h 173"/>
                <a:gd name="T4" fmla="*/ 0 w 38"/>
                <a:gd name="T5" fmla="*/ 19 h 173"/>
                <a:gd name="T6" fmla="*/ 19 w 38"/>
                <a:gd name="T7" fmla="*/ 0 h 173"/>
                <a:gd name="T8" fmla="*/ 38 w 38"/>
                <a:gd name="T9" fmla="*/ 19 h 173"/>
                <a:gd name="T10" fmla="*/ 38 w 38"/>
                <a:gd name="T11" fmla="*/ 154 h 173"/>
                <a:gd name="T12" fmla="*/ 19 w 38"/>
                <a:gd name="T13" fmla="*/ 173 h 173"/>
                <a:gd name="T14" fmla="*/ 19 w 38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73">
                  <a:moveTo>
                    <a:pt x="19" y="173"/>
                  </a:moveTo>
                  <a:lnTo>
                    <a:pt x="0" y="154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38" y="19"/>
                  </a:lnTo>
                  <a:lnTo>
                    <a:pt x="38" y="154"/>
                  </a:lnTo>
                  <a:lnTo>
                    <a:pt x="19" y="173"/>
                  </a:lnTo>
                  <a:lnTo>
                    <a:pt x="19" y="17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" name="Freeform 65"/>
            <p:cNvSpPr>
              <a:spLocks/>
            </p:cNvSpPr>
            <p:nvPr/>
          </p:nvSpPr>
          <p:spPr bwMode="auto">
            <a:xfrm>
              <a:off x="6352930" y="3511859"/>
              <a:ext cx="84137" cy="274638"/>
            </a:xfrm>
            <a:custGeom>
              <a:avLst/>
              <a:gdLst>
                <a:gd name="T0" fmla="*/ 36 w 53"/>
                <a:gd name="T1" fmla="*/ 173 h 173"/>
                <a:gd name="T2" fmla="*/ 15 w 53"/>
                <a:gd name="T3" fmla="*/ 156 h 173"/>
                <a:gd name="T4" fmla="*/ 0 w 53"/>
                <a:gd name="T5" fmla="*/ 21 h 173"/>
                <a:gd name="T6" fmla="*/ 17 w 53"/>
                <a:gd name="T7" fmla="*/ 0 h 173"/>
                <a:gd name="T8" fmla="*/ 39 w 53"/>
                <a:gd name="T9" fmla="*/ 17 h 173"/>
                <a:gd name="T10" fmla="*/ 53 w 53"/>
                <a:gd name="T11" fmla="*/ 152 h 173"/>
                <a:gd name="T12" fmla="*/ 36 w 53"/>
                <a:gd name="T13" fmla="*/ 173 h 173"/>
                <a:gd name="T14" fmla="*/ 36 w 53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73">
                  <a:moveTo>
                    <a:pt x="36" y="173"/>
                  </a:moveTo>
                  <a:lnTo>
                    <a:pt x="15" y="156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39" y="17"/>
                  </a:lnTo>
                  <a:lnTo>
                    <a:pt x="53" y="152"/>
                  </a:lnTo>
                  <a:lnTo>
                    <a:pt x="36" y="173"/>
                  </a:lnTo>
                  <a:lnTo>
                    <a:pt x="36" y="17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6" name="Freeform 66"/>
            <p:cNvSpPr>
              <a:spLocks/>
            </p:cNvSpPr>
            <p:nvPr/>
          </p:nvSpPr>
          <p:spPr bwMode="auto">
            <a:xfrm>
              <a:off x="6429130" y="3500746"/>
              <a:ext cx="104775" cy="269875"/>
            </a:xfrm>
            <a:custGeom>
              <a:avLst/>
              <a:gdLst>
                <a:gd name="T0" fmla="*/ 51 w 66"/>
                <a:gd name="T1" fmla="*/ 170 h 170"/>
                <a:gd name="T2" fmla="*/ 29 w 66"/>
                <a:gd name="T3" fmla="*/ 155 h 170"/>
                <a:gd name="T4" fmla="*/ 0 w 66"/>
                <a:gd name="T5" fmla="*/ 23 h 170"/>
                <a:gd name="T6" fmla="*/ 15 w 66"/>
                <a:gd name="T7" fmla="*/ 0 h 170"/>
                <a:gd name="T8" fmla="*/ 38 w 66"/>
                <a:gd name="T9" fmla="*/ 15 h 170"/>
                <a:gd name="T10" fmla="*/ 66 w 66"/>
                <a:gd name="T11" fmla="*/ 147 h 170"/>
                <a:gd name="T12" fmla="*/ 51 w 66"/>
                <a:gd name="T13" fmla="*/ 170 h 170"/>
                <a:gd name="T14" fmla="*/ 51 w 66"/>
                <a:gd name="T1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0">
                  <a:moveTo>
                    <a:pt x="51" y="170"/>
                  </a:moveTo>
                  <a:lnTo>
                    <a:pt x="29" y="155"/>
                  </a:lnTo>
                  <a:lnTo>
                    <a:pt x="0" y="23"/>
                  </a:lnTo>
                  <a:lnTo>
                    <a:pt x="15" y="0"/>
                  </a:lnTo>
                  <a:lnTo>
                    <a:pt x="38" y="15"/>
                  </a:lnTo>
                  <a:lnTo>
                    <a:pt x="66" y="147"/>
                  </a:lnTo>
                  <a:lnTo>
                    <a:pt x="51" y="170"/>
                  </a:lnTo>
                  <a:lnTo>
                    <a:pt x="51" y="17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7" name="Freeform 67"/>
            <p:cNvSpPr>
              <a:spLocks/>
            </p:cNvSpPr>
            <p:nvPr/>
          </p:nvSpPr>
          <p:spPr bwMode="auto">
            <a:xfrm>
              <a:off x="6503742" y="3481696"/>
              <a:ext cx="123825" cy="261938"/>
            </a:xfrm>
            <a:custGeom>
              <a:avLst/>
              <a:gdLst>
                <a:gd name="T0" fmla="*/ 66 w 78"/>
                <a:gd name="T1" fmla="*/ 165 h 165"/>
                <a:gd name="T2" fmla="*/ 42 w 78"/>
                <a:gd name="T3" fmla="*/ 153 h 165"/>
                <a:gd name="T4" fmla="*/ 0 w 78"/>
                <a:gd name="T5" fmla="*/ 24 h 165"/>
                <a:gd name="T6" fmla="*/ 13 w 78"/>
                <a:gd name="T7" fmla="*/ 0 h 165"/>
                <a:gd name="T8" fmla="*/ 37 w 78"/>
                <a:gd name="T9" fmla="*/ 12 h 165"/>
                <a:gd name="T10" fmla="*/ 78 w 78"/>
                <a:gd name="T11" fmla="*/ 141 h 165"/>
                <a:gd name="T12" fmla="*/ 66 w 78"/>
                <a:gd name="T13" fmla="*/ 165 h 165"/>
                <a:gd name="T14" fmla="*/ 66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66" y="165"/>
                  </a:moveTo>
                  <a:lnTo>
                    <a:pt x="42" y="153"/>
                  </a:lnTo>
                  <a:lnTo>
                    <a:pt x="0" y="24"/>
                  </a:lnTo>
                  <a:lnTo>
                    <a:pt x="13" y="0"/>
                  </a:lnTo>
                  <a:lnTo>
                    <a:pt x="37" y="12"/>
                  </a:lnTo>
                  <a:lnTo>
                    <a:pt x="78" y="141"/>
                  </a:lnTo>
                  <a:lnTo>
                    <a:pt x="66" y="165"/>
                  </a:lnTo>
                  <a:lnTo>
                    <a:pt x="66" y="16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8" name="Freeform 68"/>
            <p:cNvSpPr>
              <a:spLocks/>
            </p:cNvSpPr>
            <p:nvPr/>
          </p:nvSpPr>
          <p:spPr bwMode="auto">
            <a:xfrm>
              <a:off x="6576767" y="3456296"/>
              <a:ext cx="142875" cy="250825"/>
            </a:xfrm>
            <a:custGeom>
              <a:avLst/>
              <a:gdLst>
                <a:gd name="T0" fmla="*/ 80 w 90"/>
                <a:gd name="T1" fmla="*/ 158 h 158"/>
                <a:gd name="T2" fmla="*/ 55 w 90"/>
                <a:gd name="T3" fmla="*/ 148 h 158"/>
                <a:gd name="T4" fmla="*/ 0 w 90"/>
                <a:gd name="T5" fmla="*/ 25 h 158"/>
                <a:gd name="T6" fmla="*/ 10 w 90"/>
                <a:gd name="T7" fmla="*/ 0 h 158"/>
                <a:gd name="T8" fmla="*/ 35 w 90"/>
                <a:gd name="T9" fmla="*/ 9 h 158"/>
                <a:gd name="T10" fmla="*/ 90 w 90"/>
                <a:gd name="T11" fmla="*/ 133 h 158"/>
                <a:gd name="T12" fmla="*/ 80 w 90"/>
                <a:gd name="T13" fmla="*/ 158 h 158"/>
                <a:gd name="T14" fmla="*/ 8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80" y="158"/>
                  </a:moveTo>
                  <a:lnTo>
                    <a:pt x="55" y="148"/>
                  </a:lnTo>
                  <a:lnTo>
                    <a:pt x="0" y="25"/>
                  </a:lnTo>
                  <a:lnTo>
                    <a:pt x="10" y="0"/>
                  </a:lnTo>
                  <a:lnTo>
                    <a:pt x="35" y="9"/>
                  </a:lnTo>
                  <a:lnTo>
                    <a:pt x="90" y="133"/>
                  </a:lnTo>
                  <a:lnTo>
                    <a:pt x="80" y="158"/>
                  </a:lnTo>
                  <a:lnTo>
                    <a:pt x="80" y="15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9" name="Freeform 69"/>
            <p:cNvSpPr>
              <a:spLocks/>
            </p:cNvSpPr>
            <p:nvPr/>
          </p:nvSpPr>
          <p:spPr bwMode="auto">
            <a:xfrm>
              <a:off x="6646617" y="3422959"/>
              <a:ext cx="160337" cy="238125"/>
            </a:xfrm>
            <a:custGeom>
              <a:avLst/>
              <a:gdLst>
                <a:gd name="T0" fmla="*/ 94 w 101"/>
                <a:gd name="T1" fmla="*/ 150 h 150"/>
                <a:gd name="T2" fmla="*/ 67 w 101"/>
                <a:gd name="T3" fmla="*/ 143 h 150"/>
                <a:gd name="T4" fmla="*/ 0 w 101"/>
                <a:gd name="T5" fmla="*/ 26 h 150"/>
                <a:gd name="T6" fmla="*/ 7 w 101"/>
                <a:gd name="T7" fmla="*/ 0 h 150"/>
                <a:gd name="T8" fmla="*/ 33 w 101"/>
                <a:gd name="T9" fmla="*/ 7 h 150"/>
                <a:gd name="T10" fmla="*/ 101 w 101"/>
                <a:gd name="T11" fmla="*/ 124 h 150"/>
                <a:gd name="T12" fmla="*/ 94 w 101"/>
                <a:gd name="T13" fmla="*/ 150 h 150"/>
                <a:gd name="T14" fmla="*/ 94 w 101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50">
                  <a:moveTo>
                    <a:pt x="94" y="150"/>
                  </a:moveTo>
                  <a:lnTo>
                    <a:pt x="67" y="143"/>
                  </a:lnTo>
                  <a:lnTo>
                    <a:pt x="0" y="26"/>
                  </a:lnTo>
                  <a:lnTo>
                    <a:pt x="7" y="0"/>
                  </a:lnTo>
                  <a:lnTo>
                    <a:pt x="33" y="7"/>
                  </a:lnTo>
                  <a:lnTo>
                    <a:pt x="101" y="124"/>
                  </a:lnTo>
                  <a:lnTo>
                    <a:pt x="94" y="150"/>
                  </a:lnTo>
                  <a:lnTo>
                    <a:pt x="94" y="15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0" name="Freeform 70"/>
            <p:cNvSpPr>
              <a:spLocks/>
            </p:cNvSpPr>
            <p:nvPr/>
          </p:nvSpPr>
          <p:spPr bwMode="auto">
            <a:xfrm>
              <a:off x="6711705" y="3383271"/>
              <a:ext cx="176212" cy="222250"/>
            </a:xfrm>
            <a:custGeom>
              <a:avLst/>
              <a:gdLst>
                <a:gd name="T0" fmla="*/ 107 w 111"/>
                <a:gd name="T1" fmla="*/ 140 h 140"/>
                <a:gd name="T2" fmla="*/ 80 w 111"/>
                <a:gd name="T3" fmla="*/ 136 h 140"/>
                <a:gd name="T4" fmla="*/ 0 w 111"/>
                <a:gd name="T5" fmla="*/ 26 h 140"/>
                <a:gd name="T6" fmla="*/ 5 w 111"/>
                <a:gd name="T7" fmla="*/ 0 h 140"/>
                <a:gd name="T8" fmla="*/ 32 w 111"/>
                <a:gd name="T9" fmla="*/ 4 h 140"/>
                <a:gd name="T10" fmla="*/ 111 w 111"/>
                <a:gd name="T11" fmla="*/ 113 h 140"/>
                <a:gd name="T12" fmla="*/ 107 w 111"/>
                <a:gd name="T13" fmla="*/ 140 h 140"/>
                <a:gd name="T14" fmla="*/ 107 w 111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40">
                  <a:moveTo>
                    <a:pt x="107" y="140"/>
                  </a:moveTo>
                  <a:lnTo>
                    <a:pt x="80" y="136"/>
                  </a:lnTo>
                  <a:lnTo>
                    <a:pt x="0" y="26"/>
                  </a:lnTo>
                  <a:lnTo>
                    <a:pt x="5" y="0"/>
                  </a:lnTo>
                  <a:lnTo>
                    <a:pt x="32" y="4"/>
                  </a:lnTo>
                  <a:lnTo>
                    <a:pt x="111" y="113"/>
                  </a:lnTo>
                  <a:lnTo>
                    <a:pt x="107" y="140"/>
                  </a:lnTo>
                  <a:lnTo>
                    <a:pt x="107" y="14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1" name="Freeform 71"/>
            <p:cNvSpPr>
              <a:spLocks/>
            </p:cNvSpPr>
            <p:nvPr/>
          </p:nvSpPr>
          <p:spPr bwMode="auto">
            <a:xfrm>
              <a:off x="6773617" y="3335646"/>
              <a:ext cx="188912" cy="204788"/>
            </a:xfrm>
            <a:custGeom>
              <a:avLst/>
              <a:gdLst>
                <a:gd name="T0" fmla="*/ 118 w 119"/>
                <a:gd name="T1" fmla="*/ 129 h 129"/>
                <a:gd name="T2" fmla="*/ 91 w 119"/>
                <a:gd name="T3" fmla="*/ 128 h 129"/>
                <a:gd name="T4" fmla="*/ 0 w 119"/>
                <a:gd name="T5" fmla="*/ 28 h 129"/>
                <a:gd name="T6" fmla="*/ 2 w 119"/>
                <a:gd name="T7" fmla="*/ 0 h 129"/>
                <a:gd name="T8" fmla="*/ 29 w 119"/>
                <a:gd name="T9" fmla="*/ 2 h 129"/>
                <a:gd name="T10" fmla="*/ 119 w 119"/>
                <a:gd name="T11" fmla="*/ 102 h 129"/>
                <a:gd name="T12" fmla="*/ 118 w 119"/>
                <a:gd name="T13" fmla="*/ 129 h 129"/>
                <a:gd name="T14" fmla="*/ 118 w 119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29">
                  <a:moveTo>
                    <a:pt x="118" y="129"/>
                  </a:moveTo>
                  <a:lnTo>
                    <a:pt x="91" y="128"/>
                  </a:lnTo>
                  <a:lnTo>
                    <a:pt x="0" y="28"/>
                  </a:lnTo>
                  <a:lnTo>
                    <a:pt x="2" y="0"/>
                  </a:lnTo>
                  <a:lnTo>
                    <a:pt x="29" y="2"/>
                  </a:lnTo>
                  <a:lnTo>
                    <a:pt x="119" y="102"/>
                  </a:lnTo>
                  <a:lnTo>
                    <a:pt x="118" y="129"/>
                  </a:lnTo>
                  <a:lnTo>
                    <a:pt x="118" y="12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2" name="Freeform 72"/>
            <p:cNvSpPr>
              <a:spLocks/>
            </p:cNvSpPr>
            <p:nvPr/>
          </p:nvSpPr>
          <p:spPr bwMode="auto">
            <a:xfrm>
              <a:off x="6827592" y="3281671"/>
              <a:ext cx="204787" cy="188913"/>
            </a:xfrm>
            <a:custGeom>
              <a:avLst/>
              <a:gdLst>
                <a:gd name="T0" fmla="*/ 102 w 129"/>
                <a:gd name="T1" fmla="*/ 119 h 119"/>
                <a:gd name="T2" fmla="*/ 2 w 129"/>
                <a:gd name="T3" fmla="*/ 29 h 119"/>
                <a:gd name="T4" fmla="*/ 0 w 129"/>
                <a:gd name="T5" fmla="*/ 2 h 119"/>
                <a:gd name="T6" fmla="*/ 27 w 129"/>
                <a:gd name="T7" fmla="*/ 0 h 119"/>
                <a:gd name="T8" fmla="*/ 128 w 129"/>
                <a:gd name="T9" fmla="*/ 91 h 119"/>
                <a:gd name="T10" fmla="*/ 129 w 129"/>
                <a:gd name="T11" fmla="*/ 118 h 119"/>
                <a:gd name="T12" fmla="*/ 102 w 129"/>
                <a:gd name="T13" fmla="*/ 119 h 119"/>
                <a:gd name="T14" fmla="*/ 102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102" y="119"/>
                  </a:moveTo>
                  <a:lnTo>
                    <a:pt x="2" y="29"/>
                  </a:lnTo>
                  <a:lnTo>
                    <a:pt x="0" y="2"/>
                  </a:lnTo>
                  <a:lnTo>
                    <a:pt x="27" y="0"/>
                  </a:lnTo>
                  <a:lnTo>
                    <a:pt x="128" y="91"/>
                  </a:lnTo>
                  <a:lnTo>
                    <a:pt x="129" y="118"/>
                  </a:lnTo>
                  <a:lnTo>
                    <a:pt x="102" y="119"/>
                  </a:lnTo>
                  <a:lnTo>
                    <a:pt x="102" y="11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3" name="Freeform 73"/>
            <p:cNvSpPr>
              <a:spLocks/>
            </p:cNvSpPr>
            <p:nvPr/>
          </p:nvSpPr>
          <p:spPr bwMode="auto">
            <a:xfrm>
              <a:off x="6875217" y="3219759"/>
              <a:ext cx="222250" cy="176213"/>
            </a:xfrm>
            <a:custGeom>
              <a:avLst/>
              <a:gdLst>
                <a:gd name="T0" fmla="*/ 113 w 140"/>
                <a:gd name="T1" fmla="*/ 111 h 111"/>
                <a:gd name="T2" fmla="*/ 4 w 140"/>
                <a:gd name="T3" fmla="*/ 32 h 111"/>
                <a:gd name="T4" fmla="*/ 0 w 140"/>
                <a:gd name="T5" fmla="*/ 5 h 111"/>
                <a:gd name="T6" fmla="*/ 26 w 140"/>
                <a:gd name="T7" fmla="*/ 0 h 111"/>
                <a:gd name="T8" fmla="*/ 135 w 140"/>
                <a:gd name="T9" fmla="*/ 80 h 111"/>
                <a:gd name="T10" fmla="*/ 140 w 140"/>
                <a:gd name="T11" fmla="*/ 107 h 111"/>
                <a:gd name="T12" fmla="*/ 113 w 140"/>
                <a:gd name="T13" fmla="*/ 111 h 111"/>
                <a:gd name="T14" fmla="*/ 113 w 140"/>
                <a:gd name="T1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1">
                  <a:moveTo>
                    <a:pt x="113" y="111"/>
                  </a:moveTo>
                  <a:lnTo>
                    <a:pt x="4" y="32"/>
                  </a:lnTo>
                  <a:lnTo>
                    <a:pt x="0" y="5"/>
                  </a:lnTo>
                  <a:lnTo>
                    <a:pt x="26" y="0"/>
                  </a:lnTo>
                  <a:lnTo>
                    <a:pt x="135" y="80"/>
                  </a:lnTo>
                  <a:lnTo>
                    <a:pt x="140" y="107"/>
                  </a:lnTo>
                  <a:lnTo>
                    <a:pt x="113" y="111"/>
                  </a:lnTo>
                  <a:lnTo>
                    <a:pt x="113" y="11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4" name="Freeform 74"/>
            <p:cNvSpPr>
              <a:spLocks/>
            </p:cNvSpPr>
            <p:nvPr/>
          </p:nvSpPr>
          <p:spPr bwMode="auto">
            <a:xfrm>
              <a:off x="6914905" y="3154671"/>
              <a:ext cx="236537" cy="160338"/>
            </a:xfrm>
            <a:custGeom>
              <a:avLst/>
              <a:gdLst>
                <a:gd name="T0" fmla="*/ 124 w 149"/>
                <a:gd name="T1" fmla="*/ 101 h 101"/>
                <a:gd name="T2" fmla="*/ 7 w 149"/>
                <a:gd name="T3" fmla="*/ 33 h 101"/>
                <a:gd name="T4" fmla="*/ 0 w 149"/>
                <a:gd name="T5" fmla="*/ 7 h 101"/>
                <a:gd name="T6" fmla="*/ 26 w 149"/>
                <a:gd name="T7" fmla="*/ 0 h 101"/>
                <a:gd name="T8" fmla="*/ 143 w 149"/>
                <a:gd name="T9" fmla="*/ 68 h 101"/>
                <a:gd name="T10" fmla="*/ 149 w 149"/>
                <a:gd name="T11" fmla="*/ 94 h 101"/>
                <a:gd name="T12" fmla="*/ 124 w 149"/>
                <a:gd name="T13" fmla="*/ 101 h 101"/>
                <a:gd name="T14" fmla="*/ 124 w 149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01">
                  <a:moveTo>
                    <a:pt x="124" y="101"/>
                  </a:moveTo>
                  <a:lnTo>
                    <a:pt x="7" y="33"/>
                  </a:lnTo>
                  <a:lnTo>
                    <a:pt x="0" y="7"/>
                  </a:lnTo>
                  <a:lnTo>
                    <a:pt x="26" y="0"/>
                  </a:lnTo>
                  <a:lnTo>
                    <a:pt x="143" y="68"/>
                  </a:lnTo>
                  <a:lnTo>
                    <a:pt x="149" y="94"/>
                  </a:lnTo>
                  <a:lnTo>
                    <a:pt x="124" y="101"/>
                  </a:lnTo>
                  <a:lnTo>
                    <a:pt x="124" y="10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5" name="Freeform 75"/>
            <p:cNvSpPr>
              <a:spLocks/>
            </p:cNvSpPr>
            <p:nvPr/>
          </p:nvSpPr>
          <p:spPr bwMode="auto">
            <a:xfrm>
              <a:off x="6948242" y="3084821"/>
              <a:ext cx="250825" cy="142875"/>
            </a:xfrm>
            <a:custGeom>
              <a:avLst/>
              <a:gdLst>
                <a:gd name="T0" fmla="*/ 133 w 158"/>
                <a:gd name="T1" fmla="*/ 90 h 90"/>
                <a:gd name="T2" fmla="*/ 9 w 158"/>
                <a:gd name="T3" fmla="*/ 35 h 90"/>
                <a:gd name="T4" fmla="*/ 0 w 158"/>
                <a:gd name="T5" fmla="*/ 10 h 90"/>
                <a:gd name="T6" fmla="*/ 25 w 158"/>
                <a:gd name="T7" fmla="*/ 0 h 90"/>
                <a:gd name="T8" fmla="*/ 148 w 158"/>
                <a:gd name="T9" fmla="*/ 55 h 90"/>
                <a:gd name="T10" fmla="*/ 158 w 158"/>
                <a:gd name="T11" fmla="*/ 81 h 90"/>
                <a:gd name="T12" fmla="*/ 133 w 158"/>
                <a:gd name="T13" fmla="*/ 90 h 90"/>
                <a:gd name="T14" fmla="*/ 133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133" y="90"/>
                  </a:moveTo>
                  <a:lnTo>
                    <a:pt x="9" y="35"/>
                  </a:lnTo>
                  <a:lnTo>
                    <a:pt x="0" y="10"/>
                  </a:lnTo>
                  <a:lnTo>
                    <a:pt x="25" y="0"/>
                  </a:lnTo>
                  <a:lnTo>
                    <a:pt x="148" y="55"/>
                  </a:lnTo>
                  <a:lnTo>
                    <a:pt x="158" y="81"/>
                  </a:lnTo>
                  <a:lnTo>
                    <a:pt x="133" y="90"/>
                  </a:lnTo>
                  <a:lnTo>
                    <a:pt x="133" y="9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6" name="Freeform 76"/>
            <p:cNvSpPr>
              <a:spLocks/>
            </p:cNvSpPr>
            <p:nvPr/>
          </p:nvSpPr>
          <p:spPr bwMode="auto">
            <a:xfrm>
              <a:off x="6973642" y="3013384"/>
              <a:ext cx="261937" cy="123825"/>
            </a:xfrm>
            <a:custGeom>
              <a:avLst/>
              <a:gdLst>
                <a:gd name="T0" fmla="*/ 141 w 165"/>
                <a:gd name="T1" fmla="*/ 78 h 78"/>
                <a:gd name="T2" fmla="*/ 12 w 165"/>
                <a:gd name="T3" fmla="*/ 36 h 78"/>
                <a:gd name="T4" fmla="*/ 0 w 165"/>
                <a:gd name="T5" fmla="*/ 12 h 78"/>
                <a:gd name="T6" fmla="*/ 24 w 165"/>
                <a:gd name="T7" fmla="*/ 0 h 78"/>
                <a:gd name="T8" fmla="*/ 153 w 165"/>
                <a:gd name="T9" fmla="*/ 41 h 78"/>
                <a:gd name="T10" fmla="*/ 165 w 165"/>
                <a:gd name="T11" fmla="*/ 65 h 78"/>
                <a:gd name="T12" fmla="*/ 141 w 165"/>
                <a:gd name="T13" fmla="*/ 78 h 78"/>
                <a:gd name="T14" fmla="*/ 141 w 165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78">
                  <a:moveTo>
                    <a:pt x="141" y="78"/>
                  </a:moveTo>
                  <a:lnTo>
                    <a:pt x="12" y="36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153" y="41"/>
                  </a:lnTo>
                  <a:lnTo>
                    <a:pt x="165" y="65"/>
                  </a:lnTo>
                  <a:lnTo>
                    <a:pt x="141" y="78"/>
                  </a:lnTo>
                  <a:lnTo>
                    <a:pt x="141" y="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7" name="Freeform 77"/>
            <p:cNvSpPr>
              <a:spLocks/>
            </p:cNvSpPr>
            <p:nvPr/>
          </p:nvSpPr>
          <p:spPr bwMode="auto">
            <a:xfrm>
              <a:off x="6992692" y="2937184"/>
              <a:ext cx="269875" cy="104775"/>
            </a:xfrm>
            <a:custGeom>
              <a:avLst/>
              <a:gdLst>
                <a:gd name="T0" fmla="*/ 147 w 170"/>
                <a:gd name="T1" fmla="*/ 66 h 66"/>
                <a:gd name="T2" fmla="*/ 15 w 170"/>
                <a:gd name="T3" fmla="*/ 38 h 66"/>
                <a:gd name="T4" fmla="*/ 0 w 170"/>
                <a:gd name="T5" fmla="*/ 15 h 66"/>
                <a:gd name="T6" fmla="*/ 23 w 170"/>
                <a:gd name="T7" fmla="*/ 0 h 66"/>
                <a:gd name="T8" fmla="*/ 155 w 170"/>
                <a:gd name="T9" fmla="*/ 29 h 66"/>
                <a:gd name="T10" fmla="*/ 170 w 170"/>
                <a:gd name="T11" fmla="*/ 51 h 66"/>
                <a:gd name="T12" fmla="*/ 147 w 170"/>
                <a:gd name="T13" fmla="*/ 66 h 66"/>
                <a:gd name="T14" fmla="*/ 147 w 170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6">
                  <a:moveTo>
                    <a:pt x="147" y="66"/>
                  </a:moveTo>
                  <a:lnTo>
                    <a:pt x="15" y="38"/>
                  </a:lnTo>
                  <a:lnTo>
                    <a:pt x="0" y="15"/>
                  </a:lnTo>
                  <a:lnTo>
                    <a:pt x="23" y="0"/>
                  </a:lnTo>
                  <a:lnTo>
                    <a:pt x="155" y="29"/>
                  </a:lnTo>
                  <a:lnTo>
                    <a:pt x="170" y="51"/>
                  </a:lnTo>
                  <a:lnTo>
                    <a:pt x="147" y="66"/>
                  </a:lnTo>
                  <a:lnTo>
                    <a:pt x="147" y="66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8" name="Freeform 78"/>
            <p:cNvSpPr>
              <a:spLocks/>
            </p:cNvSpPr>
            <p:nvPr/>
          </p:nvSpPr>
          <p:spPr bwMode="auto">
            <a:xfrm>
              <a:off x="7003805" y="2860984"/>
              <a:ext cx="273050" cy="84138"/>
            </a:xfrm>
            <a:custGeom>
              <a:avLst/>
              <a:gdLst>
                <a:gd name="T0" fmla="*/ 152 w 172"/>
                <a:gd name="T1" fmla="*/ 53 h 53"/>
                <a:gd name="T2" fmla="*/ 17 w 172"/>
                <a:gd name="T3" fmla="*/ 39 h 53"/>
                <a:gd name="T4" fmla="*/ 0 w 172"/>
                <a:gd name="T5" fmla="*/ 17 h 53"/>
                <a:gd name="T6" fmla="*/ 21 w 172"/>
                <a:gd name="T7" fmla="*/ 0 h 53"/>
                <a:gd name="T8" fmla="*/ 155 w 172"/>
                <a:gd name="T9" fmla="*/ 15 h 53"/>
                <a:gd name="T10" fmla="*/ 172 w 172"/>
                <a:gd name="T11" fmla="*/ 36 h 53"/>
                <a:gd name="T12" fmla="*/ 152 w 172"/>
                <a:gd name="T13" fmla="*/ 53 h 53"/>
                <a:gd name="T14" fmla="*/ 152 w 17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3">
                  <a:moveTo>
                    <a:pt x="152" y="53"/>
                  </a:moveTo>
                  <a:lnTo>
                    <a:pt x="17" y="39"/>
                  </a:lnTo>
                  <a:lnTo>
                    <a:pt x="0" y="17"/>
                  </a:lnTo>
                  <a:lnTo>
                    <a:pt x="21" y="0"/>
                  </a:lnTo>
                  <a:lnTo>
                    <a:pt x="155" y="15"/>
                  </a:lnTo>
                  <a:lnTo>
                    <a:pt x="172" y="36"/>
                  </a:lnTo>
                  <a:lnTo>
                    <a:pt x="152" y="53"/>
                  </a:lnTo>
                  <a:lnTo>
                    <a:pt x="152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9" name="Freeform 79"/>
            <p:cNvSpPr>
              <a:spLocks/>
            </p:cNvSpPr>
            <p:nvPr/>
          </p:nvSpPr>
          <p:spPr bwMode="auto">
            <a:xfrm>
              <a:off x="7008567" y="2784784"/>
              <a:ext cx="274637" cy="60325"/>
            </a:xfrm>
            <a:custGeom>
              <a:avLst/>
              <a:gdLst>
                <a:gd name="T0" fmla="*/ 154 w 173"/>
                <a:gd name="T1" fmla="*/ 38 h 38"/>
                <a:gd name="T2" fmla="*/ 19 w 173"/>
                <a:gd name="T3" fmla="*/ 38 h 38"/>
                <a:gd name="T4" fmla="*/ 0 w 173"/>
                <a:gd name="T5" fmla="*/ 19 h 38"/>
                <a:gd name="T6" fmla="*/ 19 w 173"/>
                <a:gd name="T7" fmla="*/ 0 h 38"/>
                <a:gd name="T8" fmla="*/ 154 w 173"/>
                <a:gd name="T9" fmla="*/ 0 h 38"/>
                <a:gd name="T10" fmla="*/ 173 w 173"/>
                <a:gd name="T11" fmla="*/ 19 h 38"/>
                <a:gd name="T12" fmla="*/ 154 w 173"/>
                <a:gd name="T13" fmla="*/ 38 h 38"/>
                <a:gd name="T14" fmla="*/ 154 w 173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8">
                  <a:moveTo>
                    <a:pt x="154" y="38"/>
                  </a:moveTo>
                  <a:lnTo>
                    <a:pt x="19" y="38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154" y="0"/>
                  </a:lnTo>
                  <a:lnTo>
                    <a:pt x="173" y="19"/>
                  </a:lnTo>
                  <a:lnTo>
                    <a:pt x="154" y="38"/>
                  </a:lnTo>
                  <a:lnTo>
                    <a:pt x="154" y="3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0" name="Freeform 80"/>
            <p:cNvSpPr>
              <a:spLocks/>
            </p:cNvSpPr>
            <p:nvPr/>
          </p:nvSpPr>
          <p:spPr bwMode="auto">
            <a:xfrm>
              <a:off x="7003805" y="2686359"/>
              <a:ext cx="273050" cy="82550"/>
            </a:xfrm>
            <a:custGeom>
              <a:avLst/>
              <a:gdLst>
                <a:gd name="T0" fmla="*/ 21 w 172"/>
                <a:gd name="T1" fmla="*/ 52 h 52"/>
                <a:gd name="T2" fmla="*/ 0 w 172"/>
                <a:gd name="T3" fmla="*/ 35 h 52"/>
                <a:gd name="T4" fmla="*/ 17 w 172"/>
                <a:gd name="T5" fmla="*/ 14 h 52"/>
                <a:gd name="T6" fmla="*/ 152 w 172"/>
                <a:gd name="T7" fmla="*/ 0 h 52"/>
                <a:gd name="T8" fmla="*/ 172 w 172"/>
                <a:gd name="T9" fmla="*/ 17 h 52"/>
                <a:gd name="T10" fmla="*/ 155 w 172"/>
                <a:gd name="T11" fmla="*/ 38 h 52"/>
                <a:gd name="T12" fmla="*/ 21 w 172"/>
                <a:gd name="T13" fmla="*/ 52 h 52"/>
                <a:gd name="T14" fmla="*/ 21 w 17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2">
                  <a:moveTo>
                    <a:pt x="21" y="52"/>
                  </a:moveTo>
                  <a:lnTo>
                    <a:pt x="0" y="35"/>
                  </a:lnTo>
                  <a:lnTo>
                    <a:pt x="17" y="14"/>
                  </a:lnTo>
                  <a:lnTo>
                    <a:pt x="152" y="0"/>
                  </a:lnTo>
                  <a:lnTo>
                    <a:pt x="172" y="17"/>
                  </a:lnTo>
                  <a:lnTo>
                    <a:pt x="155" y="38"/>
                  </a:lnTo>
                  <a:lnTo>
                    <a:pt x="21" y="52"/>
                  </a:lnTo>
                  <a:lnTo>
                    <a:pt x="21" y="5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1" name="Freeform 81"/>
            <p:cNvSpPr>
              <a:spLocks/>
            </p:cNvSpPr>
            <p:nvPr/>
          </p:nvSpPr>
          <p:spPr bwMode="auto">
            <a:xfrm>
              <a:off x="6992692" y="2589521"/>
              <a:ext cx="269875" cy="103188"/>
            </a:xfrm>
            <a:custGeom>
              <a:avLst/>
              <a:gdLst>
                <a:gd name="T0" fmla="*/ 23 w 170"/>
                <a:gd name="T1" fmla="*/ 65 h 65"/>
                <a:gd name="T2" fmla="*/ 0 w 170"/>
                <a:gd name="T3" fmla="*/ 51 h 65"/>
                <a:gd name="T4" fmla="*/ 15 w 170"/>
                <a:gd name="T5" fmla="*/ 28 h 65"/>
                <a:gd name="T6" fmla="*/ 147 w 170"/>
                <a:gd name="T7" fmla="*/ 0 h 65"/>
                <a:gd name="T8" fmla="*/ 170 w 170"/>
                <a:gd name="T9" fmla="*/ 15 h 65"/>
                <a:gd name="T10" fmla="*/ 155 w 170"/>
                <a:gd name="T11" fmla="*/ 37 h 65"/>
                <a:gd name="T12" fmla="*/ 23 w 170"/>
                <a:gd name="T13" fmla="*/ 65 h 65"/>
                <a:gd name="T14" fmla="*/ 23 w 17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5">
                  <a:moveTo>
                    <a:pt x="23" y="65"/>
                  </a:moveTo>
                  <a:lnTo>
                    <a:pt x="0" y="51"/>
                  </a:lnTo>
                  <a:lnTo>
                    <a:pt x="15" y="28"/>
                  </a:lnTo>
                  <a:lnTo>
                    <a:pt x="147" y="0"/>
                  </a:lnTo>
                  <a:lnTo>
                    <a:pt x="170" y="15"/>
                  </a:lnTo>
                  <a:lnTo>
                    <a:pt x="155" y="37"/>
                  </a:lnTo>
                  <a:lnTo>
                    <a:pt x="23" y="65"/>
                  </a:lnTo>
                  <a:lnTo>
                    <a:pt x="23" y="6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2" name="Freeform 82"/>
            <p:cNvSpPr>
              <a:spLocks/>
            </p:cNvSpPr>
            <p:nvPr/>
          </p:nvSpPr>
          <p:spPr bwMode="auto">
            <a:xfrm>
              <a:off x="6973642" y="2494271"/>
              <a:ext cx="261937" cy="123825"/>
            </a:xfrm>
            <a:custGeom>
              <a:avLst/>
              <a:gdLst>
                <a:gd name="T0" fmla="*/ 24 w 165"/>
                <a:gd name="T1" fmla="*/ 78 h 78"/>
                <a:gd name="T2" fmla="*/ 0 w 165"/>
                <a:gd name="T3" fmla="*/ 66 h 78"/>
                <a:gd name="T4" fmla="*/ 12 w 165"/>
                <a:gd name="T5" fmla="*/ 42 h 78"/>
                <a:gd name="T6" fmla="*/ 141 w 165"/>
                <a:gd name="T7" fmla="*/ 0 h 78"/>
                <a:gd name="T8" fmla="*/ 165 w 165"/>
                <a:gd name="T9" fmla="*/ 12 h 78"/>
                <a:gd name="T10" fmla="*/ 153 w 165"/>
                <a:gd name="T11" fmla="*/ 37 h 78"/>
                <a:gd name="T12" fmla="*/ 24 w 165"/>
                <a:gd name="T13" fmla="*/ 78 h 78"/>
                <a:gd name="T14" fmla="*/ 24 w 165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78">
                  <a:moveTo>
                    <a:pt x="24" y="78"/>
                  </a:moveTo>
                  <a:lnTo>
                    <a:pt x="0" y="66"/>
                  </a:lnTo>
                  <a:lnTo>
                    <a:pt x="12" y="42"/>
                  </a:lnTo>
                  <a:lnTo>
                    <a:pt x="141" y="0"/>
                  </a:lnTo>
                  <a:lnTo>
                    <a:pt x="165" y="12"/>
                  </a:lnTo>
                  <a:lnTo>
                    <a:pt x="153" y="37"/>
                  </a:lnTo>
                  <a:lnTo>
                    <a:pt x="24" y="78"/>
                  </a:lnTo>
                  <a:lnTo>
                    <a:pt x="24" y="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3" name="Freeform 83"/>
            <p:cNvSpPr>
              <a:spLocks/>
            </p:cNvSpPr>
            <p:nvPr/>
          </p:nvSpPr>
          <p:spPr bwMode="auto">
            <a:xfrm>
              <a:off x="6948242" y="2403784"/>
              <a:ext cx="250825" cy="142875"/>
            </a:xfrm>
            <a:custGeom>
              <a:avLst/>
              <a:gdLst>
                <a:gd name="T0" fmla="*/ 25 w 158"/>
                <a:gd name="T1" fmla="*/ 90 h 90"/>
                <a:gd name="T2" fmla="*/ 0 w 158"/>
                <a:gd name="T3" fmla="*/ 80 h 90"/>
                <a:gd name="T4" fmla="*/ 9 w 158"/>
                <a:gd name="T5" fmla="*/ 55 h 90"/>
                <a:gd name="T6" fmla="*/ 133 w 158"/>
                <a:gd name="T7" fmla="*/ 0 h 90"/>
                <a:gd name="T8" fmla="*/ 158 w 158"/>
                <a:gd name="T9" fmla="*/ 9 h 90"/>
                <a:gd name="T10" fmla="*/ 148 w 158"/>
                <a:gd name="T11" fmla="*/ 34 h 90"/>
                <a:gd name="T12" fmla="*/ 25 w 158"/>
                <a:gd name="T13" fmla="*/ 90 h 90"/>
                <a:gd name="T14" fmla="*/ 25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25" y="90"/>
                  </a:moveTo>
                  <a:lnTo>
                    <a:pt x="0" y="80"/>
                  </a:lnTo>
                  <a:lnTo>
                    <a:pt x="9" y="55"/>
                  </a:lnTo>
                  <a:lnTo>
                    <a:pt x="133" y="0"/>
                  </a:lnTo>
                  <a:lnTo>
                    <a:pt x="158" y="9"/>
                  </a:lnTo>
                  <a:lnTo>
                    <a:pt x="148" y="34"/>
                  </a:lnTo>
                  <a:lnTo>
                    <a:pt x="25" y="90"/>
                  </a:lnTo>
                  <a:lnTo>
                    <a:pt x="25" y="9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" name="Freeform 84"/>
            <p:cNvSpPr>
              <a:spLocks/>
            </p:cNvSpPr>
            <p:nvPr/>
          </p:nvSpPr>
          <p:spPr bwMode="auto">
            <a:xfrm>
              <a:off x="6914905" y="2316471"/>
              <a:ext cx="236537" cy="160338"/>
            </a:xfrm>
            <a:custGeom>
              <a:avLst/>
              <a:gdLst>
                <a:gd name="T0" fmla="*/ 26 w 149"/>
                <a:gd name="T1" fmla="*/ 101 h 101"/>
                <a:gd name="T2" fmla="*/ 0 w 149"/>
                <a:gd name="T3" fmla="*/ 94 h 101"/>
                <a:gd name="T4" fmla="*/ 7 w 149"/>
                <a:gd name="T5" fmla="*/ 68 h 101"/>
                <a:gd name="T6" fmla="*/ 124 w 149"/>
                <a:gd name="T7" fmla="*/ 0 h 101"/>
                <a:gd name="T8" fmla="*/ 149 w 149"/>
                <a:gd name="T9" fmla="*/ 7 h 101"/>
                <a:gd name="T10" fmla="*/ 143 w 149"/>
                <a:gd name="T11" fmla="*/ 33 h 101"/>
                <a:gd name="T12" fmla="*/ 26 w 149"/>
                <a:gd name="T13" fmla="*/ 101 h 101"/>
                <a:gd name="T14" fmla="*/ 26 w 149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01">
                  <a:moveTo>
                    <a:pt x="26" y="101"/>
                  </a:moveTo>
                  <a:lnTo>
                    <a:pt x="0" y="94"/>
                  </a:lnTo>
                  <a:lnTo>
                    <a:pt x="7" y="68"/>
                  </a:lnTo>
                  <a:lnTo>
                    <a:pt x="124" y="0"/>
                  </a:lnTo>
                  <a:lnTo>
                    <a:pt x="149" y="7"/>
                  </a:lnTo>
                  <a:lnTo>
                    <a:pt x="143" y="33"/>
                  </a:lnTo>
                  <a:lnTo>
                    <a:pt x="26" y="101"/>
                  </a:lnTo>
                  <a:lnTo>
                    <a:pt x="26" y="10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9" name="Freeform 85"/>
            <p:cNvSpPr>
              <a:spLocks/>
            </p:cNvSpPr>
            <p:nvPr/>
          </p:nvSpPr>
          <p:spPr bwMode="auto">
            <a:xfrm>
              <a:off x="6875217" y="2235509"/>
              <a:ext cx="222250" cy="174625"/>
            </a:xfrm>
            <a:custGeom>
              <a:avLst/>
              <a:gdLst>
                <a:gd name="T0" fmla="*/ 26 w 140"/>
                <a:gd name="T1" fmla="*/ 110 h 110"/>
                <a:gd name="T2" fmla="*/ 0 w 140"/>
                <a:gd name="T3" fmla="*/ 106 h 110"/>
                <a:gd name="T4" fmla="*/ 4 w 140"/>
                <a:gd name="T5" fmla="*/ 79 h 110"/>
                <a:gd name="T6" fmla="*/ 113 w 140"/>
                <a:gd name="T7" fmla="*/ 0 h 110"/>
                <a:gd name="T8" fmla="*/ 140 w 140"/>
                <a:gd name="T9" fmla="*/ 4 h 110"/>
                <a:gd name="T10" fmla="*/ 135 w 140"/>
                <a:gd name="T11" fmla="*/ 31 h 110"/>
                <a:gd name="T12" fmla="*/ 26 w 140"/>
                <a:gd name="T13" fmla="*/ 110 h 110"/>
                <a:gd name="T14" fmla="*/ 26 w 140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0">
                  <a:moveTo>
                    <a:pt x="26" y="110"/>
                  </a:moveTo>
                  <a:lnTo>
                    <a:pt x="0" y="106"/>
                  </a:lnTo>
                  <a:lnTo>
                    <a:pt x="4" y="79"/>
                  </a:lnTo>
                  <a:lnTo>
                    <a:pt x="113" y="0"/>
                  </a:lnTo>
                  <a:lnTo>
                    <a:pt x="140" y="4"/>
                  </a:lnTo>
                  <a:lnTo>
                    <a:pt x="135" y="31"/>
                  </a:lnTo>
                  <a:lnTo>
                    <a:pt x="26" y="110"/>
                  </a:lnTo>
                  <a:lnTo>
                    <a:pt x="26" y="11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0" name="Freeform 86"/>
            <p:cNvSpPr>
              <a:spLocks/>
            </p:cNvSpPr>
            <p:nvPr/>
          </p:nvSpPr>
          <p:spPr bwMode="auto">
            <a:xfrm>
              <a:off x="6827592" y="2159309"/>
              <a:ext cx="204787" cy="188913"/>
            </a:xfrm>
            <a:custGeom>
              <a:avLst/>
              <a:gdLst>
                <a:gd name="T0" fmla="*/ 27 w 129"/>
                <a:gd name="T1" fmla="*/ 119 h 119"/>
                <a:gd name="T2" fmla="*/ 0 w 129"/>
                <a:gd name="T3" fmla="*/ 118 h 119"/>
                <a:gd name="T4" fmla="*/ 2 w 129"/>
                <a:gd name="T5" fmla="*/ 91 h 119"/>
                <a:gd name="T6" fmla="*/ 102 w 129"/>
                <a:gd name="T7" fmla="*/ 0 h 119"/>
                <a:gd name="T8" fmla="*/ 129 w 129"/>
                <a:gd name="T9" fmla="*/ 2 h 119"/>
                <a:gd name="T10" fmla="*/ 128 w 129"/>
                <a:gd name="T11" fmla="*/ 29 h 119"/>
                <a:gd name="T12" fmla="*/ 27 w 129"/>
                <a:gd name="T13" fmla="*/ 119 h 119"/>
                <a:gd name="T14" fmla="*/ 27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27" y="119"/>
                  </a:moveTo>
                  <a:lnTo>
                    <a:pt x="0" y="118"/>
                  </a:lnTo>
                  <a:lnTo>
                    <a:pt x="2" y="91"/>
                  </a:lnTo>
                  <a:lnTo>
                    <a:pt x="102" y="0"/>
                  </a:lnTo>
                  <a:lnTo>
                    <a:pt x="129" y="2"/>
                  </a:lnTo>
                  <a:lnTo>
                    <a:pt x="128" y="29"/>
                  </a:lnTo>
                  <a:lnTo>
                    <a:pt x="27" y="119"/>
                  </a:lnTo>
                  <a:lnTo>
                    <a:pt x="27" y="11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1" name="Freeform 87"/>
            <p:cNvSpPr>
              <a:spLocks/>
            </p:cNvSpPr>
            <p:nvPr/>
          </p:nvSpPr>
          <p:spPr bwMode="auto">
            <a:xfrm>
              <a:off x="6773617" y="2089459"/>
              <a:ext cx="188912" cy="204788"/>
            </a:xfrm>
            <a:custGeom>
              <a:avLst/>
              <a:gdLst>
                <a:gd name="T0" fmla="*/ 2 w 119"/>
                <a:gd name="T1" fmla="*/ 129 h 129"/>
                <a:gd name="T2" fmla="*/ 0 w 119"/>
                <a:gd name="T3" fmla="*/ 102 h 129"/>
                <a:gd name="T4" fmla="*/ 91 w 119"/>
                <a:gd name="T5" fmla="*/ 2 h 129"/>
                <a:gd name="T6" fmla="*/ 118 w 119"/>
                <a:gd name="T7" fmla="*/ 0 h 129"/>
                <a:gd name="T8" fmla="*/ 119 w 119"/>
                <a:gd name="T9" fmla="*/ 27 h 129"/>
                <a:gd name="T10" fmla="*/ 29 w 119"/>
                <a:gd name="T11" fmla="*/ 128 h 129"/>
                <a:gd name="T12" fmla="*/ 2 w 119"/>
                <a:gd name="T13" fmla="*/ 129 h 129"/>
                <a:gd name="T14" fmla="*/ 2 w 119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29">
                  <a:moveTo>
                    <a:pt x="2" y="129"/>
                  </a:moveTo>
                  <a:lnTo>
                    <a:pt x="0" y="102"/>
                  </a:lnTo>
                  <a:lnTo>
                    <a:pt x="91" y="2"/>
                  </a:lnTo>
                  <a:lnTo>
                    <a:pt x="118" y="0"/>
                  </a:lnTo>
                  <a:lnTo>
                    <a:pt x="119" y="27"/>
                  </a:lnTo>
                  <a:lnTo>
                    <a:pt x="29" y="128"/>
                  </a:lnTo>
                  <a:lnTo>
                    <a:pt x="2" y="129"/>
                  </a:lnTo>
                  <a:lnTo>
                    <a:pt x="2" y="12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2" name="Freeform 88"/>
            <p:cNvSpPr>
              <a:spLocks/>
            </p:cNvSpPr>
            <p:nvPr/>
          </p:nvSpPr>
          <p:spPr bwMode="auto">
            <a:xfrm>
              <a:off x="6711705" y="2025959"/>
              <a:ext cx="176212" cy="222250"/>
            </a:xfrm>
            <a:custGeom>
              <a:avLst/>
              <a:gdLst>
                <a:gd name="T0" fmla="*/ 5 w 111"/>
                <a:gd name="T1" fmla="*/ 140 h 140"/>
                <a:gd name="T2" fmla="*/ 0 w 111"/>
                <a:gd name="T3" fmla="*/ 113 h 140"/>
                <a:gd name="T4" fmla="*/ 80 w 111"/>
                <a:gd name="T5" fmla="*/ 4 h 140"/>
                <a:gd name="T6" fmla="*/ 107 w 111"/>
                <a:gd name="T7" fmla="*/ 0 h 140"/>
                <a:gd name="T8" fmla="*/ 111 w 111"/>
                <a:gd name="T9" fmla="*/ 27 h 140"/>
                <a:gd name="T10" fmla="*/ 32 w 111"/>
                <a:gd name="T11" fmla="*/ 136 h 140"/>
                <a:gd name="T12" fmla="*/ 5 w 111"/>
                <a:gd name="T13" fmla="*/ 140 h 140"/>
                <a:gd name="T14" fmla="*/ 5 w 111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40">
                  <a:moveTo>
                    <a:pt x="5" y="140"/>
                  </a:moveTo>
                  <a:lnTo>
                    <a:pt x="0" y="113"/>
                  </a:lnTo>
                  <a:lnTo>
                    <a:pt x="80" y="4"/>
                  </a:lnTo>
                  <a:lnTo>
                    <a:pt x="107" y="0"/>
                  </a:lnTo>
                  <a:lnTo>
                    <a:pt x="111" y="27"/>
                  </a:lnTo>
                  <a:lnTo>
                    <a:pt x="32" y="136"/>
                  </a:lnTo>
                  <a:lnTo>
                    <a:pt x="5" y="140"/>
                  </a:lnTo>
                  <a:lnTo>
                    <a:pt x="5" y="14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3" name="Freeform 89"/>
            <p:cNvSpPr>
              <a:spLocks/>
            </p:cNvSpPr>
            <p:nvPr/>
          </p:nvSpPr>
          <p:spPr bwMode="auto">
            <a:xfrm>
              <a:off x="6646617" y="1970396"/>
              <a:ext cx="160337" cy="238125"/>
            </a:xfrm>
            <a:custGeom>
              <a:avLst/>
              <a:gdLst>
                <a:gd name="T0" fmla="*/ 7 w 101"/>
                <a:gd name="T1" fmla="*/ 150 h 150"/>
                <a:gd name="T2" fmla="*/ 0 w 101"/>
                <a:gd name="T3" fmla="*/ 124 h 150"/>
                <a:gd name="T4" fmla="*/ 67 w 101"/>
                <a:gd name="T5" fmla="*/ 7 h 150"/>
                <a:gd name="T6" fmla="*/ 94 w 101"/>
                <a:gd name="T7" fmla="*/ 0 h 150"/>
                <a:gd name="T8" fmla="*/ 101 w 101"/>
                <a:gd name="T9" fmla="*/ 26 h 150"/>
                <a:gd name="T10" fmla="*/ 33 w 101"/>
                <a:gd name="T11" fmla="*/ 143 h 150"/>
                <a:gd name="T12" fmla="*/ 7 w 101"/>
                <a:gd name="T13" fmla="*/ 150 h 150"/>
                <a:gd name="T14" fmla="*/ 7 w 101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50">
                  <a:moveTo>
                    <a:pt x="7" y="150"/>
                  </a:moveTo>
                  <a:lnTo>
                    <a:pt x="0" y="124"/>
                  </a:lnTo>
                  <a:lnTo>
                    <a:pt x="67" y="7"/>
                  </a:lnTo>
                  <a:lnTo>
                    <a:pt x="94" y="0"/>
                  </a:lnTo>
                  <a:lnTo>
                    <a:pt x="101" y="26"/>
                  </a:lnTo>
                  <a:lnTo>
                    <a:pt x="33" y="143"/>
                  </a:lnTo>
                  <a:lnTo>
                    <a:pt x="7" y="150"/>
                  </a:lnTo>
                  <a:lnTo>
                    <a:pt x="7" y="15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4" name="Freeform 90"/>
            <p:cNvSpPr>
              <a:spLocks/>
            </p:cNvSpPr>
            <p:nvPr/>
          </p:nvSpPr>
          <p:spPr bwMode="auto">
            <a:xfrm>
              <a:off x="6576767" y="1924359"/>
              <a:ext cx="142875" cy="250825"/>
            </a:xfrm>
            <a:custGeom>
              <a:avLst/>
              <a:gdLst>
                <a:gd name="T0" fmla="*/ 10 w 90"/>
                <a:gd name="T1" fmla="*/ 158 h 158"/>
                <a:gd name="T2" fmla="*/ 0 w 90"/>
                <a:gd name="T3" fmla="*/ 133 h 158"/>
                <a:gd name="T4" fmla="*/ 55 w 90"/>
                <a:gd name="T5" fmla="*/ 10 h 158"/>
                <a:gd name="T6" fmla="*/ 80 w 90"/>
                <a:gd name="T7" fmla="*/ 0 h 158"/>
                <a:gd name="T8" fmla="*/ 90 w 90"/>
                <a:gd name="T9" fmla="*/ 25 h 158"/>
                <a:gd name="T10" fmla="*/ 35 w 90"/>
                <a:gd name="T11" fmla="*/ 148 h 158"/>
                <a:gd name="T12" fmla="*/ 10 w 90"/>
                <a:gd name="T13" fmla="*/ 158 h 158"/>
                <a:gd name="T14" fmla="*/ 1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10" y="158"/>
                  </a:moveTo>
                  <a:lnTo>
                    <a:pt x="0" y="133"/>
                  </a:lnTo>
                  <a:lnTo>
                    <a:pt x="55" y="10"/>
                  </a:lnTo>
                  <a:lnTo>
                    <a:pt x="80" y="0"/>
                  </a:lnTo>
                  <a:lnTo>
                    <a:pt x="90" y="25"/>
                  </a:lnTo>
                  <a:lnTo>
                    <a:pt x="35" y="148"/>
                  </a:lnTo>
                  <a:lnTo>
                    <a:pt x="10" y="158"/>
                  </a:lnTo>
                  <a:lnTo>
                    <a:pt x="10" y="15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5" name="Freeform 91"/>
            <p:cNvSpPr>
              <a:spLocks/>
            </p:cNvSpPr>
            <p:nvPr/>
          </p:nvSpPr>
          <p:spPr bwMode="auto">
            <a:xfrm>
              <a:off x="6505330" y="1887846"/>
              <a:ext cx="122237" cy="261938"/>
            </a:xfrm>
            <a:custGeom>
              <a:avLst/>
              <a:gdLst>
                <a:gd name="T0" fmla="*/ 12 w 77"/>
                <a:gd name="T1" fmla="*/ 165 h 165"/>
                <a:gd name="T2" fmla="*/ 0 w 77"/>
                <a:gd name="T3" fmla="*/ 140 h 165"/>
                <a:gd name="T4" fmla="*/ 41 w 77"/>
                <a:gd name="T5" fmla="*/ 12 h 165"/>
                <a:gd name="T6" fmla="*/ 65 w 77"/>
                <a:gd name="T7" fmla="*/ 0 h 165"/>
                <a:gd name="T8" fmla="*/ 77 w 77"/>
                <a:gd name="T9" fmla="*/ 24 h 165"/>
                <a:gd name="T10" fmla="*/ 36 w 77"/>
                <a:gd name="T11" fmla="*/ 152 h 165"/>
                <a:gd name="T12" fmla="*/ 12 w 77"/>
                <a:gd name="T13" fmla="*/ 165 h 165"/>
                <a:gd name="T14" fmla="*/ 12 w 77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65">
                  <a:moveTo>
                    <a:pt x="12" y="165"/>
                  </a:moveTo>
                  <a:lnTo>
                    <a:pt x="0" y="140"/>
                  </a:lnTo>
                  <a:lnTo>
                    <a:pt x="41" y="12"/>
                  </a:lnTo>
                  <a:lnTo>
                    <a:pt x="65" y="0"/>
                  </a:lnTo>
                  <a:lnTo>
                    <a:pt x="77" y="24"/>
                  </a:lnTo>
                  <a:lnTo>
                    <a:pt x="36" y="152"/>
                  </a:lnTo>
                  <a:lnTo>
                    <a:pt x="12" y="165"/>
                  </a:lnTo>
                  <a:lnTo>
                    <a:pt x="12" y="16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6" name="Freeform 92"/>
            <p:cNvSpPr>
              <a:spLocks/>
            </p:cNvSpPr>
            <p:nvPr/>
          </p:nvSpPr>
          <p:spPr bwMode="auto">
            <a:xfrm>
              <a:off x="6429130" y="1860859"/>
              <a:ext cx="104775" cy="268288"/>
            </a:xfrm>
            <a:custGeom>
              <a:avLst/>
              <a:gdLst>
                <a:gd name="T0" fmla="*/ 15 w 66"/>
                <a:gd name="T1" fmla="*/ 169 h 169"/>
                <a:gd name="T2" fmla="*/ 0 w 66"/>
                <a:gd name="T3" fmla="*/ 147 h 169"/>
                <a:gd name="T4" fmla="*/ 28 w 66"/>
                <a:gd name="T5" fmla="*/ 15 h 169"/>
                <a:gd name="T6" fmla="*/ 51 w 66"/>
                <a:gd name="T7" fmla="*/ 0 h 169"/>
                <a:gd name="T8" fmla="*/ 66 w 66"/>
                <a:gd name="T9" fmla="*/ 23 h 169"/>
                <a:gd name="T10" fmla="*/ 38 w 66"/>
                <a:gd name="T11" fmla="*/ 155 h 169"/>
                <a:gd name="T12" fmla="*/ 15 w 66"/>
                <a:gd name="T13" fmla="*/ 169 h 169"/>
                <a:gd name="T14" fmla="*/ 15 w 66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9">
                  <a:moveTo>
                    <a:pt x="15" y="169"/>
                  </a:moveTo>
                  <a:lnTo>
                    <a:pt x="0" y="147"/>
                  </a:lnTo>
                  <a:lnTo>
                    <a:pt x="28" y="15"/>
                  </a:lnTo>
                  <a:lnTo>
                    <a:pt x="51" y="0"/>
                  </a:lnTo>
                  <a:lnTo>
                    <a:pt x="66" y="23"/>
                  </a:lnTo>
                  <a:lnTo>
                    <a:pt x="38" y="155"/>
                  </a:lnTo>
                  <a:lnTo>
                    <a:pt x="15" y="169"/>
                  </a:lnTo>
                  <a:lnTo>
                    <a:pt x="15" y="16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7" name="Freeform 93"/>
            <p:cNvSpPr>
              <a:spLocks/>
            </p:cNvSpPr>
            <p:nvPr/>
          </p:nvSpPr>
          <p:spPr bwMode="auto">
            <a:xfrm>
              <a:off x="6352930" y="1844984"/>
              <a:ext cx="84137" cy="273050"/>
            </a:xfrm>
            <a:custGeom>
              <a:avLst/>
              <a:gdLst>
                <a:gd name="T0" fmla="*/ 17 w 53"/>
                <a:gd name="T1" fmla="*/ 172 h 172"/>
                <a:gd name="T2" fmla="*/ 0 w 53"/>
                <a:gd name="T3" fmla="*/ 151 h 172"/>
                <a:gd name="T4" fmla="*/ 15 w 53"/>
                <a:gd name="T5" fmla="*/ 17 h 172"/>
                <a:gd name="T6" fmla="*/ 36 w 53"/>
                <a:gd name="T7" fmla="*/ 0 h 172"/>
                <a:gd name="T8" fmla="*/ 53 w 53"/>
                <a:gd name="T9" fmla="*/ 21 h 172"/>
                <a:gd name="T10" fmla="*/ 39 w 53"/>
                <a:gd name="T11" fmla="*/ 155 h 172"/>
                <a:gd name="T12" fmla="*/ 17 w 53"/>
                <a:gd name="T13" fmla="*/ 172 h 172"/>
                <a:gd name="T14" fmla="*/ 17 w 53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72">
                  <a:moveTo>
                    <a:pt x="17" y="172"/>
                  </a:moveTo>
                  <a:lnTo>
                    <a:pt x="0" y="151"/>
                  </a:lnTo>
                  <a:lnTo>
                    <a:pt x="15" y="17"/>
                  </a:lnTo>
                  <a:lnTo>
                    <a:pt x="36" y="0"/>
                  </a:lnTo>
                  <a:lnTo>
                    <a:pt x="53" y="21"/>
                  </a:lnTo>
                  <a:lnTo>
                    <a:pt x="39" y="155"/>
                  </a:lnTo>
                  <a:lnTo>
                    <a:pt x="17" y="172"/>
                  </a:lnTo>
                  <a:lnTo>
                    <a:pt x="17" y="17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27" name="组合 426"/>
          <p:cNvGrpSpPr/>
          <p:nvPr/>
        </p:nvGrpSpPr>
        <p:grpSpPr>
          <a:xfrm>
            <a:off x="4984855" y="4246700"/>
            <a:ext cx="2644074" cy="1369087"/>
            <a:chOff x="3833209" y="1392317"/>
            <a:chExt cx="3437479" cy="1369087"/>
          </a:xfrm>
        </p:grpSpPr>
        <p:sp>
          <p:nvSpPr>
            <p:cNvPr id="428" name="文本框 427"/>
            <p:cNvSpPr txBox="1"/>
            <p:nvPr/>
          </p:nvSpPr>
          <p:spPr>
            <a:xfrm>
              <a:off x="3833309" y="1392317"/>
              <a:ext cx="3299858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>
                  <a:ln w="127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在此填写标题</a:t>
              </a:r>
            </a:p>
          </p:txBody>
        </p:sp>
        <p:sp>
          <p:nvSpPr>
            <p:cNvPr id="429" name="文本框 428"/>
            <p:cNvSpPr txBox="1"/>
            <p:nvPr/>
          </p:nvSpPr>
          <p:spPr>
            <a:xfrm>
              <a:off x="3833209" y="1915403"/>
              <a:ext cx="3437479" cy="846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上海国际赛车场位于上海市嘉定区境内，坐落在民风淳厚、乡情浓郁的江南古镇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80886" y="1550561"/>
            <a:ext cx="2538294" cy="2538294"/>
            <a:chOff x="8480886" y="1550561"/>
            <a:chExt cx="2538294" cy="2538294"/>
          </a:xfrm>
        </p:grpSpPr>
        <p:sp>
          <p:nvSpPr>
            <p:cNvPr id="298" name="椭圆 297"/>
            <p:cNvSpPr/>
            <p:nvPr/>
          </p:nvSpPr>
          <p:spPr>
            <a:xfrm>
              <a:off x="8480886" y="1550561"/>
              <a:ext cx="2538294" cy="253829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260350" h="95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0" name="Oval 10"/>
            <p:cNvSpPr>
              <a:spLocks noChangeArrowheads="1"/>
            </p:cNvSpPr>
            <p:nvPr/>
          </p:nvSpPr>
          <p:spPr bwMode="auto">
            <a:xfrm>
              <a:off x="8681646" y="1751321"/>
              <a:ext cx="2136775" cy="2136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scene3d>
              <a:camera prst="orthographicFront"/>
              <a:lightRig rig="morning" dir="t"/>
            </a:scene3d>
            <a:sp3d extrusionH="76200" prstMaterial="metal">
              <a:bevelT w="209550" prst="relaxedInset"/>
              <a:bevelB prst="relaxedInset"/>
              <a:extrusionClr>
                <a:schemeClr val="tx1">
                  <a:lumMod val="75000"/>
                  <a:lumOff val="2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311883" y="2495859"/>
            <a:ext cx="877887" cy="638175"/>
            <a:chOff x="9311883" y="2495859"/>
            <a:chExt cx="877887" cy="638175"/>
          </a:xfrm>
        </p:grpSpPr>
        <p:sp>
          <p:nvSpPr>
            <p:cNvPr id="301" name="Freeform 20"/>
            <p:cNvSpPr>
              <a:spLocks/>
            </p:cNvSpPr>
            <p:nvPr/>
          </p:nvSpPr>
          <p:spPr bwMode="auto">
            <a:xfrm>
              <a:off x="9322996" y="2495859"/>
              <a:ext cx="374650" cy="84138"/>
            </a:xfrm>
            <a:custGeom>
              <a:avLst/>
              <a:gdLst>
                <a:gd name="T0" fmla="*/ 236 w 236"/>
                <a:gd name="T1" fmla="*/ 0 h 53"/>
                <a:gd name="T2" fmla="*/ 0 w 236"/>
                <a:gd name="T3" fmla="*/ 0 h 53"/>
                <a:gd name="T4" fmla="*/ 30 w 236"/>
                <a:gd name="T5" fmla="*/ 31 h 53"/>
                <a:gd name="T6" fmla="*/ 52 w 236"/>
                <a:gd name="T7" fmla="*/ 53 h 53"/>
                <a:gd name="T8" fmla="*/ 184 w 236"/>
                <a:gd name="T9" fmla="*/ 53 h 53"/>
                <a:gd name="T10" fmla="*/ 219 w 236"/>
                <a:gd name="T11" fmla="*/ 19 h 53"/>
                <a:gd name="T12" fmla="*/ 236 w 236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53">
                  <a:moveTo>
                    <a:pt x="236" y="0"/>
                  </a:moveTo>
                  <a:lnTo>
                    <a:pt x="0" y="0"/>
                  </a:lnTo>
                  <a:lnTo>
                    <a:pt x="30" y="31"/>
                  </a:lnTo>
                  <a:lnTo>
                    <a:pt x="52" y="53"/>
                  </a:lnTo>
                  <a:lnTo>
                    <a:pt x="184" y="53"/>
                  </a:lnTo>
                  <a:lnTo>
                    <a:pt x="219" y="19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2" name="Freeform 21"/>
            <p:cNvSpPr>
              <a:spLocks/>
            </p:cNvSpPr>
            <p:nvPr/>
          </p:nvSpPr>
          <p:spPr bwMode="auto">
            <a:xfrm>
              <a:off x="9626208" y="2506971"/>
              <a:ext cx="82550" cy="298450"/>
            </a:xfrm>
            <a:custGeom>
              <a:avLst/>
              <a:gdLst>
                <a:gd name="T0" fmla="*/ 0 w 52"/>
                <a:gd name="T1" fmla="*/ 52 h 188"/>
                <a:gd name="T2" fmla="*/ 0 w 52"/>
                <a:gd name="T3" fmla="*/ 161 h 188"/>
                <a:gd name="T4" fmla="*/ 7 w 52"/>
                <a:gd name="T5" fmla="*/ 169 h 188"/>
                <a:gd name="T6" fmla="*/ 26 w 52"/>
                <a:gd name="T7" fmla="*/ 188 h 188"/>
                <a:gd name="T8" fmla="*/ 52 w 52"/>
                <a:gd name="T9" fmla="*/ 161 h 188"/>
                <a:gd name="T10" fmla="*/ 52 w 52"/>
                <a:gd name="T11" fmla="*/ 0 h 188"/>
                <a:gd name="T12" fmla="*/ 0 w 52"/>
                <a:gd name="T13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0" y="52"/>
                  </a:moveTo>
                  <a:lnTo>
                    <a:pt x="0" y="161"/>
                  </a:lnTo>
                  <a:lnTo>
                    <a:pt x="7" y="169"/>
                  </a:lnTo>
                  <a:lnTo>
                    <a:pt x="26" y="188"/>
                  </a:lnTo>
                  <a:lnTo>
                    <a:pt x="52" y="161"/>
                  </a:lnTo>
                  <a:lnTo>
                    <a:pt x="52" y="0"/>
                  </a:lnTo>
                  <a:lnTo>
                    <a:pt x="0" y="5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3" name="Freeform 22"/>
            <p:cNvSpPr>
              <a:spLocks/>
            </p:cNvSpPr>
            <p:nvPr/>
          </p:nvSpPr>
          <p:spPr bwMode="auto">
            <a:xfrm>
              <a:off x="9311883" y="2506971"/>
              <a:ext cx="82550" cy="298450"/>
            </a:xfrm>
            <a:custGeom>
              <a:avLst/>
              <a:gdLst>
                <a:gd name="T0" fmla="*/ 48 w 52"/>
                <a:gd name="T1" fmla="*/ 48 h 188"/>
                <a:gd name="T2" fmla="*/ 0 w 52"/>
                <a:gd name="T3" fmla="*/ 0 h 188"/>
                <a:gd name="T4" fmla="*/ 0 w 52"/>
                <a:gd name="T5" fmla="*/ 161 h 188"/>
                <a:gd name="T6" fmla="*/ 26 w 52"/>
                <a:gd name="T7" fmla="*/ 188 h 188"/>
                <a:gd name="T8" fmla="*/ 52 w 52"/>
                <a:gd name="T9" fmla="*/ 161 h 188"/>
                <a:gd name="T10" fmla="*/ 52 w 52"/>
                <a:gd name="T11" fmla="*/ 52 h 188"/>
                <a:gd name="T12" fmla="*/ 48 w 52"/>
                <a:gd name="T13" fmla="*/ 4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48" y="48"/>
                  </a:moveTo>
                  <a:lnTo>
                    <a:pt x="0" y="0"/>
                  </a:lnTo>
                  <a:lnTo>
                    <a:pt x="0" y="161"/>
                  </a:lnTo>
                  <a:lnTo>
                    <a:pt x="26" y="188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48" y="4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4" name="Freeform 23"/>
            <p:cNvSpPr>
              <a:spLocks/>
            </p:cNvSpPr>
            <p:nvPr/>
          </p:nvSpPr>
          <p:spPr bwMode="auto">
            <a:xfrm>
              <a:off x="9311883" y="2826059"/>
              <a:ext cx="82550" cy="298450"/>
            </a:xfrm>
            <a:custGeom>
              <a:avLst/>
              <a:gdLst>
                <a:gd name="T0" fmla="*/ 52 w 52"/>
                <a:gd name="T1" fmla="*/ 26 h 188"/>
                <a:gd name="T2" fmla="*/ 29 w 52"/>
                <a:gd name="T3" fmla="*/ 3 h 188"/>
                <a:gd name="T4" fmla="*/ 26 w 52"/>
                <a:gd name="T5" fmla="*/ 0 h 188"/>
                <a:gd name="T6" fmla="*/ 26 w 52"/>
                <a:gd name="T7" fmla="*/ 0 h 188"/>
                <a:gd name="T8" fmla="*/ 26 w 52"/>
                <a:gd name="T9" fmla="*/ 0 h 188"/>
                <a:gd name="T10" fmla="*/ 0 w 52"/>
                <a:gd name="T11" fmla="*/ 26 h 188"/>
                <a:gd name="T12" fmla="*/ 0 w 52"/>
                <a:gd name="T13" fmla="*/ 188 h 188"/>
                <a:gd name="T14" fmla="*/ 52 w 52"/>
                <a:gd name="T15" fmla="*/ 135 h 188"/>
                <a:gd name="T16" fmla="*/ 52 w 52"/>
                <a:gd name="T17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88">
                  <a:moveTo>
                    <a:pt x="52" y="26"/>
                  </a:moveTo>
                  <a:lnTo>
                    <a:pt x="29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0" y="188"/>
                  </a:lnTo>
                  <a:lnTo>
                    <a:pt x="52" y="135"/>
                  </a:lnTo>
                  <a:lnTo>
                    <a:pt x="52" y="26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5" name="Freeform 24"/>
            <p:cNvSpPr>
              <a:spLocks/>
            </p:cNvSpPr>
            <p:nvPr/>
          </p:nvSpPr>
          <p:spPr bwMode="auto">
            <a:xfrm>
              <a:off x="9364271" y="2773671"/>
              <a:ext cx="292100" cy="84138"/>
            </a:xfrm>
            <a:custGeom>
              <a:avLst/>
              <a:gdLst>
                <a:gd name="T0" fmla="*/ 158 w 184"/>
                <a:gd name="T1" fmla="*/ 53 h 53"/>
                <a:gd name="T2" fmla="*/ 184 w 184"/>
                <a:gd name="T3" fmla="*/ 26 h 53"/>
                <a:gd name="T4" fmla="*/ 158 w 184"/>
                <a:gd name="T5" fmla="*/ 0 h 53"/>
                <a:gd name="T6" fmla="*/ 26 w 184"/>
                <a:gd name="T7" fmla="*/ 0 h 53"/>
                <a:gd name="T8" fmla="*/ 0 w 184"/>
                <a:gd name="T9" fmla="*/ 26 h 53"/>
                <a:gd name="T10" fmla="*/ 26 w 184"/>
                <a:gd name="T11" fmla="*/ 53 h 53"/>
                <a:gd name="T12" fmla="*/ 158 w 184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53">
                  <a:moveTo>
                    <a:pt x="158" y="53"/>
                  </a:moveTo>
                  <a:lnTo>
                    <a:pt x="184" y="26"/>
                  </a:lnTo>
                  <a:lnTo>
                    <a:pt x="158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26" y="53"/>
                  </a:lnTo>
                  <a:lnTo>
                    <a:pt x="158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6" name="Freeform 25"/>
            <p:cNvSpPr>
              <a:spLocks/>
            </p:cNvSpPr>
            <p:nvPr/>
          </p:nvSpPr>
          <p:spPr bwMode="auto">
            <a:xfrm>
              <a:off x="9322996" y="3051484"/>
              <a:ext cx="374650" cy="82550"/>
            </a:xfrm>
            <a:custGeom>
              <a:avLst/>
              <a:gdLst>
                <a:gd name="T0" fmla="*/ 52 w 236"/>
                <a:gd name="T1" fmla="*/ 0 h 52"/>
                <a:gd name="T2" fmla="*/ 0 w 236"/>
                <a:gd name="T3" fmla="*/ 52 h 52"/>
                <a:gd name="T4" fmla="*/ 236 w 236"/>
                <a:gd name="T5" fmla="*/ 52 h 52"/>
                <a:gd name="T6" fmla="*/ 184 w 236"/>
                <a:gd name="T7" fmla="*/ 0 h 52"/>
                <a:gd name="T8" fmla="*/ 52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52" y="0"/>
                  </a:moveTo>
                  <a:lnTo>
                    <a:pt x="0" y="52"/>
                  </a:lnTo>
                  <a:lnTo>
                    <a:pt x="236" y="52"/>
                  </a:lnTo>
                  <a:lnTo>
                    <a:pt x="184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7" name="Freeform 26"/>
            <p:cNvSpPr>
              <a:spLocks/>
            </p:cNvSpPr>
            <p:nvPr/>
          </p:nvSpPr>
          <p:spPr bwMode="auto">
            <a:xfrm>
              <a:off x="9626208" y="2826059"/>
              <a:ext cx="82550" cy="298450"/>
            </a:xfrm>
            <a:custGeom>
              <a:avLst/>
              <a:gdLst>
                <a:gd name="T0" fmla="*/ 26 w 52"/>
                <a:gd name="T1" fmla="*/ 0 h 188"/>
                <a:gd name="T2" fmla="*/ 26 w 52"/>
                <a:gd name="T3" fmla="*/ 0 h 188"/>
                <a:gd name="T4" fmla="*/ 0 w 52"/>
                <a:gd name="T5" fmla="*/ 26 h 188"/>
                <a:gd name="T6" fmla="*/ 0 w 52"/>
                <a:gd name="T7" fmla="*/ 135 h 188"/>
                <a:gd name="T8" fmla="*/ 52 w 52"/>
                <a:gd name="T9" fmla="*/ 188 h 188"/>
                <a:gd name="T10" fmla="*/ 52 w 52"/>
                <a:gd name="T11" fmla="*/ 26 h 188"/>
                <a:gd name="T12" fmla="*/ 26 w 52"/>
                <a:gd name="T13" fmla="*/ 0 h 188"/>
                <a:gd name="T14" fmla="*/ 26 w 52"/>
                <a:gd name="T1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88">
                  <a:moveTo>
                    <a:pt x="26" y="0"/>
                  </a:moveTo>
                  <a:lnTo>
                    <a:pt x="26" y="0"/>
                  </a:lnTo>
                  <a:lnTo>
                    <a:pt x="0" y="26"/>
                  </a:lnTo>
                  <a:lnTo>
                    <a:pt x="0" y="135"/>
                  </a:lnTo>
                  <a:lnTo>
                    <a:pt x="52" y="188"/>
                  </a:lnTo>
                  <a:lnTo>
                    <a:pt x="52" y="26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8" name="Freeform 27"/>
            <p:cNvSpPr>
              <a:spLocks/>
            </p:cNvSpPr>
            <p:nvPr/>
          </p:nvSpPr>
          <p:spPr bwMode="auto">
            <a:xfrm>
              <a:off x="9843696" y="2773671"/>
              <a:ext cx="293687" cy="84138"/>
            </a:xfrm>
            <a:custGeom>
              <a:avLst/>
              <a:gdLst>
                <a:gd name="T0" fmla="*/ 159 w 185"/>
                <a:gd name="T1" fmla="*/ 53 h 53"/>
                <a:gd name="T2" fmla="*/ 185 w 185"/>
                <a:gd name="T3" fmla="*/ 26 h 53"/>
                <a:gd name="T4" fmla="*/ 159 w 185"/>
                <a:gd name="T5" fmla="*/ 0 h 53"/>
                <a:gd name="T6" fmla="*/ 27 w 185"/>
                <a:gd name="T7" fmla="*/ 0 h 53"/>
                <a:gd name="T8" fmla="*/ 0 w 185"/>
                <a:gd name="T9" fmla="*/ 26 h 53"/>
                <a:gd name="T10" fmla="*/ 27 w 185"/>
                <a:gd name="T11" fmla="*/ 53 h 53"/>
                <a:gd name="T12" fmla="*/ 159 w 185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53">
                  <a:moveTo>
                    <a:pt x="159" y="53"/>
                  </a:moveTo>
                  <a:lnTo>
                    <a:pt x="185" y="26"/>
                  </a:lnTo>
                  <a:lnTo>
                    <a:pt x="159" y="0"/>
                  </a:lnTo>
                  <a:lnTo>
                    <a:pt x="27" y="0"/>
                  </a:lnTo>
                  <a:lnTo>
                    <a:pt x="0" y="26"/>
                  </a:lnTo>
                  <a:lnTo>
                    <a:pt x="27" y="53"/>
                  </a:lnTo>
                  <a:lnTo>
                    <a:pt x="159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9" name="Freeform 28"/>
            <p:cNvSpPr>
              <a:spLocks/>
            </p:cNvSpPr>
            <p:nvPr/>
          </p:nvSpPr>
          <p:spPr bwMode="auto">
            <a:xfrm>
              <a:off x="9802421" y="3051484"/>
              <a:ext cx="376237" cy="82550"/>
            </a:xfrm>
            <a:custGeom>
              <a:avLst/>
              <a:gdLst>
                <a:gd name="T0" fmla="*/ 53 w 237"/>
                <a:gd name="T1" fmla="*/ 0 h 52"/>
                <a:gd name="T2" fmla="*/ 0 w 237"/>
                <a:gd name="T3" fmla="*/ 52 h 52"/>
                <a:gd name="T4" fmla="*/ 237 w 237"/>
                <a:gd name="T5" fmla="*/ 52 h 52"/>
                <a:gd name="T6" fmla="*/ 185 w 237"/>
                <a:gd name="T7" fmla="*/ 0 h 52"/>
                <a:gd name="T8" fmla="*/ 53 w 23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52">
                  <a:moveTo>
                    <a:pt x="53" y="0"/>
                  </a:moveTo>
                  <a:lnTo>
                    <a:pt x="0" y="52"/>
                  </a:lnTo>
                  <a:lnTo>
                    <a:pt x="237" y="52"/>
                  </a:lnTo>
                  <a:lnTo>
                    <a:pt x="185" y="0"/>
                  </a:lnTo>
                  <a:lnTo>
                    <a:pt x="53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0" name="Freeform 29"/>
            <p:cNvSpPr>
              <a:spLocks/>
            </p:cNvSpPr>
            <p:nvPr/>
          </p:nvSpPr>
          <p:spPr bwMode="auto">
            <a:xfrm>
              <a:off x="10105633" y="2826059"/>
              <a:ext cx="84137" cy="298450"/>
            </a:xfrm>
            <a:custGeom>
              <a:avLst/>
              <a:gdLst>
                <a:gd name="T0" fmla="*/ 0 w 53"/>
                <a:gd name="T1" fmla="*/ 26 h 188"/>
                <a:gd name="T2" fmla="*/ 0 w 53"/>
                <a:gd name="T3" fmla="*/ 135 h 188"/>
                <a:gd name="T4" fmla="*/ 23 w 53"/>
                <a:gd name="T5" fmla="*/ 158 h 188"/>
                <a:gd name="T6" fmla="*/ 53 w 53"/>
                <a:gd name="T7" fmla="*/ 188 h 188"/>
                <a:gd name="T8" fmla="*/ 53 w 53"/>
                <a:gd name="T9" fmla="*/ 26 h 188"/>
                <a:gd name="T10" fmla="*/ 27 w 53"/>
                <a:gd name="T11" fmla="*/ 0 h 188"/>
                <a:gd name="T12" fmla="*/ 0 w 53"/>
                <a:gd name="T13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88">
                  <a:moveTo>
                    <a:pt x="0" y="26"/>
                  </a:moveTo>
                  <a:lnTo>
                    <a:pt x="0" y="135"/>
                  </a:lnTo>
                  <a:lnTo>
                    <a:pt x="23" y="158"/>
                  </a:lnTo>
                  <a:lnTo>
                    <a:pt x="53" y="188"/>
                  </a:lnTo>
                  <a:lnTo>
                    <a:pt x="53" y="26"/>
                  </a:lnTo>
                  <a:lnTo>
                    <a:pt x="27" y="0"/>
                  </a:lnTo>
                  <a:lnTo>
                    <a:pt x="0" y="26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1" name="Freeform 30"/>
            <p:cNvSpPr>
              <a:spLocks/>
            </p:cNvSpPr>
            <p:nvPr/>
          </p:nvSpPr>
          <p:spPr bwMode="auto">
            <a:xfrm>
              <a:off x="9802421" y="2495859"/>
              <a:ext cx="376237" cy="84138"/>
            </a:xfrm>
            <a:custGeom>
              <a:avLst/>
              <a:gdLst>
                <a:gd name="T0" fmla="*/ 0 w 237"/>
                <a:gd name="T1" fmla="*/ 0 h 53"/>
                <a:gd name="T2" fmla="*/ 53 w 237"/>
                <a:gd name="T3" fmla="*/ 53 h 53"/>
                <a:gd name="T4" fmla="*/ 185 w 237"/>
                <a:gd name="T5" fmla="*/ 53 h 53"/>
                <a:gd name="T6" fmla="*/ 237 w 237"/>
                <a:gd name="T7" fmla="*/ 0 h 53"/>
                <a:gd name="T8" fmla="*/ 0 w 237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53">
                  <a:moveTo>
                    <a:pt x="0" y="0"/>
                  </a:moveTo>
                  <a:lnTo>
                    <a:pt x="53" y="53"/>
                  </a:lnTo>
                  <a:lnTo>
                    <a:pt x="185" y="53"/>
                  </a:lnTo>
                  <a:lnTo>
                    <a:pt x="237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2" name="Freeform 31"/>
            <p:cNvSpPr>
              <a:spLocks/>
            </p:cNvSpPr>
            <p:nvPr/>
          </p:nvSpPr>
          <p:spPr bwMode="auto">
            <a:xfrm>
              <a:off x="9792896" y="2506971"/>
              <a:ext cx="82550" cy="298450"/>
            </a:xfrm>
            <a:custGeom>
              <a:avLst/>
              <a:gdLst>
                <a:gd name="T0" fmla="*/ 52 w 52"/>
                <a:gd name="T1" fmla="*/ 52 h 188"/>
                <a:gd name="T2" fmla="*/ 12 w 52"/>
                <a:gd name="T3" fmla="*/ 12 h 188"/>
                <a:gd name="T4" fmla="*/ 0 w 52"/>
                <a:gd name="T5" fmla="*/ 0 h 188"/>
                <a:gd name="T6" fmla="*/ 0 w 52"/>
                <a:gd name="T7" fmla="*/ 161 h 188"/>
                <a:gd name="T8" fmla="*/ 26 w 52"/>
                <a:gd name="T9" fmla="*/ 188 h 188"/>
                <a:gd name="T10" fmla="*/ 46 w 52"/>
                <a:gd name="T11" fmla="*/ 168 h 188"/>
                <a:gd name="T12" fmla="*/ 52 w 52"/>
                <a:gd name="T13" fmla="*/ 161 h 188"/>
                <a:gd name="T14" fmla="*/ 52 w 52"/>
                <a:gd name="T15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88">
                  <a:moveTo>
                    <a:pt x="52" y="52"/>
                  </a:moveTo>
                  <a:lnTo>
                    <a:pt x="12" y="12"/>
                  </a:lnTo>
                  <a:lnTo>
                    <a:pt x="0" y="0"/>
                  </a:lnTo>
                  <a:lnTo>
                    <a:pt x="0" y="161"/>
                  </a:lnTo>
                  <a:lnTo>
                    <a:pt x="26" y="188"/>
                  </a:lnTo>
                  <a:lnTo>
                    <a:pt x="46" y="168"/>
                  </a:lnTo>
                  <a:lnTo>
                    <a:pt x="52" y="161"/>
                  </a:lnTo>
                  <a:lnTo>
                    <a:pt x="52" y="5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3" name="Freeform 32"/>
            <p:cNvSpPr>
              <a:spLocks/>
            </p:cNvSpPr>
            <p:nvPr/>
          </p:nvSpPr>
          <p:spPr bwMode="auto">
            <a:xfrm>
              <a:off x="10105633" y="2506971"/>
              <a:ext cx="84137" cy="298450"/>
            </a:xfrm>
            <a:custGeom>
              <a:avLst/>
              <a:gdLst>
                <a:gd name="T0" fmla="*/ 0 w 53"/>
                <a:gd name="T1" fmla="*/ 52 h 188"/>
                <a:gd name="T2" fmla="*/ 0 w 53"/>
                <a:gd name="T3" fmla="*/ 161 h 188"/>
                <a:gd name="T4" fmla="*/ 27 w 53"/>
                <a:gd name="T5" fmla="*/ 188 h 188"/>
                <a:gd name="T6" fmla="*/ 53 w 53"/>
                <a:gd name="T7" fmla="*/ 161 h 188"/>
                <a:gd name="T8" fmla="*/ 53 w 53"/>
                <a:gd name="T9" fmla="*/ 0 h 188"/>
                <a:gd name="T10" fmla="*/ 0 w 53"/>
                <a:gd name="T11" fmla="*/ 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88">
                  <a:moveTo>
                    <a:pt x="0" y="52"/>
                  </a:moveTo>
                  <a:lnTo>
                    <a:pt x="0" y="161"/>
                  </a:lnTo>
                  <a:lnTo>
                    <a:pt x="27" y="188"/>
                  </a:lnTo>
                  <a:lnTo>
                    <a:pt x="53" y="161"/>
                  </a:lnTo>
                  <a:lnTo>
                    <a:pt x="53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4" name="Freeform 33"/>
            <p:cNvSpPr>
              <a:spLocks/>
            </p:cNvSpPr>
            <p:nvPr/>
          </p:nvSpPr>
          <p:spPr bwMode="auto">
            <a:xfrm>
              <a:off x="9792896" y="2826059"/>
              <a:ext cx="82550" cy="298450"/>
            </a:xfrm>
            <a:custGeom>
              <a:avLst/>
              <a:gdLst>
                <a:gd name="T0" fmla="*/ 52 w 52"/>
                <a:gd name="T1" fmla="*/ 26 h 188"/>
                <a:gd name="T2" fmla="*/ 46 w 52"/>
                <a:gd name="T3" fmla="*/ 20 h 188"/>
                <a:gd name="T4" fmla="*/ 26 w 52"/>
                <a:gd name="T5" fmla="*/ 0 h 188"/>
                <a:gd name="T6" fmla="*/ 0 w 52"/>
                <a:gd name="T7" fmla="*/ 26 h 188"/>
                <a:gd name="T8" fmla="*/ 0 w 52"/>
                <a:gd name="T9" fmla="*/ 188 h 188"/>
                <a:gd name="T10" fmla="*/ 52 w 52"/>
                <a:gd name="T11" fmla="*/ 135 h 188"/>
                <a:gd name="T12" fmla="*/ 52 w 52"/>
                <a:gd name="T13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88">
                  <a:moveTo>
                    <a:pt x="52" y="26"/>
                  </a:moveTo>
                  <a:lnTo>
                    <a:pt x="46" y="2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0" y="188"/>
                  </a:lnTo>
                  <a:lnTo>
                    <a:pt x="52" y="135"/>
                  </a:lnTo>
                  <a:lnTo>
                    <a:pt x="52" y="26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775308" y="1838634"/>
            <a:ext cx="1951037" cy="1952625"/>
            <a:chOff x="8775308" y="1838634"/>
            <a:chExt cx="1951037" cy="1952625"/>
          </a:xfrm>
        </p:grpSpPr>
        <p:sp>
          <p:nvSpPr>
            <p:cNvPr id="315" name="Freeform 34"/>
            <p:cNvSpPr>
              <a:spLocks/>
            </p:cNvSpPr>
            <p:nvPr/>
          </p:nvSpPr>
          <p:spPr bwMode="auto">
            <a:xfrm>
              <a:off x="9719871" y="1838634"/>
              <a:ext cx="60325" cy="276225"/>
            </a:xfrm>
            <a:custGeom>
              <a:avLst/>
              <a:gdLst>
                <a:gd name="T0" fmla="*/ 19 w 38"/>
                <a:gd name="T1" fmla="*/ 174 h 174"/>
                <a:gd name="T2" fmla="*/ 0 w 38"/>
                <a:gd name="T3" fmla="*/ 155 h 174"/>
                <a:gd name="T4" fmla="*/ 0 w 38"/>
                <a:gd name="T5" fmla="*/ 20 h 174"/>
                <a:gd name="T6" fmla="*/ 19 w 38"/>
                <a:gd name="T7" fmla="*/ 0 h 174"/>
                <a:gd name="T8" fmla="*/ 38 w 38"/>
                <a:gd name="T9" fmla="*/ 20 h 174"/>
                <a:gd name="T10" fmla="*/ 38 w 38"/>
                <a:gd name="T11" fmla="*/ 155 h 174"/>
                <a:gd name="T12" fmla="*/ 19 w 38"/>
                <a:gd name="T13" fmla="*/ 174 h 174"/>
                <a:gd name="T14" fmla="*/ 19 w 38"/>
                <a:gd name="T15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74">
                  <a:moveTo>
                    <a:pt x="19" y="174"/>
                  </a:moveTo>
                  <a:lnTo>
                    <a:pt x="0" y="155"/>
                  </a:lnTo>
                  <a:lnTo>
                    <a:pt x="0" y="20"/>
                  </a:lnTo>
                  <a:lnTo>
                    <a:pt x="19" y="0"/>
                  </a:lnTo>
                  <a:lnTo>
                    <a:pt x="38" y="20"/>
                  </a:lnTo>
                  <a:lnTo>
                    <a:pt x="38" y="155"/>
                  </a:lnTo>
                  <a:lnTo>
                    <a:pt x="19" y="174"/>
                  </a:lnTo>
                  <a:lnTo>
                    <a:pt x="19" y="174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6" name="Freeform 35"/>
            <p:cNvSpPr>
              <a:spLocks/>
            </p:cNvSpPr>
            <p:nvPr/>
          </p:nvSpPr>
          <p:spPr bwMode="auto">
            <a:xfrm>
              <a:off x="9621446" y="1844984"/>
              <a:ext cx="82550" cy="273050"/>
            </a:xfrm>
            <a:custGeom>
              <a:avLst/>
              <a:gdLst>
                <a:gd name="T0" fmla="*/ 35 w 52"/>
                <a:gd name="T1" fmla="*/ 172 h 172"/>
                <a:gd name="T2" fmla="*/ 14 w 52"/>
                <a:gd name="T3" fmla="*/ 155 h 172"/>
                <a:gd name="T4" fmla="*/ 0 w 52"/>
                <a:gd name="T5" fmla="*/ 21 h 172"/>
                <a:gd name="T6" fmla="*/ 17 w 52"/>
                <a:gd name="T7" fmla="*/ 0 h 172"/>
                <a:gd name="T8" fmla="*/ 38 w 52"/>
                <a:gd name="T9" fmla="*/ 17 h 172"/>
                <a:gd name="T10" fmla="*/ 52 w 52"/>
                <a:gd name="T11" fmla="*/ 151 h 172"/>
                <a:gd name="T12" fmla="*/ 35 w 52"/>
                <a:gd name="T13" fmla="*/ 172 h 172"/>
                <a:gd name="T14" fmla="*/ 35 w 52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72">
                  <a:moveTo>
                    <a:pt x="35" y="172"/>
                  </a:moveTo>
                  <a:lnTo>
                    <a:pt x="14" y="155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38" y="17"/>
                  </a:lnTo>
                  <a:lnTo>
                    <a:pt x="52" y="151"/>
                  </a:lnTo>
                  <a:lnTo>
                    <a:pt x="35" y="172"/>
                  </a:lnTo>
                  <a:lnTo>
                    <a:pt x="35" y="17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6"/>
            <p:cNvSpPr>
              <a:spLocks/>
            </p:cNvSpPr>
            <p:nvPr/>
          </p:nvSpPr>
          <p:spPr bwMode="auto">
            <a:xfrm>
              <a:off x="9524608" y="1860859"/>
              <a:ext cx="103187" cy="268288"/>
            </a:xfrm>
            <a:custGeom>
              <a:avLst/>
              <a:gdLst>
                <a:gd name="T0" fmla="*/ 50 w 65"/>
                <a:gd name="T1" fmla="*/ 169 h 169"/>
                <a:gd name="T2" fmla="*/ 28 w 65"/>
                <a:gd name="T3" fmla="*/ 155 h 169"/>
                <a:gd name="T4" fmla="*/ 0 w 65"/>
                <a:gd name="T5" fmla="*/ 23 h 169"/>
                <a:gd name="T6" fmla="*/ 14 w 65"/>
                <a:gd name="T7" fmla="*/ 0 h 169"/>
                <a:gd name="T8" fmla="*/ 37 w 65"/>
                <a:gd name="T9" fmla="*/ 15 h 169"/>
                <a:gd name="T10" fmla="*/ 65 w 65"/>
                <a:gd name="T11" fmla="*/ 147 h 169"/>
                <a:gd name="T12" fmla="*/ 50 w 65"/>
                <a:gd name="T13" fmla="*/ 169 h 169"/>
                <a:gd name="T14" fmla="*/ 50 w 65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69">
                  <a:moveTo>
                    <a:pt x="50" y="169"/>
                  </a:moveTo>
                  <a:lnTo>
                    <a:pt x="28" y="155"/>
                  </a:lnTo>
                  <a:lnTo>
                    <a:pt x="0" y="23"/>
                  </a:lnTo>
                  <a:lnTo>
                    <a:pt x="14" y="0"/>
                  </a:lnTo>
                  <a:lnTo>
                    <a:pt x="37" y="15"/>
                  </a:lnTo>
                  <a:lnTo>
                    <a:pt x="65" y="147"/>
                  </a:lnTo>
                  <a:lnTo>
                    <a:pt x="50" y="169"/>
                  </a:lnTo>
                  <a:lnTo>
                    <a:pt x="50" y="16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7"/>
            <p:cNvSpPr>
              <a:spLocks/>
            </p:cNvSpPr>
            <p:nvPr/>
          </p:nvSpPr>
          <p:spPr bwMode="auto">
            <a:xfrm>
              <a:off x="9429358" y="1887846"/>
              <a:ext cx="123825" cy="261938"/>
            </a:xfrm>
            <a:custGeom>
              <a:avLst/>
              <a:gdLst>
                <a:gd name="T0" fmla="*/ 66 w 78"/>
                <a:gd name="T1" fmla="*/ 165 h 165"/>
                <a:gd name="T2" fmla="*/ 42 w 78"/>
                <a:gd name="T3" fmla="*/ 152 h 165"/>
                <a:gd name="T4" fmla="*/ 0 w 78"/>
                <a:gd name="T5" fmla="*/ 24 h 165"/>
                <a:gd name="T6" fmla="*/ 12 w 78"/>
                <a:gd name="T7" fmla="*/ 0 h 165"/>
                <a:gd name="T8" fmla="*/ 37 w 78"/>
                <a:gd name="T9" fmla="*/ 12 h 165"/>
                <a:gd name="T10" fmla="*/ 78 w 78"/>
                <a:gd name="T11" fmla="*/ 140 h 165"/>
                <a:gd name="T12" fmla="*/ 66 w 78"/>
                <a:gd name="T13" fmla="*/ 165 h 165"/>
                <a:gd name="T14" fmla="*/ 66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66" y="165"/>
                  </a:moveTo>
                  <a:lnTo>
                    <a:pt x="42" y="152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37" y="12"/>
                  </a:lnTo>
                  <a:lnTo>
                    <a:pt x="78" y="140"/>
                  </a:lnTo>
                  <a:lnTo>
                    <a:pt x="66" y="165"/>
                  </a:lnTo>
                  <a:lnTo>
                    <a:pt x="66" y="165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8"/>
            <p:cNvSpPr>
              <a:spLocks/>
            </p:cNvSpPr>
            <p:nvPr/>
          </p:nvSpPr>
          <p:spPr bwMode="auto">
            <a:xfrm>
              <a:off x="9338871" y="1924359"/>
              <a:ext cx="142875" cy="250825"/>
            </a:xfrm>
            <a:custGeom>
              <a:avLst/>
              <a:gdLst>
                <a:gd name="T0" fmla="*/ 80 w 90"/>
                <a:gd name="T1" fmla="*/ 158 h 158"/>
                <a:gd name="T2" fmla="*/ 54 w 90"/>
                <a:gd name="T3" fmla="*/ 148 h 158"/>
                <a:gd name="T4" fmla="*/ 0 w 90"/>
                <a:gd name="T5" fmla="*/ 25 h 158"/>
                <a:gd name="T6" fmla="*/ 9 w 90"/>
                <a:gd name="T7" fmla="*/ 0 h 158"/>
                <a:gd name="T8" fmla="*/ 35 w 90"/>
                <a:gd name="T9" fmla="*/ 10 h 158"/>
                <a:gd name="T10" fmla="*/ 90 w 90"/>
                <a:gd name="T11" fmla="*/ 133 h 158"/>
                <a:gd name="T12" fmla="*/ 80 w 90"/>
                <a:gd name="T13" fmla="*/ 158 h 158"/>
                <a:gd name="T14" fmla="*/ 8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80" y="158"/>
                  </a:moveTo>
                  <a:lnTo>
                    <a:pt x="54" y="148"/>
                  </a:lnTo>
                  <a:lnTo>
                    <a:pt x="0" y="25"/>
                  </a:lnTo>
                  <a:lnTo>
                    <a:pt x="9" y="0"/>
                  </a:lnTo>
                  <a:lnTo>
                    <a:pt x="35" y="10"/>
                  </a:lnTo>
                  <a:lnTo>
                    <a:pt x="90" y="133"/>
                  </a:lnTo>
                  <a:lnTo>
                    <a:pt x="80" y="158"/>
                  </a:lnTo>
                  <a:lnTo>
                    <a:pt x="80" y="158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9"/>
            <p:cNvSpPr>
              <a:spLocks/>
            </p:cNvSpPr>
            <p:nvPr/>
          </p:nvSpPr>
          <p:spPr bwMode="auto">
            <a:xfrm>
              <a:off x="9251558" y="1970396"/>
              <a:ext cx="158750" cy="238125"/>
            </a:xfrm>
            <a:custGeom>
              <a:avLst/>
              <a:gdLst>
                <a:gd name="T0" fmla="*/ 94 w 100"/>
                <a:gd name="T1" fmla="*/ 150 h 150"/>
                <a:gd name="T2" fmla="*/ 68 w 100"/>
                <a:gd name="T3" fmla="*/ 143 h 150"/>
                <a:gd name="T4" fmla="*/ 0 w 100"/>
                <a:gd name="T5" fmla="*/ 26 h 150"/>
                <a:gd name="T6" fmla="*/ 7 w 100"/>
                <a:gd name="T7" fmla="*/ 0 h 150"/>
                <a:gd name="T8" fmla="*/ 33 w 100"/>
                <a:gd name="T9" fmla="*/ 7 h 150"/>
                <a:gd name="T10" fmla="*/ 100 w 100"/>
                <a:gd name="T11" fmla="*/ 124 h 150"/>
                <a:gd name="T12" fmla="*/ 94 w 100"/>
                <a:gd name="T13" fmla="*/ 150 h 150"/>
                <a:gd name="T14" fmla="*/ 94 w 100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50">
                  <a:moveTo>
                    <a:pt x="94" y="150"/>
                  </a:moveTo>
                  <a:lnTo>
                    <a:pt x="68" y="143"/>
                  </a:lnTo>
                  <a:lnTo>
                    <a:pt x="0" y="26"/>
                  </a:lnTo>
                  <a:lnTo>
                    <a:pt x="7" y="0"/>
                  </a:lnTo>
                  <a:lnTo>
                    <a:pt x="33" y="7"/>
                  </a:lnTo>
                  <a:lnTo>
                    <a:pt x="100" y="124"/>
                  </a:lnTo>
                  <a:lnTo>
                    <a:pt x="94" y="150"/>
                  </a:lnTo>
                  <a:lnTo>
                    <a:pt x="94" y="15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40"/>
            <p:cNvSpPr>
              <a:spLocks/>
            </p:cNvSpPr>
            <p:nvPr/>
          </p:nvSpPr>
          <p:spPr bwMode="auto">
            <a:xfrm>
              <a:off x="9170596" y="2025959"/>
              <a:ext cx="174625" cy="222250"/>
            </a:xfrm>
            <a:custGeom>
              <a:avLst/>
              <a:gdLst>
                <a:gd name="T0" fmla="*/ 106 w 110"/>
                <a:gd name="T1" fmla="*/ 140 h 140"/>
                <a:gd name="T2" fmla="*/ 79 w 110"/>
                <a:gd name="T3" fmla="*/ 136 h 140"/>
                <a:gd name="T4" fmla="*/ 0 w 110"/>
                <a:gd name="T5" fmla="*/ 27 h 140"/>
                <a:gd name="T6" fmla="*/ 4 w 110"/>
                <a:gd name="T7" fmla="*/ 0 h 140"/>
                <a:gd name="T8" fmla="*/ 31 w 110"/>
                <a:gd name="T9" fmla="*/ 4 h 140"/>
                <a:gd name="T10" fmla="*/ 110 w 110"/>
                <a:gd name="T11" fmla="*/ 113 h 140"/>
                <a:gd name="T12" fmla="*/ 106 w 110"/>
                <a:gd name="T13" fmla="*/ 140 h 140"/>
                <a:gd name="T14" fmla="*/ 106 w 110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40">
                  <a:moveTo>
                    <a:pt x="106" y="140"/>
                  </a:moveTo>
                  <a:lnTo>
                    <a:pt x="79" y="136"/>
                  </a:lnTo>
                  <a:lnTo>
                    <a:pt x="0" y="27"/>
                  </a:lnTo>
                  <a:lnTo>
                    <a:pt x="4" y="0"/>
                  </a:lnTo>
                  <a:lnTo>
                    <a:pt x="31" y="4"/>
                  </a:lnTo>
                  <a:lnTo>
                    <a:pt x="110" y="113"/>
                  </a:lnTo>
                  <a:lnTo>
                    <a:pt x="106" y="140"/>
                  </a:lnTo>
                  <a:lnTo>
                    <a:pt x="106" y="14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41"/>
            <p:cNvSpPr>
              <a:spLocks/>
            </p:cNvSpPr>
            <p:nvPr/>
          </p:nvSpPr>
          <p:spPr bwMode="auto">
            <a:xfrm>
              <a:off x="9095983" y="2089459"/>
              <a:ext cx="187325" cy="204788"/>
            </a:xfrm>
            <a:custGeom>
              <a:avLst/>
              <a:gdLst>
                <a:gd name="T0" fmla="*/ 117 w 118"/>
                <a:gd name="T1" fmla="*/ 129 h 129"/>
                <a:gd name="T2" fmla="*/ 90 w 118"/>
                <a:gd name="T3" fmla="*/ 128 h 129"/>
                <a:gd name="T4" fmla="*/ 0 w 118"/>
                <a:gd name="T5" fmla="*/ 27 h 129"/>
                <a:gd name="T6" fmla="*/ 1 w 118"/>
                <a:gd name="T7" fmla="*/ 0 h 129"/>
                <a:gd name="T8" fmla="*/ 28 w 118"/>
                <a:gd name="T9" fmla="*/ 2 h 129"/>
                <a:gd name="T10" fmla="*/ 118 w 118"/>
                <a:gd name="T11" fmla="*/ 102 h 129"/>
                <a:gd name="T12" fmla="*/ 117 w 118"/>
                <a:gd name="T13" fmla="*/ 129 h 129"/>
                <a:gd name="T14" fmla="*/ 117 w 118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9">
                  <a:moveTo>
                    <a:pt x="117" y="129"/>
                  </a:moveTo>
                  <a:lnTo>
                    <a:pt x="90" y="128"/>
                  </a:lnTo>
                  <a:lnTo>
                    <a:pt x="0" y="27"/>
                  </a:lnTo>
                  <a:lnTo>
                    <a:pt x="1" y="0"/>
                  </a:lnTo>
                  <a:lnTo>
                    <a:pt x="28" y="2"/>
                  </a:lnTo>
                  <a:lnTo>
                    <a:pt x="118" y="102"/>
                  </a:lnTo>
                  <a:lnTo>
                    <a:pt x="117" y="129"/>
                  </a:lnTo>
                  <a:lnTo>
                    <a:pt x="117" y="12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42"/>
            <p:cNvSpPr>
              <a:spLocks/>
            </p:cNvSpPr>
            <p:nvPr/>
          </p:nvSpPr>
          <p:spPr bwMode="auto">
            <a:xfrm>
              <a:off x="9024546" y="2159309"/>
              <a:ext cx="204787" cy="188913"/>
            </a:xfrm>
            <a:custGeom>
              <a:avLst/>
              <a:gdLst>
                <a:gd name="T0" fmla="*/ 102 w 129"/>
                <a:gd name="T1" fmla="*/ 119 h 119"/>
                <a:gd name="T2" fmla="*/ 2 w 129"/>
                <a:gd name="T3" fmla="*/ 29 h 119"/>
                <a:gd name="T4" fmla="*/ 0 w 129"/>
                <a:gd name="T5" fmla="*/ 2 h 119"/>
                <a:gd name="T6" fmla="*/ 28 w 129"/>
                <a:gd name="T7" fmla="*/ 0 h 119"/>
                <a:gd name="T8" fmla="*/ 128 w 129"/>
                <a:gd name="T9" fmla="*/ 91 h 119"/>
                <a:gd name="T10" fmla="*/ 129 w 129"/>
                <a:gd name="T11" fmla="*/ 118 h 119"/>
                <a:gd name="T12" fmla="*/ 102 w 129"/>
                <a:gd name="T13" fmla="*/ 119 h 119"/>
                <a:gd name="T14" fmla="*/ 102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102" y="119"/>
                  </a:moveTo>
                  <a:lnTo>
                    <a:pt x="2" y="29"/>
                  </a:lnTo>
                  <a:lnTo>
                    <a:pt x="0" y="2"/>
                  </a:lnTo>
                  <a:lnTo>
                    <a:pt x="28" y="0"/>
                  </a:lnTo>
                  <a:lnTo>
                    <a:pt x="128" y="91"/>
                  </a:lnTo>
                  <a:lnTo>
                    <a:pt x="129" y="118"/>
                  </a:lnTo>
                  <a:lnTo>
                    <a:pt x="102" y="119"/>
                  </a:lnTo>
                  <a:lnTo>
                    <a:pt x="102" y="11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43"/>
            <p:cNvSpPr>
              <a:spLocks/>
            </p:cNvSpPr>
            <p:nvPr/>
          </p:nvSpPr>
          <p:spPr bwMode="auto">
            <a:xfrm>
              <a:off x="8961046" y="2235509"/>
              <a:ext cx="222250" cy="174625"/>
            </a:xfrm>
            <a:custGeom>
              <a:avLst/>
              <a:gdLst>
                <a:gd name="T0" fmla="*/ 113 w 140"/>
                <a:gd name="T1" fmla="*/ 110 h 110"/>
                <a:gd name="T2" fmla="*/ 4 w 140"/>
                <a:gd name="T3" fmla="*/ 31 h 110"/>
                <a:gd name="T4" fmla="*/ 0 w 140"/>
                <a:gd name="T5" fmla="*/ 4 h 110"/>
                <a:gd name="T6" fmla="*/ 27 w 140"/>
                <a:gd name="T7" fmla="*/ 0 h 110"/>
                <a:gd name="T8" fmla="*/ 136 w 140"/>
                <a:gd name="T9" fmla="*/ 79 h 110"/>
                <a:gd name="T10" fmla="*/ 140 w 140"/>
                <a:gd name="T11" fmla="*/ 106 h 110"/>
                <a:gd name="T12" fmla="*/ 113 w 140"/>
                <a:gd name="T13" fmla="*/ 110 h 110"/>
                <a:gd name="T14" fmla="*/ 113 w 140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0">
                  <a:moveTo>
                    <a:pt x="113" y="110"/>
                  </a:moveTo>
                  <a:lnTo>
                    <a:pt x="4" y="31"/>
                  </a:lnTo>
                  <a:lnTo>
                    <a:pt x="0" y="4"/>
                  </a:lnTo>
                  <a:lnTo>
                    <a:pt x="27" y="0"/>
                  </a:lnTo>
                  <a:lnTo>
                    <a:pt x="136" y="79"/>
                  </a:lnTo>
                  <a:lnTo>
                    <a:pt x="140" y="106"/>
                  </a:lnTo>
                  <a:lnTo>
                    <a:pt x="113" y="110"/>
                  </a:lnTo>
                  <a:lnTo>
                    <a:pt x="113" y="11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44"/>
            <p:cNvSpPr>
              <a:spLocks/>
            </p:cNvSpPr>
            <p:nvPr/>
          </p:nvSpPr>
          <p:spPr bwMode="auto">
            <a:xfrm>
              <a:off x="8905483" y="2316471"/>
              <a:ext cx="238125" cy="160338"/>
            </a:xfrm>
            <a:custGeom>
              <a:avLst/>
              <a:gdLst>
                <a:gd name="T0" fmla="*/ 124 w 150"/>
                <a:gd name="T1" fmla="*/ 101 h 101"/>
                <a:gd name="T2" fmla="*/ 7 w 150"/>
                <a:gd name="T3" fmla="*/ 33 h 101"/>
                <a:gd name="T4" fmla="*/ 0 w 150"/>
                <a:gd name="T5" fmla="*/ 7 h 101"/>
                <a:gd name="T6" fmla="*/ 26 w 150"/>
                <a:gd name="T7" fmla="*/ 0 h 101"/>
                <a:gd name="T8" fmla="*/ 143 w 150"/>
                <a:gd name="T9" fmla="*/ 68 h 101"/>
                <a:gd name="T10" fmla="*/ 150 w 150"/>
                <a:gd name="T11" fmla="*/ 94 h 101"/>
                <a:gd name="T12" fmla="*/ 124 w 150"/>
                <a:gd name="T13" fmla="*/ 101 h 101"/>
                <a:gd name="T14" fmla="*/ 124 w 15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01">
                  <a:moveTo>
                    <a:pt x="124" y="101"/>
                  </a:moveTo>
                  <a:lnTo>
                    <a:pt x="7" y="33"/>
                  </a:lnTo>
                  <a:lnTo>
                    <a:pt x="0" y="7"/>
                  </a:lnTo>
                  <a:lnTo>
                    <a:pt x="26" y="0"/>
                  </a:lnTo>
                  <a:lnTo>
                    <a:pt x="143" y="68"/>
                  </a:lnTo>
                  <a:lnTo>
                    <a:pt x="150" y="94"/>
                  </a:lnTo>
                  <a:lnTo>
                    <a:pt x="124" y="101"/>
                  </a:lnTo>
                  <a:lnTo>
                    <a:pt x="124" y="101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45"/>
            <p:cNvSpPr>
              <a:spLocks/>
            </p:cNvSpPr>
            <p:nvPr/>
          </p:nvSpPr>
          <p:spPr bwMode="auto">
            <a:xfrm>
              <a:off x="8859446" y="2403784"/>
              <a:ext cx="250825" cy="142875"/>
            </a:xfrm>
            <a:custGeom>
              <a:avLst/>
              <a:gdLst>
                <a:gd name="T0" fmla="*/ 133 w 158"/>
                <a:gd name="T1" fmla="*/ 90 h 90"/>
                <a:gd name="T2" fmla="*/ 9 w 158"/>
                <a:gd name="T3" fmla="*/ 34 h 90"/>
                <a:gd name="T4" fmla="*/ 0 w 158"/>
                <a:gd name="T5" fmla="*/ 9 h 90"/>
                <a:gd name="T6" fmla="*/ 25 w 158"/>
                <a:gd name="T7" fmla="*/ 0 h 90"/>
                <a:gd name="T8" fmla="*/ 148 w 158"/>
                <a:gd name="T9" fmla="*/ 55 h 90"/>
                <a:gd name="T10" fmla="*/ 158 w 158"/>
                <a:gd name="T11" fmla="*/ 80 h 90"/>
                <a:gd name="T12" fmla="*/ 133 w 158"/>
                <a:gd name="T13" fmla="*/ 90 h 90"/>
                <a:gd name="T14" fmla="*/ 133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133" y="90"/>
                  </a:moveTo>
                  <a:lnTo>
                    <a:pt x="9" y="34"/>
                  </a:lnTo>
                  <a:lnTo>
                    <a:pt x="0" y="9"/>
                  </a:lnTo>
                  <a:lnTo>
                    <a:pt x="25" y="0"/>
                  </a:lnTo>
                  <a:lnTo>
                    <a:pt x="148" y="55"/>
                  </a:lnTo>
                  <a:lnTo>
                    <a:pt x="158" y="80"/>
                  </a:lnTo>
                  <a:lnTo>
                    <a:pt x="133" y="90"/>
                  </a:lnTo>
                  <a:lnTo>
                    <a:pt x="133" y="9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46"/>
            <p:cNvSpPr>
              <a:spLocks/>
            </p:cNvSpPr>
            <p:nvPr/>
          </p:nvSpPr>
          <p:spPr bwMode="auto">
            <a:xfrm>
              <a:off x="8822933" y="2494271"/>
              <a:ext cx="260350" cy="123825"/>
            </a:xfrm>
            <a:custGeom>
              <a:avLst/>
              <a:gdLst>
                <a:gd name="T0" fmla="*/ 140 w 164"/>
                <a:gd name="T1" fmla="*/ 78 h 78"/>
                <a:gd name="T2" fmla="*/ 12 w 164"/>
                <a:gd name="T3" fmla="*/ 37 h 78"/>
                <a:gd name="T4" fmla="*/ 0 w 164"/>
                <a:gd name="T5" fmla="*/ 12 h 78"/>
                <a:gd name="T6" fmla="*/ 24 w 164"/>
                <a:gd name="T7" fmla="*/ 0 h 78"/>
                <a:gd name="T8" fmla="*/ 152 w 164"/>
                <a:gd name="T9" fmla="*/ 42 h 78"/>
                <a:gd name="T10" fmla="*/ 164 w 164"/>
                <a:gd name="T11" fmla="*/ 66 h 78"/>
                <a:gd name="T12" fmla="*/ 140 w 164"/>
                <a:gd name="T13" fmla="*/ 78 h 78"/>
                <a:gd name="T14" fmla="*/ 140 w 164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8">
                  <a:moveTo>
                    <a:pt x="140" y="78"/>
                  </a:moveTo>
                  <a:lnTo>
                    <a:pt x="12" y="37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152" y="42"/>
                  </a:lnTo>
                  <a:lnTo>
                    <a:pt x="164" y="66"/>
                  </a:lnTo>
                  <a:lnTo>
                    <a:pt x="140" y="78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47"/>
            <p:cNvSpPr>
              <a:spLocks/>
            </p:cNvSpPr>
            <p:nvPr/>
          </p:nvSpPr>
          <p:spPr bwMode="auto">
            <a:xfrm>
              <a:off x="8795946" y="2589521"/>
              <a:ext cx="269875" cy="103188"/>
            </a:xfrm>
            <a:custGeom>
              <a:avLst/>
              <a:gdLst>
                <a:gd name="T0" fmla="*/ 147 w 170"/>
                <a:gd name="T1" fmla="*/ 65 h 65"/>
                <a:gd name="T2" fmla="*/ 15 w 170"/>
                <a:gd name="T3" fmla="*/ 37 h 65"/>
                <a:gd name="T4" fmla="*/ 0 w 170"/>
                <a:gd name="T5" fmla="*/ 15 h 65"/>
                <a:gd name="T6" fmla="*/ 23 w 170"/>
                <a:gd name="T7" fmla="*/ 0 h 65"/>
                <a:gd name="T8" fmla="*/ 155 w 170"/>
                <a:gd name="T9" fmla="*/ 28 h 65"/>
                <a:gd name="T10" fmla="*/ 170 w 170"/>
                <a:gd name="T11" fmla="*/ 51 h 65"/>
                <a:gd name="T12" fmla="*/ 147 w 170"/>
                <a:gd name="T13" fmla="*/ 65 h 65"/>
                <a:gd name="T14" fmla="*/ 147 w 17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5">
                  <a:moveTo>
                    <a:pt x="147" y="65"/>
                  </a:moveTo>
                  <a:lnTo>
                    <a:pt x="15" y="37"/>
                  </a:lnTo>
                  <a:lnTo>
                    <a:pt x="0" y="15"/>
                  </a:lnTo>
                  <a:lnTo>
                    <a:pt x="23" y="0"/>
                  </a:lnTo>
                  <a:lnTo>
                    <a:pt x="155" y="28"/>
                  </a:lnTo>
                  <a:lnTo>
                    <a:pt x="170" y="51"/>
                  </a:lnTo>
                  <a:lnTo>
                    <a:pt x="147" y="65"/>
                  </a:lnTo>
                  <a:lnTo>
                    <a:pt x="147" y="65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48"/>
            <p:cNvSpPr>
              <a:spLocks/>
            </p:cNvSpPr>
            <p:nvPr/>
          </p:nvSpPr>
          <p:spPr bwMode="auto">
            <a:xfrm>
              <a:off x="8780071" y="2686359"/>
              <a:ext cx="273050" cy="82550"/>
            </a:xfrm>
            <a:custGeom>
              <a:avLst/>
              <a:gdLst>
                <a:gd name="T0" fmla="*/ 151 w 172"/>
                <a:gd name="T1" fmla="*/ 52 h 52"/>
                <a:gd name="T2" fmla="*/ 17 w 172"/>
                <a:gd name="T3" fmla="*/ 38 h 52"/>
                <a:gd name="T4" fmla="*/ 0 w 172"/>
                <a:gd name="T5" fmla="*/ 17 h 52"/>
                <a:gd name="T6" fmla="*/ 21 w 172"/>
                <a:gd name="T7" fmla="*/ 0 h 52"/>
                <a:gd name="T8" fmla="*/ 155 w 172"/>
                <a:gd name="T9" fmla="*/ 14 h 52"/>
                <a:gd name="T10" fmla="*/ 172 w 172"/>
                <a:gd name="T11" fmla="*/ 35 h 52"/>
                <a:gd name="T12" fmla="*/ 151 w 172"/>
                <a:gd name="T13" fmla="*/ 52 h 52"/>
                <a:gd name="T14" fmla="*/ 151 w 17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2">
                  <a:moveTo>
                    <a:pt x="151" y="52"/>
                  </a:moveTo>
                  <a:lnTo>
                    <a:pt x="17" y="38"/>
                  </a:lnTo>
                  <a:lnTo>
                    <a:pt x="0" y="17"/>
                  </a:lnTo>
                  <a:lnTo>
                    <a:pt x="21" y="0"/>
                  </a:lnTo>
                  <a:lnTo>
                    <a:pt x="155" y="14"/>
                  </a:lnTo>
                  <a:lnTo>
                    <a:pt x="172" y="35"/>
                  </a:lnTo>
                  <a:lnTo>
                    <a:pt x="151" y="52"/>
                  </a:lnTo>
                  <a:lnTo>
                    <a:pt x="151" y="5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49"/>
            <p:cNvSpPr>
              <a:spLocks/>
            </p:cNvSpPr>
            <p:nvPr/>
          </p:nvSpPr>
          <p:spPr bwMode="auto">
            <a:xfrm>
              <a:off x="8775308" y="2784784"/>
              <a:ext cx="274637" cy="61913"/>
            </a:xfrm>
            <a:custGeom>
              <a:avLst/>
              <a:gdLst>
                <a:gd name="T0" fmla="*/ 154 w 173"/>
                <a:gd name="T1" fmla="*/ 39 h 39"/>
                <a:gd name="T2" fmla="*/ 19 w 173"/>
                <a:gd name="T3" fmla="*/ 39 h 39"/>
                <a:gd name="T4" fmla="*/ 0 w 173"/>
                <a:gd name="T5" fmla="*/ 19 h 39"/>
                <a:gd name="T6" fmla="*/ 19 w 173"/>
                <a:gd name="T7" fmla="*/ 0 h 39"/>
                <a:gd name="T8" fmla="*/ 154 w 173"/>
                <a:gd name="T9" fmla="*/ 0 h 39"/>
                <a:gd name="T10" fmla="*/ 173 w 173"/>
                <a:gd name="T11" fmla="*/ 19 h 39"/>
                <a:gd name="T12" fmla="*/ 154 w 173"/>
                <a:gd name="T13" fmla="*/ 39 h 39"/>
                <a:gd name="T14" fmla="*/ 154 w 173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9">
                  <a:moveTo>
                    <a:pt x="154" y="39"/>
                  </a:moveTo>
                  <a:lnTo>
                    <a:pt x="19" y="39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154" y="0"/>
                  </a:lnTo>
                  <a:lnTo>
                    <a:pt x="173" y="19"/>
                  </a:lnTo>
                  <a:lnTo>
                    <a:pt x="154" y="39"/>
                  </a:lnTo>
                  <a:lnTo>
                    <a:pt x="154" y="3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0"/>
            <p:cNvSpPr>
              <a:spLocks/>
            </p:cNvSpPr>
            <p:nvPr/>
          </p:nvSpPr>
          <p:spPr bwMode="auto">
            <a:xfrm>
              <a:off x="8780071" y="2860984"/>
              <a:ext cx="273050" cy="84138"/>
            </a:xfrm>
            <a:custGeom>
              <a:avLst/>
              <a:gdLst>
                <a:gd name="T0" fmla="*/ 21 w 172"/>
                <a:gd name="T1" fmla="*/ 53 h 53"/>
                <a:gd name="T2" fmla="*/ 0 w 172"/>
                <a:gd name="T3" fmla="*/ 36 h 53"/>
                <a:gd name="T4" fmla="*/ 17 w 172"/>
                <a:gd name="T5" fmla="*/ 15 h 53"/>
                <a:gd name="T6" fmla="*/ 151 w 172"/>
                <a:gd name="T7" fmla="*/ 0 h 53"/>
                <a:gd name="T8" fmla="*/ 172 w 172"/>
                <a:gd name="T9" fmla="*/ 17 h 53"/>
                <a:gd name="T10" fmla="*/ 155 w 172"/>
                <a:gd name="T11" fmla="*/ 39 h 53"/>
                <a:gd name="T12" fmla="*/ 21 w 172"/>
                <a:gd name="T13" fmla="*/ 53 h 53"/>
                <a:gd name="T14" fmla="*/ 21 w 17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3">
                  <a:moveTo>
                    <a:pt x="21" y="53"/>
                  </a:moveTo>
                  <a:lnTo>
                    <a:pt x="0" y="36"/>
                  </a:lnTo>
                  <a:lnTo>
                    <a:pt x="17" y="15"/>
                  </a:lnTo>
                  <a:lnTo>
                    <a:pt x="151" y="0"/>
                  </a:lnTo>
                  <a:lnTo>
                    <a:pt x="172" y="17"/>
                  </a:lnTo>
                  <a:lnTo>
                    <a:pt x="155" y="39"/>
                  </a:lnTo>
                  <a:lnTo>
                    <a:pt x="21" y="53"/>
                  </a:lnTo>
                  <a:lnTo>
                    <a:pt x="21" y="53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1"/>
            <p:cNvSpPr>
              <a:spLocks/>
            </p:cNvSpPr>
            <p:nvPr/>
          </p:nvSpPr>
          <p:spPr bwMode="auto">
            <a:xfrm>
              <a:off x="8795946" y="2937184"/>
              <a:ext cx="269875" cy="104775"/>
            </a:xfrm>
            <a:custGeom>
              <a:avLst/>
              <a:gdLst>
                <a:gd name="T0" fmla="*/ 23 w 170"/>
                <a:gd name="T1" fmla="*/ 66 h 66"/>
                <a:gd name="T2" fmla="*/ 0 w 170"/>
                <a:gd name="T3" fmla="*/ 51 h 66"/>
                <a:gd name="T4" fmla="*/ 15 w 170"/>
                <a:gd name="T5" fmla="*/ 29 h 66"/>
                <a:gd name="T6" fmla="*/ 147 w 170"/>
                <a:gd name="T7" fmla="*/ 0 h 66"/>
                <a:gd name="T8" fmla="*/ 170 w 170"/>
                <a:gd name="T9" fmla="*/ 15 h 66"/>
                <a:gd name="T10" fmla="*/ 155 w 170"/>
                <a:gd name="T11" fmla="*/ 38 h 66"/>
                <a:gd name="T12" fmla="*/ 23 w 170"/>
                <a:gd name="T13" fmla="*/ 66 h 66"/>
                <a:gd name="T14" fmla="*/ 23 w 170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6">
                  <a:moveTo>
                    <a:pt x="23" y="66"/>
                  </a:moveTo>
                  <a:lnTo>
                    <a:pt x="0" y="51"/>
                  </a:lnTo>
                  <a:lnTo>
                    <a:pt x="15" y="29"/>
                  </a:lnTo>
                  <a:lnTo>
                    <a:pt x="147" y="0"/>
                  </a:lnTo>
                  <a:lnTo>
                    <a:pt x="170" y="15"/>
                  </a:lnTo>
                  <a:lnTo>
                    <a:pt x="155" y="38"/>
                  </a:lnTo>
                  <a:lnTo>
                    <a:pt x="23" y="66"/>
                  </a:lnTo>
                  <a:lnTo>
                    <a:pt x="23" y="66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2"/>
            <p:cNvSpPr>
              <a:spLocks/>
            </p:cNvSpPr>
            <p:nvPr/>
          </p:nvSpPr>
          <p:spPr bwMode="auto">
            <a:xfrm>
              <a:off x="8822933" y="3013384"/>
              <a:ext cx="260350" cy="123825"/>
            </a:xfrm>
            <a:custGeom>
              <a:avLst/>
              <a:gdLst>
                <a:gd name="T0" fmla="*/ 24 w 164"/>
                <a:gd name="T1" fmla="*/ 78 h 78"/>
                <a:gd name="T2" fmla="*/ 0 w 164"/>
                <a:gd name="T3" fmla="*/ 65 h 78"/>
                <a:gd name="T4" fmla="*/ 12 w 164"/>
                <a:gd name="T5" fmla="*/ 41 h 78"/>
                <a:gd name="T6" fmla="*/ 140 w 164"/>
                <a:gd name="T7" fmla="*/ 0 h 78"/>
                <a:gd name="T8" fmla="*/ 164 w 164"/>
                <a:gd name="T9" fmla="*/ 12 h 78"/>
                <a:gd name="T10" fmla="*/ 152 w 164"/>
                <a:gd name="T11" fmla="*/ 36 h 78"/>
                <a:gd name="T12" fmla="*/ 24 w 164"/>
                <a:gd name="T13" fmla="*/ 78 h 78"/>
                <a:gd name="T14" fmla="*/ 24 w 164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8">
                  <a:moveTo>
                    <a:pt x="24" y="78"/>
                  </a:moveTo>
                  <a:lnTo>
                    <a:pt x="0" y="65"/>
                  </a:lnTo>
                  <a:lnTo>
                    <a:pt x="12" y="41"/>
                  </a:lnTo>
                  <a:lnTo>
                    <a:pt x="140" y="0"/>
                  </a:lnTo>
                  <a:lnTo>
                    <a:pt x="164" y="12"/>
                  </a:lnTo>
                  <a:lnTo>
                    <a:pt x="152" y="36"/>
                  </a:lnTo>
                  <a:lnTo>
                    <a:pt x="24" y="78"/>
                  </a:lnTo>
                  <a:lnTo>
                    <a:pt x="24" y="78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53"/>
            <p:cNvSpPr>
              <a:spLocks/>
            </p:cNvSpPr>
            <p:nvPr/>
          </p:nvSpPr>
          <p:spPr bwMode="auto">
            <a:xfrm>
              <a:off x="8859446" y="3084821"/>
              <a:ext cx="250825" cy="142875"/>
            </a:xfrm>
            <a:custGeom>
              <a:avLst/>
              <a:gdLst>
                <a:gd name="T0" fmla="*/ 25 w 158"/>
                <a:gd name="T1" fmla="*/ 90 h 90"/>
                <a:gd name="T2" fmla="*/ 0 w 158"/>
                <a:gd name="T3" fmla="*/ 81 h 90"/>
                <a:gd name="T4" fmla="*/ 9 w 158"/>
                <a:gd name="T5" fmla="*/ 55 h 90"/>
                <a:gd name="T6" fmla="*/ 133 w 158"/>
                <a:gd name="T7" fmla="*/ 0 h 90"/>
                <a:gd name="T8" fmla="*/ 158 w 158"/>
                <a:gd name="T9" fmla="*/ 10 h 90"/>
                <a:gd name="T10" fmla="*/ 148 w 158"/>
                <a:gd name="T11" fmla="*/ 35 h 90"/>
                <a:gd name="T12" fmla="*/ 25 w 158"/>
                <a:gd name="T13" fmla="*/ 90 h 90"/>
                <a:gd name="T14" fmla="*/ 25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25" y="90"/>
                  </a:moveTo>
                  <a:lnTo>
                    <a:pt x="0" y="81"/>
                  </a:lnTo>
                  <a:lnTo>
                    <a:pt x="9" y="55"/>
                  </a:lnTo>
                  <a:lnTo>
                    <a:pt x="133" y="0"/>
                  </a:lnTo>
                  <a:lnTo>
                    <a:pt x="158" y="10"/>
                  </a:lnTo>
                  <a:lnTo>
                    <a:pt x="148" y="35"/>
                  </a:lnTo>
                  <a:lnTo>
                    <a:pt x="25" y="90"/>
                  </a:lnTo>
                  <a:lnTo>
                    <a:pt x="25" y="9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54"/>
            <p:cNvSpPr>
              <a:spLocks/>
            </p:cNvSpPr>
            <p:nvPr/>
          </p:nvSpPr>
          <p:spPr bwMode="auto">
            <a:xfrm>
              <a:off x="8905483" y="3154671"/>
              <a:ext cx="238125" cy="160338"/>
            </a:xfrm>
            <a:custGeom>
              <a:avLst/>
              <a:gdLst>
                <a:gd name="T0" fmla="*/ 26 w 150"/>
                <a:gd name="T1" fmla="*/ 101 h 101"/>
                <a:gd name="T2" fmla="*/ 0 w 150"/>
                <a:gd name="T3" fmla="*/ 94 h 101"/>
                <a:gd name="T4" fmla="*/ 7 w 150"/>
                <a:gd name="T5" fmla="*/ 68 h 101"/>
                <a:gd name="T6" fmla="*/ 124 w 150"/>
                <a:gd name="T7" fmla="*/ 0 h 101"/>
                <a:gd name="T8" fmla="*/ 150 w 150"/>
                <a:gd name="T9" fmla="*/ 7 h 101"/>
                <a:gd name="T10" fmla="*/ 143 w 150"/>
                <a:gd name="T11" fmla="*/ 33 h 101"/>
                <a:gd name="T12" fmla="*/ 26 w 150"/>
                <a:gd name="T13" fmla="*/ 101 h 101"/>
                <a:gd name="T14" fmla="*/ 26 w 15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01">
                  <a:moveTo>
                    <a:pt x="26" y="101"/>
                  </a:moveTo>
                  <a:lnTo>
                    <a:pt x="0" y="94"/>
                  </a:lnTo>
                  <a:lnTo>
                    <a:pt x="7" y="68"/>
                  </a:lnTo>
                  <a:lnTo>
                    <a:pt x="124" y="0"/>
                  </a:lnTo>
                  <a:lnTo>
                    <a:pt x="150" y="7"/>
                  </a:lnTo>
                  <a:lnTo>
                    <a:pt x="143" y="33"/>
                  </a:lnTo>
                  <a:lnTo>
                    <a:pt x="26" y="101"/>
                  </a:lnTo>
                  <a:lnTo>
                    <a:pt x="26" y="101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55"/>
            <p:cNvSpPr>
              <a:spLocks/>
            </p:cNvSpPr>
            <p:nvPr/>
          </p:nvSpPr>
          <p:spPr bwMode="auto">
            <a:xfrm>
              <a:off x="8961046" y="3219759"/>
              <a:ext cx="222250" cy="176213"/>
            </a:xfrm>
            <a:custGeom>
              <a:avLst/>
              <a:gdLst>
                <a:gd name="T0" fmla="*/ 27 w 140"/>
                <a:gd name="T1" fmla="*/ 111 h 111"/>
                <a:gd name="T2" fmla="*/ 0 w 140"/>
                <a:gd name="T3" fmla="*/ 107 h 111"/>
                <a:gd name="T4" fmla="*/ 4 w 140"/>
                <a:gd name="T5" fmla="*/ 80 h 111"/>
                <a:gd name="T6" fmla="*/ 113 w 140"/>
                <a:gd name="T7" fmla="*/ 0 h 111"/>
                <a:gd name="T8" fmla="*/ 140 w 140"/>
                <a:gd name="T9" fmla="*/ 5 h 111"/>
                <a:gd name="T10" fmla="*/ 136 w 140"/>
                <a:gd name="T11" fmla="*/ 32 h 111"/>
                <a:gd name="T12" fmla="*/ 27 w 140"/>
                <a:gd name="T13" fmla="*/ 111 h 111"/>
                <a:gd name="T14" fmla="*/ 27 w 140"/>
                <a:gd name="T1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1">
                  <a:moveTo>
                    <a:pt x="27" y="111"/>
                  </a:moveTo>
                  <a:lnTo>
                    <a:pt x="0" y="107"/>
                  </a:lnTo>
                  <a:lnTo>
                    <a:pt x="4" y="80"/>
                  </a:lnTo>
                  <a:lnTo>
                    <a:pt x="113" y="0"/>
                  </a:lnTo>
                  <a:lnTo>
                    <a:pt x="140" y="5"/>
                  </a:lnTo>
                  <a:lnTo>
                    <a:pt x="136" y="32"/>
                  </a:lnTo>
                  <a:lnTo>
                    <a:pt x="27" y="111"/>
                  </a:lnTo>
                  <a:lnTo>
                    <a:pt x="27" y="111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56"/>
            <p:cNvSpPr>
              <a:spLocks/>
            </p:cNvSpPr>
            <p:nvPr/>
          </p:nvSpPr>
          <p:spPr bwMode="auto">
            <a:xfrm>
              <a:off x="9024546" y="3281671"/>
              <a:ext cx="204787" cy="188913"/>
            </a:xfrm>
            <a:custGeom>
              <a:avLst/>
              <a:gdLst>
                <a:gd name="T0" fmla="*/ 28 w 129"/>
                <a:gd name="T1" fmla="*/ 119 h 119"/>
                <a:gd name="T2" fmla="*/ 0 w 129"/>
                <a:gd name="T3" fmla="*/ 118 h 119"/>
                <a:gd name="T4" fmla="*/ 2 w 129"/>
                <a:gd name="T5" fmla="*/ 91 h 119"/>
                <a:gd name="T6" fmla="*/ 102 w 129"/>
                <a:gd name="T7" fmla="*/ 0 h 119"/>
                <a:gd name="T8" fmla="*/ 129 w 129"/>
                <a:gd name="T9" fmla="*/ 2 h 119"/>
                <a:gd name="T10" fmla="*/ 128 w 129"/>
                <a:gd name="T11" fmla="*/ 29 h 119"/>
                <a:gd name="T12" fmla="*/ 28 w 129"/>
                <a:gd name="T13" fmla="*/ 119 h 119"/>
                <a:gd name="T14" fmla="*/ 28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28" y="119"/>
                  </a:moveTo>
                  <a:lnTo>
                    <a:pt x="0" y="118"/>
                  </a:lnTo>
                  <a:lnTo>
                    <a:pt x="2" y="91"/>
                  </a:lnTo>
                  <a:lnTo>
                    <a:pt x="102" y="0"/>
                  </a:lnTo>
                  <a:lnTo>
                    <a:pt x="129" y="2"/>
                  </a:lnTo>
                  <a:lnTo>
                    <a:pt x="128" y="29"/>
                  </a:lnTo>
                  <a:lnTo>
                    <a:pt x="28" y="119"/>
                  </a:lnTo>
                  <a:lnTo>
                    <a:pt x="28" y="11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57"/>
            <p:cNvSpPr>
              <a:spLocks/>
            </p:cNvSpPr>
            <p:nvPr/>
          </p:nvSpPr>
          <p:spPr bwMode="auto">
            <a:xfrm>
              <a:off x="9095983" y="3335646"/>
              <a:ext cx="187325" cy="204788"/>
            </a:xfrm>
            <a:custGeom>
              <a:avLst/>
              <a:gdLst>
                <a:gd name="T0" fmla="*/ 1 w 118"/>
                <a:gd name="T1" fmla="*/ 129 h 129"/>
                <a:gd name="T2" fmla="*/ 0 w 118"/>
                <a:gd name="T3" fmla="*/ 102 h 129"/>
                <a:gd name="T4" fmla="*/ 90 w 118"/>
                <a:gd name="T5" fmla="*/ 2 h 129"/>
                <a:gd name="T6" fmla="*/ 117 w 118"/>
                <a:gd name="T7" fmla="*/ 0 h 129"/>
                <a:gd name="T8" fmla="*/ 118 w 118"/>
                <a:gd name="T9" fmla="*/ 28 h 129"/>
                <a:gd name="T10" fmla="*/ 28 w 118"/>
                <a:gd name="T11" fmla="*/ 128 h 129"/>
                <a:gd name="T12" fmla="*/ 1 w 118"/>
                <a:gd name="T13" fmla="*/ 129 h 129"/>
                <a:gd name="T14" fmla="*/ 1 w 118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9">
                  <a:moveTo>
                    <a:pt x="1" y="129"/>
                  </a:moveTo>
                  <a:lnTo>
                    <a:pt x="0" y="102"/>
                  </a:lnTo>
                  <a:lnTo>
                    <a:pt x="90" y="2"/>
                  </a:lnTo>
                  <a:lnTo>
                    <a:pt x="117" y="0"/>
                  </a:lnTo>
                  <a:lnTo>
                    <a:pt x="118" y="28"/>
                  </a:lnTo>
                  <a:lnTo>
                    <a:pt x="28" y="128"/>
                  </a:lnTo>
                  <a:lnTo>
                    <a:pt x="1" y="129"/>
                  </a:lnTo>
                  <a:lnTo>
                    <a:pt x="1" y="129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58"/>
            <p:cNvSpPr>
              <a:spLocks/>
            </p:cNvSpPr>
            <p:nvPr/>
          </p:nvSpPr>
          <p:spPr bwMode="auto">
            <a:xfrm>
              <a:off x="9170596" y="3383271"/>
              <a:ext cx="174625" cy="222250"/>
            </a:xfrm>
            <a:custGeom>
              <a:avLst/>
              <a:gdLst>
                <a:gd name="T0" fmla="*/ 4 w 110"/>
                <a:gd name="T1" fmla="*/ 140 h 140"/>
                <a:gd name="T2" fmla="*/ 0 w 110"/>
                <a:gd name="T3" fmla="*/ 113 h 140"/>
                <a:gd name="T4" fmla="*/ 79 w 110"/>
                <a:gd name="T5" fmla="*/ 4 h 140"/>
                <a:gd name="T6" fmla="*/ 106 w 110"/>
                <a:gd name="T7" fmla="*/ 0 h 140"/>
                <a:gd name="T8" fmla="*/ 110 w 110"/>
                <a:gd name="T9" fmla="*/ 26 h 140"/>
                <a:gd name="T10" fmla="*/ 31 w 110"/>
                <a:gd name="T11" fmla="*/ 136 h 140"/>
                <a:gd name="T12" fmla="*/ 4 w 110"/>
                <a:gd name="T13" fmla="*/ 140 h 140"/>
                <a:gd name="T14" fmla="*/ 4 w 110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40">
                  <a:moveTo>
                    <a:pt x="4" y="140"/>
                  </a:moveTo>
                  <a:lnTo>
                    <a:pt x="0" y="113"/>
                  </a:lnTo>
                  <a:lnTo>
                    <a:pt x="79" y="4"/>
                  </a:lnTo>
                  <a:lnTo>
                    <a:pt x="106" y="0"/>
                  </a:lnTo>
                  <a:lnTo>
                    <a:pt x="110" y="26"/>
                  </a:lnTo>
                  <a:lnTo>
                    <a:pt x="31" y="136"/>
                  </a:lnTo>
                  <a:lnTo>
                    <a:pt x="4" y="140"/>
                  </a:lnTo>
                  <a:lnTo>
                    <a:pt x="4" y="14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59"/>
            <p:cNvSpPr>
              <a:spLocks/>
            </p:cNvSpPr>
            <p:nvPr/>
          </p:nvSpPr>
          <p:spPr bwMode="auto">
            <a:xfrm>
              <a:off x="9251558" y="3422959"/>
              <a:ext cx="158750" cy="238125"/>
            </a:xfrm>
            <a:custGeom>
              <a:avLst/>
              <a:gdLst>
                <a:gd name="T0" fmla="*/ 7 w 100"/>
                <a:gd name="T1" fmla="*/ 150 h 150"/>
                <a:gd name="T2" fmla="*/ 0 w 100"/>
                <a:gd name="T3" fmla="*/ 124 h 150"/>
                <a:gd name="T4" fmla="*/ 67 w 100"/>
                <a:gd name="T5" fmla="*/ 7 h 150"/>
                <a:gd name="T6" fmla="*/ 94 w 100"/>
                <a:gd name="T7" fmla="*/ 0 h 150"/>
                <a:gd name="T8" fmla="*/ 100 w 100"/>
                <a:gd name="T9" fmla="*/ 26 h 150"/>
                <a:gd name="T10" fmla="*/ 33 w 100"/>
                <a:gd name="T11" fmla="*/ 143 h 150"/>
                <a:gd name="T12" fmla="*/ 7 w 100"/>
                <a:gd name="T13" fmla="*/ 150 h 150"/>
                <a:gd name="T14" fmla="*/ 7 w 100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50">
                  <a:moveTo>
                    <a:pt x="7" y="150"/>
                  </a:moveTo>
                  <a:lnTo>
                    <a:pt x="0" y="124"/>
                  </a:lnTo>
                  <a:lnTo>
                    <a:pt x="67" y="7"/>
                  </a:lnTo>
                  <a:lnTo>
                    <a:pt x="94" y="0"/>
                  </a:lnTo>
                  <a:lnTo>
                    <a:pt x="100" y="26"/>
                  </a:lnTo>
                  <a:lnTo>
                    <a:pt x="33" y="143"/>
                  </a:lnTo>
                  <a:lnTo>
                    <a:pt x="7" y="150"/>
                  </a:lnTo>
                  <a:lnTo>
                    <a:pt x="7" y="15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60"/>
            <p:cNvSpPr>
              <a:spLocks/>
            </p:cNvSpPr>
            <p:nvPr/>
          </p:nvSpPr>
          <p:spPr bwMode="auto">
            <a:xfrm>
              <a:off x="9338871" y="3456296"/>
              <a:ext cx="142875" cy="250825"/>
            </a:xfrm>
            <a:custGeom>
              <a:avLst/>
              <a:gdLst>
                <a:gd name="T0" fmla="*/ 9 w 90"/>
                <a:gd name="T1" fmla="*/ 158 h 158"/>
                <a:gd name="T2" fmla="*/ 0 w 90"/>
                <a:gd name="T3" fmla="*/ 133 h 158"/>
                <a:gd name="T4" fmla="*/ 54 w 90"/>
                <a:gd name="T5" fmla="*/ 9 h 158"/>
                <a:gd name="T6" fmla="*/ 80 w 90"/>
                <a:gd name="T7" fmla="*/ 0 h 158"/>
                <a:gd name="T8" fmla="*/ 90 w 90"/>
                <a:gd name="T9" fmla="*/ 25 h 158"/>
                <a:gd name="T10" fmla="*/ 35 w 90"/>
                <a:gd name="T11" fmla="*/ 148 h 158"/>
                <a:gd name="T12" fmla="*/ 9 w 90"/>
                <a:gd name="T13" fmla="*/ 158 h 158"/>
                <a:gd name="T14" fmla="*/ 9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9" y="158"/>
                  </a:moveTo>
                  <a:lnTo>
                    <a:pt x="0" y="133"/>
                  </a:lnTo>
                  <a:lnTo>
                    <a:pt x="54" y="9"/>
                  </a:lnTo>
                  <a:lnTo>
                    <a:pt x="80" y="0"/>
                  </a:lnTo>
                  <a:lnTo>
                    <a:pt x="90" y="25"/>
                  </a:lnTo>
                  <a:lnTo>
                    <a:pt x="35" y="148"/>
                  </a:lnTo>
                  <a:lnTo>
                    <a:pt x="9" y="158"/>
                  </a:lnTo>
                  <a:lnTo>
                    <a:pt x="9" y="158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61"/>
            <p:cNvSpPr>
              <a:spLocks/>
            </p:cNvSpPr>
            <p:nvPr/>
          </p:nvSpPr>
          <p:spPr bwMode="auto">
            <a:xfrm>
              <a:off x="9429358" y="3481696"/>
              <a:ext cx="123825" cy="261938"/>
            </a:xfrm>
            <a:custGeom>
              <a:avLst/>
              <a:gdLst>
                <a:gd name="T0" fmla="*/ 12 w 78"/>
                <a:gd name="T1" fmla="*/ 165 h 165"/>
                <a:gd name="T2" fmla="*/ 0 w 78"/>
                <a:gd name="T3" fmla="*/ 141 h 165"/>
                <a:gd name="T4" fmla="*/ 42 w 78"/>
                <a:gd name="T5" fmla="*/ 12 h 165"/>
                <a:gd name="T6" fmla="*/ 66 w 78"/>
                <a:gd name="T7" fmla="*/ 0 h 165"/>
                <a:gd name="T8" fmla="*/ 78 w 78"/>
                <a:gd name="T9" fmla="*/ 24 h 165"/>
                <a:gd name="T10" fmla="*/ 37 w 78"/>
                <a:gd name="T11" fmla="*/ 153 h 165"/>
                <a:gd name="T12" fmla="*/ 12 w 78"/>
                <a:gd name="T13" fmla="*/ 165 h 165"/>
                <a:gd name="T14" fmla="*/ 12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12" y="165"/>
                  </a:moveTo>
                  <a:lnTo>
                    <a:pt x="0" y="141"/>
                  </a:lnTo>
                  <a:lnTo>
                    <a:pt x="42" y="12"/>
                  </a:lnTo>
                  <a:lnTo>
                    <a:pt x="66" y="0"/>
                  </a:lnTo>
                  <a:lnTo>
                    <a:pt x="78" y="24"/>
                  </a:lnTo>
                  <a:lnTo>
                    <a:pt x="37" y="153"/>
                  </a:lnTo>
                  <a:lnTo>
                    <a:pt x="12" y="165"/>
                  </a:lnTo>
                  <a:lnTo>
                    <a:pt x="12" y="165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62"/>
            <p:cNvSpPr>
              <a:spLocks/>
            </p:cNvSpPr>
            <p:nvPr/>
          </p:nvSpPr>
          <p:spPr bwMode="auto">
            <a:xfrm>
              <a:off x="9524608" y="3500746"/>
              <a:ext cx="103187" cy="269875"/>
            </a:xfrm>
            <a:custGeom>
              <a:avLst/>
              <a:gdLst>
                <a:gd name="T0" fmla="*/ 14 w 65"/>
                <a:gd name="T1" fmla="*/ 170 h 170"/>
                <a:gd name="T2" fmla="*/ 0 w 65"/>
                <a:gd name="T3" fmla="*/ 147 h 170"/>
                <a:gd name="T4" fmla="*/ 28 w 65"/>
                <a:gd name="T5" fmla="*/ 15 h 170"/>
                <a:gd name="T6" fmla="*/ 50 w 65"/>
                <a:gd name="T7" fmla="*/ 0 h 170"/>
                <a:gd name="T8" fmla="*/ 65 w 65"/>
                <a:gd name="T9" fmla="*/ 23 h 170"/>
                <a:gd name="T10" fmla="*/ 37 w 65"/>
                <a:gd name="T11" fmla="*/ 155 h 170"/>
                <a:gd name="T12" fmla="*/ 14 w 65"/>
                <a:gd name="T13" fmla="*/ 170 h 170"/>
                <a:gd name="T14" fmla="*/ 14 w 65"/>
                <a:gd name="T1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70">
                  <a:moveTo>
                    <a:pt x="14" y="170"/>
                  </a:moveTo>
                  <a:lnTo>
                    <a:pt x="0" y="147"/>
                  </a:lnTo>
                  <a:lnTo>
                    <a:pt x="28" y="15"/>
                  </a:lnTo>
                  <a:lnTo>
                    <a:pt x="50" y="0"/>
                  </a:lnTo>
                  <a:lnTo>
                    <a:pt x="65" y="23"/>
                  </a:lnTo>
                  <a:lnTo>
                    <a:pt x="37" y="155"/>
                  </a:lnTo>
                  <a:lnTo>
                    <a:pt x="14" y="170"/>
                  </a:lnTo>
                  <a:lnTo>
                    <a:pt x="14" y="17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63"/>
            <p:cNvSpPr>
              <a:spLocks/>
            </p:cNvSpPr>
            <p:nvPr/>
          </p:nvSpPr>
          <p:spPr bwMode="auto">
            <a:xfrm>
              <a:off x="9621446" y="3511859"/>
              <a:ext cx="82550" cy="274638"/>
            </a:xfrm>
            <a:custGeom>
              <a:avLst/>
              <a:gdLst>
                <a:gd name="T0" fmla="*/ 17 w 52"/>
                <a:gd name="T1" fmla="*/ 173 h 173"/>
                <a:gd name="T2" fmla="*/ 0 w 52"/>
                <a:gd name="T3" fmla="*/ 152 h 173"/>
                <a:gd name="T4" fmla="*/ 14 w 52"/>
                <a:gd name="T5" fmla="*/ 17 h 173"/>
                <a:gd name="T6" fmla="*/ 35 w 52"/>
                <a:gd name="T7" fmla="*/ 0 h 173"/>
                <a:gd name="T8" fmla="*/ 52 w 52"/>
                <a:gd name="T9" fmla="*/ 21 h 173"/>
                <a:gd name="T10" fmla="*/ 38 w 52"/>
                <a:gd name="T11" fmla="*/ 156 h 173"/>
                <a:gd name="T12" fmla="*/ 17 w 52"/>
                <a:gd name="T13" fmla="*/ 173 h 173"/>
                <a:gd name="T14" fmla="*/ 17 w 52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73">
                  <a:moveTo>
                    <a:pt x="17" y="173"/>
                  </a:moveTo>
                  <a:lnTo>
                    <a:pt x="0" y="152"/>
                  </a:lnTo>
                  <a:lnTo>
                    <a:pt x="14" y="17"/>
                  </a:lnTo>
                  <a:lnTo>
                    <a:pt x="35" y="0"/>
                  </a:lnTo>
                  <a:lnTo>
                    <a:pt x="52" y="21"/>
                  </a:lnTo>
                  <a:lnTo>
                    <a:pt x="38" y="156"/>
                  </a:lnTo>
                  <a:lnTo>
                    <a:pt x="17" y="173"/>
                  </a:lnTo>
                  <a:lnTo>
                    <a:pt x="17" y="173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64"/>
            <p:cNvSpPr>
              <a:spLocks/>
            </p:cNvSpPr>
            <p:nvPr/>
          </p:nvSpPr>
          <p:spPr bwMode="auto">
            <a:xfrm>
              <a:off x="9719871" y="3516621"/>
              <a:ext cx="60325" cy="274638"/>
            </a:xfrm>
            <a:custGeom>
              <a:avLst/>
              <a:gdLst>
                <a:gd name="T0" fmla="*/ 19 w 38"/>
                <a:gd name="T1" fmla="*/ 173 h 173"/>
                <a:gd name="T2" fmla="*/ 0 w 38"/>
                <a:gd name="T3" fmla="*/ 154 h 173"/>
                <a:gd name="T4" fmla="*/ 0 w 38"/>
                <a:gd name="T5" fmla="*/ 19 h 173"/>
                <a:gd name="T6" fmla="*/ 19 w 38"/>
                <a:gd name="T7" fmla="*/ 0 h 173"/>
                <a:gd name="T8" fmla="*/ 38 w 38"/>
                <a:gd name="T9" fmla="*/ 19 h 173"/>
                <a:gd name="T10" fmla="*/ 38 w 38"/>
                <a:gd name="T11" fmla="*/ 154 h 173"/>
                <a:gd name="T12" fmla="*/ 19 w 38"/>
                <a:gd name="T13" fmla="*/ 173 h 173"/>
                <a:gd name="T14" fmla="*/ 19 w 38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73">
                  <a:moveTo>
                    <a:pt x="19" y="173"/>
                  </a:moveTo>
                  <a:lnTo>
                    <a:pt x="0" y="154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38" y="19"/>
                  </a:lnTo>
                  <a:lnTo>
                    <a:pt x="38" y="154"/>
                  </a:lnTo>
                  <a:lnTo>
                    <a:pt x="19" y="173"/>
                  </a:lnTo>
                  <a:lnTo>
                    <a:pt x="19" y="173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65"/>
            <p:cNvSpPr>
              <a:spLocks/>
            </p:cNvSpPr>
            <p:nvPr/>
          </p:nvSpPr>
          <p:spPr bwMode="auto">
            <a:xfrm>
              <a:off x="9796071" y="3511859"/>
              <a:ext cx="84137" cy="274638"/>
            </a:xfrm>
            <a:custGeom>
              <a:avLst/>
              <a:gdLst>
                <a:gd name="T0" fmla="*/ 36 w 53"/>
                <a:gd name="T1" fmla="*/ 173 h 173"/>
                <a:gd name="T2" fmla="*/ 15 w 53"/>
                <a:gd name="T3" fmla="*/ 156 h 173"/>
                <a:gd name="T4" fmla="*/ 0 w 53"/>
                <a:gd name="T5" fmla="*/ 21 h 173"/>
                <a:gd name="T6" fmla="*/ 17 w 53"/>
                <a:gd name="T7" fmla="*/ 0 h 173"/>
                <a:gd name="T8" fmla="*/ 39 w 53"/>
                <a:gd name="T9" fmla="*/ 17 h 173"/>
                <a:gd name="T10" fmla="*/ 53 w 53"/>
                <a:gd name="T11" fmla="*/ 152 h 173"/>
                <a:gd name="T12" fmla="*/ 36 w 53"/>
                <a:gd name="T13" fmla="*/ 173 h 173"/>
                <a:gd name="T14" fmla="*/ 36 w 53"/>
                <a:gd name="T1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73">
                  <a:moveTo>
                    <a:pt x="36" y="173"/>
                  </a:moveTo>
                  <a:lnTo>
                    <a:pt x="15" y="156"/>
                  </a:lnTo>
                  <a:lnTo>
                    <a:pt x="0" y="21"/>
                  </a:lnTo>
                  <a:lnTo>
                    <a:pt x="17" y="0"/>
                  </a:lnTo>
                  <a:lnTo>
                    <a:pt x="39" y="17"/>
                  </a:lnTo>
                  <a:lnTo>
                    <a:pt x="53" y="152"/>
                  </a:lnTo>
                  <a:lnTo>
                    <a:pt x="36" y="173"/>
                  </a:lnTo>
                  <a:lnTo>
                    <a:pt x="36" y="173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66"/>
            <p:cNvSpPr>
              <a:spLocks/>
            </p:cNvSpPr>
            <p:nvPr/>
          </p:nvSpPr>
          <p:spPr bwMode="auto">
            <a:xfrm>
              <a:off x="9872271" y="3500746"/>
              <a:ext cx="104775" cy="269875"/>
            </a:xfrm>
            <a:custGeom>
              <a:avLst/>
              <a:gdLst>
                <a:gd name="T0" fmla="*/ 51 w 66"/>
                <a:gd name="T1" fmla="*/ 170 h 170"/>
                <a:gd name="T2" fmla="*/ 29 w 66"/>
                <a:gd name="T3" fmla="*/ 155 h 170"/>
                <a:gd name="T4" fmla="*/ 0 w 66"/>
                <a:gd name="T5" fmla="*/ 23 h 170"/>
                <a:gd name="T6" fmla="*/ 15 w 66"/>
                <a:gd name="T7" fmla="*/ 0 h 170"/>
                <a:gd name="T8" fmla="*/ 38 w 66"/>
                <a:gd name="T9" fmla="*/ 15 h 170"/>
                <a:gd name="T10" fmla="*/ 66 w 66"/>
                <a:gd name="T11" fmla="*/ 147 h 170"/>
                <a:gd name="T12" fmla="*/ 51 w 66"/>
                <a:gd name="T13" fmla="*/ 170 h 170"/>
                <a:gd name="T14" fmla="*/ 51 w 66"/>
                <a:gd name="T1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0">
                  <a:moveTo>
                    <a:pt x="51" y="170"/>
                  </a:moveTo>
                  <a:lnTo>
                    <a:pt x="29" y="155"/>
                  </a:lnTo>
                  <a:lnTo>
                    <a:pt x="0" y="23"/>
                  </a:lnTo>
                  <a:lnTo>
                    <a:pt x="15" y="0"/>
                  </a:lnTo>
                  <a:lnTo>
                    <a:pt x="38" y="15"/>
                  </a:lnTo>
                  <a:lnTo>
                    <a:pt x="66" y="147"/>
                  </a:lnTo>
                  <a:lnTo>
                    <a:pt x="51" y="170"/>
                  </a:lnTo>
                  <a:lnTo>
                    <a:pt x="51" y="17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67"/>
            <p:cNvSpPr>
              <a:spLocks/>
            </p:cNvSpPr>
            <p:nvPr/>
          </p:nvSpPr>
          <p:spPr bwMode="auto">
            <a:xfrm>
              <a:off x="9946883" y="3481696"/>
              <a:ext cx="123825" cy="261938"/>
            </a:xfrm>
            <a:custGeom>
              <a:avLst/>
              <a:gdLst>
                <a:gd name="T0" fmla="*/ 66 w 78"/>
                <a:gd name="T1" fmla="*/ 165 h 165"/>
                <a:gd name="T2" fmla="*/ 42 w 78"/>
                <a:gd name="T3" fmla="*/ 153 h 165"/>
                <a:gd name="T4" fmla="*/ 0 w 78"/>
                <a:gd name="T5" fmla="*/ 24 h 165"/>
                <a:gd name="T6" fmla="*/ 13 w 78"/>
                <a:gd name="T7" fmla="*/ 0 h 165"/>
                <a:gd name="T8" fmla="*/ 37 w 78"/>
                <a:gd name="T9" fmla="*/ 12 h 165"/>
                <a:gd name="T10" fmla="*/ 78 w 78"/>
                <a:gd name="T11" fmla="*/ 141 h 165"/>
                <a:gd name="T12" fmla="*/ 66 w 78"/>
                <a:gd name="T13" fmla="*/ 165 h 165"/>
                <a:gd name="T14" fmla="*/ 66 w 78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65">
                  <a:moveTo>
                    <a:pt x="66" y="165"/>
                  </a:moveTo>
                  <a:lnTo>
                    <a:pt x="42" y="153"/>
                  </a:lnTo>
                  <a:lnTo>
                    <a:pt x="0" y="24"/>
                  </a:lnTo>
                  <a:lnTo>
                    <a:pt x="13" y="0"/>
                  </a:lnTo>
                  <a:lnTo>
                    <a:pt x="37" y="12"/>
                  </a:lnTo>
                  <a:lnTo>
                    <a:pt x="78" y="141"/>
                  </a:lnTo>
                  <a:lnTo>
                    <a:pt x="66" y="165"/>
                  </a:lnTo>
                  <a:lnTo>
                    <a:pt x="66" y="165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68"/>
            <p:cNvSpPr>
              <a:spLocks/>
            </p:cNvSpPr>
            <p:nvPr/>
          </p:nvSpPr>
          <p:spPr bwMode="auto">
            <a:xfrm>
              <a:off x="10019908" y="3456296"/>
              <a:ext cx="142875" cy="250825"/>
            </a:xfrm>
            <a:custGeom>
              <a:avLst/>
              <a:gdLst>
                <a:gd name="T0" fmla="*/ 80 w 90"/>
                <a:gd name="T1" fmla="*/ 158 h 158"/>
                <a:gd name="T2" fmla="*/ 55 w 90"/>
                <a:gd name="T3" fmla="*/ 148 h 158"/>
                <a:gd name="T4" fmla="*/ 0 w 90"/>
                <a:gd name="T5" fmla="*/ 25 h 158"/>
                <a:gd name="T6" fmla="*/ 10 w 90"/>
                <a:gd name="T7" fmla="*/ 0 h 158"/>
                <a:gd name="T8" fmla="*/ 35 w 90"/>
                <a:gd name="T9" fmla="*/ 9 h 158"/>
                <a:gd name="T10" fmla="*/ 90 w 90"/>
                <a:gd name="T11" fmla="*/ 133 h 158"/>
                <a:gd name="T12" fmla="*/ 80 w 90"/>
                <a:gd name="T13" fmla="*/ 158 h 158"/>
                <a:gd name="T14" fmla="*/ 8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80" y="158"/>
                  </a:moveTo>
                  <a:lnTo>
                    <a:pt x="55" y="148"/>
                  </a:lnTo>
                  <a:lnTo>
                    <a:pt x="0" y="25"/>
                  </a:lnTo>
                  <a:lnTo>
                    <a:pt x="10" y="0"/>
                  </a:lnTo>
                  <a:lnTo>
                    <a:pt x="35" y="9"/>
                  </a:lnTo>
                  <a:lnTo>
                    <a:pt x="90" y="133"/>
                  </a:lnTo>
                  <a:lnTo>
                    <a:pt x="80" y="158"/>
                  </a:lnTo>
                  <a:lnTo>
                    <a:pt x="80" y="158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69"/>
            <p:cNvSpPr>
              <a:spLocks/>
            </p:cNvSpPr>
            <p:nvPr/>
          </p:nvSpPr>
          <p:spPr bwMode="auto">
            <a:xfrm>
              <a:off x="10089758" y="3422959"/>
              <a:ext cx="160337" cy="238125"/>
            </a:xfrm>
            <a:custGeom>
              <a:avLst/>
              <a:gdLst>
                <a:gd name="T0" fmla="*/ 94 w 101"/>
                <a:gd name="T1" fmla="*/ 150 h 150"/>
                <a:gd name="T2" fmla="*/ 67 w 101"/>
                <a:gd name="T3" fmla="*/ 143 h 150"/>
                <a:gd name="T4" fmla="*/ 0 w 101"/>
                <a:gd name="T5" fmla="*/ 26 h 150"/>
                <a:gd name="T6" fmla="*/ 7 w 101"/>
                <a:gd name="T7" fmla="*/ 0 h 150"/>
                <a:gd name="T8" fmla="*/ 33 w 101"/>
                <a:gd name="T9" fmla="*/ 7 h 150"/>
                <a:gd name="T10" fmla="*/ 101 w 101"/>
                <a:gd name="T11" fmla="*/ 124 h 150"/>
                <a:gd name="T12" fmla="*/ 94 w 101"/>
                <a:gd name="T13" fmla="*/ 150 h 150"/>
                <a:gd name="T14" fmla="*/ 94 w 101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50">
                  <a:moveTo>
                    <a:pt x="94" y="150"/>
                  </a:moveTo>
                  <a:lnTo>
                    <a:pt x="67" y="143"/>
                  </a:lnTo>
                  <a:lnTo>
                    <a:pt x="0" y="26"/>
                  </a:lnTo>
                  <a:lnTo>
                    <a:pt x="7" y="0"/>
                  </a:lnTo>
                  <a:lnTo>
                    <a:pt x="33" y="7"/>
                  </a:lnTo>
                  <a:lnTo>
                    <a:pt x="101" y="124"/>
                  </a:lnTo>
                  <a:lnTo>
                    <a:pt x="94" y="150"/>
                  </a:lnTo>
                  <a:lnTo>
                    <a:pt x="94" y="150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70"/>
            <p:cNvSpPr>
              <a:spLocks/>
            </p:cNvSpPr>
            <p:nvPr/>
          </p:nvSpPr>
          <p:spPr bwMode="auto">
            <a:xfrm>
              <a:off x="10154846" y="3383271"/>
              <a:ext cx="176212" cy="222250"/>
            </a:xfrm>
            <a:custGeom>
              <a:avLst/>
              <a:gdLst>
                <a:gd name="T0" fmla="*/ 107 w 111"/>
                <a:gd name="T1" fmla="*/ 140 h 140"/>
                <a:gd name="T2" fmla="*/ 80 w 111"/>
                <a:gd name="T3" fmla="*/ 136 h 140"/>
                <a:gd name="T4" fmla="*/ 0 w 111"/>
                <a:gd name="T5" fmla="*/ 26 h 140"/>
                <a:gd name="T6" fmla="*/ 5 w 111"/>
                <a:gd name="T7" fmla="*/ 0 h 140"/>
                <a:gd name="T8" fmla="*/ 32 w 111"/>
                <a:gd name="T9" fmla="*/ 4 h 140"/>
                <a:gd name="T10" fmla="*/ 111 w 111"/>
                <a:gd name="T11" fmla="*/ 113 h 140"/>
                <a:gd name="T12" fmla="*/ 107 w 111"/>
                <a:gd name="T13" fmla="*/ 140 h 140"/>
                <a:gd name="T14" fmla="*/ 107 w 111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40">
                  <a:moveTo>
                    <a:pt x="107" y="140"/>
                  </a:moveTo>
                  <a:lnTo>
                    <a:pt x="80" y="136"/>
                  </a:lnTo>
                  <a:lnTo>
                    <a:pt x="0" y="26"/>
                  </a:lnTo>
                  <a:lnTo>
                    <a:pt x="5" y="0"/>
                  </a:lnTo>
                  <a:lnTo>
                    <a:pt x="32" y="4"/>
                  </a:lnTo>
                  <a:lnTo>
                    <a:pt x="111" y="113"/>
                  </a:lnTo>
                  <a:lnTo>
                    <a:pt x="107" y="140"/>
                  </a:lnTo>
                  <a:lnTo>
                    <a:pt x="107" y="14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6" name="Freeform 71"/>
            <p:cNvSpPr>
              <a:spLocks/>
            </p:cNvSpPr>
            <p:nvPr/>
          </p:nvSpPr>
          <p:spPr bwMode="auto">
            <a:xfrm>
              <a:off x="10216758" y="3335646"/>
              <a:ext cx="188912" cy="204788"/>
            </a:xfrm>
            <a:custGeom>
              <a:avLst/>
              <a:gdLst>
                <a:gd name="T0" fmla="*/ 118 w 119"/>
                <a:gd name="T1" fmla="*/ 129 h 129"/>
                <a:gd name="T2" fmla="*/ 91 w 119"/>
                <a:gd name="T3" fmla="*/ 128 h 129"/>
                <a:gd name="T4" fmla="*/ 0 w 119"/>
                <a:gd name="T5" fmla="*/ 28 h 129"/>
                <a:gd name="T6" fmla="*/ 2 w 119"/>
                <a:gd name="T7" fmla="*/ 0 h 129"/>
                <a:gd name="T8" fmla="*/ 29 w 119"/>
                <a:gd name="T9" fmla="*/ 2 h 129"/>
                <a:gd name="T10" fmla="*/ 119 w 119"/>
                <a:gd name="T11" fmla="*/ 102 h 129"/>
                <a:gd name="T12" fmla="*/ 118 w 119"/>
                <a:gd name="T13" fmla="*/ 129 h 129"/>
                <a:gd name="T14" fmla="*/ 118 w 119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29">
                  <a:moveTo>
                    <a:pt x="118" y="129"/>
                  </a:moveTo>
                  <a:lnTo>
                    <a:pt x="91" y="128"/>
                  </a:lnTo>
                  <a:lnTo>
                    <a:pt x="0" y="28"/>
                  </a:lnTo>
                  <a:lnTo>
                    <a:pt x="2" y="0"/>
                  </a:lnTo>
                  <a:lnTo>
                    <a:pt x="29" y="2"/>
                  </a:lnTo>
                  <a:lnTo>
                    <a:pt x="119" y="102"/>
                  </a:lnTo>
                  <a:lnTo>
                    <a:pt x="118" y="129"/>
                  </a:lnTo>
                  <a:lnTo>
                    <a:pt x="118" y="12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7" name="Freeform 72"/>
            <p:cNvSpPr>
              <a:spLocks/>
            </p:cNvSpPr>
            <p:nvPr/>
          </p:nvSpPr>
          <p:spPr bwMode="auto">
            <a:xfrm>
              <a:off x="10270733" y="3281671"/>
              <a:ext cx="204787" cy="188913"/>
            </a:xfrm>
            <a:custGeom>
              <a:avLst/>
              <a:gdLst>
                <a:gd name="T0" fmla="*/ 102 w 129"/>
                <a:gd name="T1" fmla="*/ 119 h 119"/>
                <a:gd name="T2" fmla="*/ 2 w 129"/>
                <a:gd name="T3" fmla="*/ 29 h 119"/>
                <a:gd name="T4" fmla="*/ 0 w 129"/>
                <a:gd name="T5" fmla="*/ 2 h 119"/>
                <a:gd name="T6" fmla="*/ 27 w 129"/>
                <a:gd name="T7" fmla="*/ 0 h 119"/>
                <a:gd name="T8" fmla="*/ 128 w 129"/>
                <a:gd name="T9" fmla="*/ 91 h 119"/>
                <a:gd name="T10" fmla="*/ 129 w 129"/>
                <a:gd name="T11" fmla="*/ 118 h 119"/>
                <a:gd name="T12" fmla="*/ 102 w 129"/>
                <a:gd name="T13" fmla="*/ 119 h 119"/>
                <a:gd name="T14" fmla="*/ 102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102" y="119"/>
                  </a:moveTo>
                  <a:lnTo>
                    <a:pt x="2" y="29"/>
                  </a:lnTo>
                  <a:lnTo>
                    <a:pt x="0" y="2"/>
                  </a:lnTo>
                  <a:lnTo>
                    <a:pt x="27" y="0"/>
                  </a:lnTo>
                  <a:lnTo>
                    <a:pt x="128" y="91"/>
                  </a:lnTo>
                  <a:lnTo>
                    <a:pt x="129" y="118"/>
                  </a:lnTo>
                  <a:lnTo>
                    <a:pt x="102" y="119"/>
                  </a:lnTo>
                  <a:lnTo>
                    <a:pt x="102" y="11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8" name="Freeform 73"/>
            <p:cNvSpPr>
              <a:spLocks/>
            </p:cNvSpPr>
            <p:nvPr/>
          </p:nvSpPr>
          <p:spPr bwMode="auto">
            <a:xfrm>
              <a:off x="10318358" y="3219759"/>
              <a:ext cx="222250" cy="176213"/>
            </a:xfrm>
            <a:custGeom>
              <a:avLst/>
              <a:gdLst>
                <a:gd name="T0" fmla="*/ 113 w 140"/>
                <a:gd name="T1" fmla="*/ 111 h 111"/>
                <a:gd name="T2" fmla="*/ 4 w 140"/>
                <a:gd name="T3" fmla="*/ 32 h 111"/>
                <a:gd name="T4" fmla="*/ 0 w 140"/>
                <a:gd name="T5" fmla="*/ 5 h 111"/>
                <a:gd name="T6" fmla="*/ 26 w 140"/>
                <a:gd name="T7" fmla="*/ 0 h 111"/>
                <a:gd name="T8" fmla="*/ 135 w 140"/>
                <a:gd name="T9" fmla="*/ 80 h 111"/>
                <a:gd name="T10" fmla="*/ 140 w 140"/>
                <a:gd name="T11" fmla="*/ 107 h 111"/>
                <a:gd name="T12" fmla="*/ 113 w 140"/>
                <a:gd name="T13" fmla="*/ 111 h 111"/>
                <a:gd name="T14" fmla="*/ 113 w 140"/>
                <a:gd name="T1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1">
                  <a:moveTo>
                    <a:pt x="113" y="111"/>
                  </a:moveTo>
                  <a:lnTo>
                    <a:pt x="4" y="32"/>
                  </a:lnTo>
                  <a:lnTo>
                    <a:pt x="0" y="5"/>
                  </a:lnTo>
                  <a:lnTo>
                    <a:pt x="26" y="0"/>
                  </a:lnTo>
                  <a:lnTo>
                    <a:pt x="135" y="80"/>
                  </a:lnTo>
                  <a:lnTo>
                    <a:pt x="140" y="107"/>
                  </a:lnTo>
                  <a:lnTo>
                    <a:pt x="113" y="111"/>
                  </a:lnTo>
                  <a:lnTo>
                    <a:pt x="113" y="11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9" name="Freeform 74"/>
            <p:cNvSpPr>
              <a:spLocks/>
            </p:cNvSpPr>
            <p:nvPr/>
          </p:nvSpPr>
          <p:spPr bwMode="auto">
            <a:xfrm>
              <a:off x="10358046" y="3154671"/>
              <a:ext cx="236537" cy="160338"/>
            </a:xfrm>
            <a:custGeom>
              <a:avLst/>
              <a:gdLst>
                <a:gd name="T0" fmla="*/ 124 w 149"/>
                <a:gd name="T1" fmla="*/ 101 h 101"/>
                <a:gd name="T2" fmla="*/ 7 w 149"/>
                <a:gd name="T3" fmla="*/ 33 h 101"/>
                <a:gd name="T4" fmla="*/ 0 w 149"/>
                <a:gd name="T5" fmla="*/ 7 h 101"/>
                <a:gd name="T6" fmla="*/ 26 w 149"/>
                <a:gd name="T7" fmla="*/ 0 h 101"/>
                <a:gd name="T8" fmla="*/ 143 w 149"/>
                <a:gd name="T9" fmla="*/ 68 h 101"/>
                <a:gd name="T10" fmla="*/ 149 w 149"/>
                <a:gd name="T11" fmla="*/ 94 h 101"/>
                <a:gd name="T12" fmla="*/ 124 w 149"/>
                <a:gd name="T13" fmla="*/ 101 h 101"/>
                <a:gd name="T14" fmla="*/ 124 w 149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01">
                  <a:moveTo>
                    <a:pt x="124" y="101"/>
                  </a:moveTo>
                  <a:lnTo>
                    <a:pt x="7" y="33"/>
                  </a:lnTo>
                  <a:lnTo>
                    <a:pt x="0" y="7"/>
                  </a:lnTo>
                  <a:lnTo>
                    <a:pt x="26" y="0"/>
                  </a:lnTo>
                  <a:lnTo>
                    <a:pt x="143" y="68"/>
                  </a:lnTo>
                  <a:lnTo>
                    <a:pt x="149" y="94"/>
                  </a:lnTo>
                  <a:lnTo>
                    <a:pt x="124" y="101"/>
                  </a:lnTo>
                  <a:lnTo>
                    <a:pt x="124" y="10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0" name="Freeform 75"/>
            <p:cNvSpPr>
              <a:spLocks/>
            </p:cNvSpPr>
            <p:nvPr/>
          </p:nvSpPr>
          <p:spPr bwMode="auto">
            <a:xfrm>
              <a:off x="10391383" y="3084821"/>
              <a:ext cx="250825" cy="142875"/>
            </a:xfrm>
            <a:custGeom>
              <a:avLst/>
              <a:gdLst>
                <a:gd name="T0" fmla="*/ 133 w 158"/>
                <a:gd name="T1" fmla="*/ 90 h 90"/>
                <a:gd name="T2" fmla="*/ 9 w 158"/>
                <a:gd name="T3" fmla="*/ 35 h 90"/>
                <a:gd name="T4" fmla="*/ 0 w 158"/>
                <a:gd name="T5" fmla="*/ 10 h 90"/>
                <a:gd name="T6" fmla="*/ 25 w 158"/>
                <a:gd name="T7" fmla="*/ 0 h 90"/>
                <a:gd name="T8" fmla="*/ 148 w 158"/>
                <a:gd name="T9" fmla="*/ 55 h 90"/>
                <a:gd name="T10" fmla="*/ 158 w 158"/>
                <a:gd name="T11" fmla="*/ 81 h 90"/>
                <a:gd name="T12" fmla="*/ 133 w 158"/>
                <a:gd name="T13" fmla="*/ 90 h 90"/>
                <a:gd name="T14" fmla="*/ 133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133" y="90"/>
                  </a:moveTo>
                  <a:lnTo>
                    <a:pt x="9" y="35"/>
                  </a:lnTo>
                  <a:lnTo>
                    <a:pt x="0" y="10"/>
                  </a:lnTo>
                  <a:lnTo>
                    <a:pt x="25" y="0"/>
                  </a:lnTo>
                  <a:lnTo>
                    <a:pt x="148" y="55"/>
                  </a:lnTo>
                  <a:lnTo>
                    <a:pt x="158" y="81"/>
                  </a:lnTo>
                  <a:lnTo>
                    <a:pt x="133" y="90"/>
                  </a:lnTo>
                  <a:lnTo>
                    <a:pt x="133" y="9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1" name="Freeform 76"/>
            <p:cNvSpPr>
              <a:spLocks/>
            </p:cNvSpPr>
            <p:nvPr/>
          </p:nvSpPr>
          <p:spPr bwMode="auto">
            <a:xfrm>
              <a:off x="10416783" y="3013384"/>
              <a:ext cx="261937" cy="123825"/>
            </a:xfrm>
            <a:custGeom>
              <a:avLst/>
              <a:gdLst>
                <a:gd name="T0" fmla="*/ 141 w 165"/>
                <a:gd name="T1" fmla="*/ 78 h 78"/>
                <a:gd name="T2" fmla="*/ 12 w 165"/>
                <a:gd name="T3" fmla="*/ 36 h 78"/>
                <a:gd name="T4" fmla="*/ 0 w 165"/>
                <a:gd name="T5" fmla="*/ 12 h 78"/>
                <a:gd name="T6" fmla="*/ 24 w 165"/>
                <a:gd name="T7" fmla="*/ 0 h 78"/>
                <a:gd name="T8" fmla="*/ 153 w 165"/>
                <a:gd name="T9" fmla="*/ 41 h 78"/>
                <a:gd name="T10" fmla="*/ 165 w 165"/>
                <a:gd name="T11" fmla="*/ 65 h 78"/>
                <a:gd name="T12" fmla="*/ 141 w 165"/>
                <a:gd name="T13" fmla="*/ 78 h 78"/>
                <a:gd name="T14" fmla="*/ 141 w 165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78">
                  <a:moveTo>
                    <a:pt x="141" y="78"/>
                  </a:moveTo>
                  <a:lnTo>
                    <a:pt x="12" y="36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153" y="41"/>
                  </a:lnTo>
                  <a:lnTo>
                    <a:pt x="165" y="65"/>
                  </a:lnTo>
                  <a:lnTo>
                    <a:pt x="141" y="78"/>
                  </a:lnTo>
                  <a:lnTo>
                    <a:pt x="141" y="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2" name="Freeform 77"/>
            <p:cNvSpPr>
              <a:spLocks/>
            </p:cNvSpPr>
            <p:nvPr/>
          </p:nvSpPr>
          <p:spPr bwMode="auto">
            <a:xfrm>
              <a:off x="10435833" y="2937184"/>
              <a:ext cx="269875" cy="104775"/>
            </a:xfrm>
            <a:custGeom>
              <a:avLst/>
              <a:gdLst>
                <a:gd name="T0" fmla="*/ 147 w 170"/>
                <a:gd name="T1" fmla="*/ 66 h 66"/>
                <a:gd name="T2" fmla="*/ 15 w 170"/>
                <a:gd name="T3" fmla="*/ 38 h 66"/>
                <a:gd name="T4" fmla="*/ 0 w 170"/>
                <a:gd name="T5" fmla="*/ 15 h 66"/>
                <a:gd name="T6" fmla="*/ 23 w 170"/>
                <a:gd name="T7" fmla="*/ 0 h 66"/>
                <a:gd name="T8" fmla="*/ 155 w 170"/>
                <a:gd name="T9" fmla="*/ 29 h 66"/>
                <a:gd name="T10" fmla="*/ 170 w 170"/>
                <a:gd name="T11" fmla="*/ 51 h 66"/>
                <a:gd name="T12" fmla="*/ 147 w 170"/>
                <a:gd name="T13" fmla="*/ 66 h 66"/>
                <a:gd name="T14" fmla="*/ 147 w 170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6">
                  <a:moveTo>
                    <a:pt x="147" y="66"/>
                  </a:moveTo>
                  <a:lnTo>
                    <a:pt x="15" y="38"/>
                  </a:lnTo>
                  <a:lnTo>
                    <a:pt x="0" y="15"/>
                  </a:lnTo>
                  <a:lnTo>
                    <a:pt x="23" y="0"/>
                  </a:lnTo>
                  <a:lnTo>
                    <a:pt x="155" y="29"/>
                  </a:lnTo>
                  <a:lnTo>
                    <a:pt x="170" y="51"/>
                  </a:lnTo>
                  <a:lnTo>
                    <a:pt x="147" y="66"/>
                  </a:lnTo>
                  <a:lnTo>
                    <a:pt x="147" y="66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3" name="Freeform 78"/>
            <p:cNvSpPr>
              <a:spLocks/>
            </p:cNvSpPr>
            <p:nvPr/>
          </p:nvSpPr>
          <p:spPr bwMode="auto">
            <a:xfrm>
              <a:off x="10446946" y="2860984"/>
              <a:ext cx="273050" cy="84138"/>
            </a:xfrm>
            <a:custGeom>
              <a:avLst/>
              <a:gdLst>
                <a:gd name="T0" fmla="*/ 152 w 172"/>
                <a:gd name="T1" fmla="*/ 53 h 53"/>
                <a:gd name="T2" fmla="*/ 17 w 172"/>
                <a:gd name="T3" fmla="*/ 39 h 53"/>
                <a:gd name="T4" fmla="*/ 0 w 172"/>
                <a:gd name="T5" fmla="*/ 17 h 53"/>
                <a:gd name="T6" fmla="*/ 21 w 172"/>
                <a:gd name="T7" fmla="*/ 0 h 53"/>
                <a:gd name="T8" fmla="*/ 155 w 172"/>
                <a:gd name="T9" fmla="*/ 15 h 53"/>
                <a:gd name="T10" fmla="*/ 172 w 172"/>
                <a:gd name="T11" fmla="*/ 36 h 53"/>
                <a:gd name="T12" fmla="*/ 152 w 172"/>
                <a:gd name="T13" fmla="*/ 53 h 53"/>
                <a:gd name="T14" fmla="*/ 152 w 17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3">
                  <a:moveTo>
                    <a:pt x="152" y="53"/>
                  </a:moveTo>
                  <a:lnTo>
                    <a:pt x="17" y="39"/>
                  </a:lnTo>
                  <a:lnTo>
                    <a:pt x="0" y="17"/>
                  </a:lnTo>
                  <a:lnTo>
                    <a:pt x="21" y="0"/>
                  </a:lnTo>
                  <a:lnTo>
                    <a:pt x="155" y="15"/>
                  </a:lnTo>
                  <a:lnTo>
                    <a:pt x="172" y="36"/>
                  </a:lnTo>
                  <a:lnTo>
                    <a:pt x="152" y="53"/>
                  </a:lnTo>
                  <a:lnTo>
                    <a:pt x="152" y="53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4" name="Freeform 79"/>
            <p:cNvSpPr>
              <a:spLocks/>
            </p:cNvSpPr>
            <p:nvPr/>
          </p:nvSpPr>
          <p:spPr bwMode="auto">
            <a:xfrm>
              <a:off x="10451708" y="2784784"/>
              <a:ext cx="274637" cy="60325"/>
            </a:xfrm>
            <a:custGeom>
              <a:avLst/>
              <a:gdLst>
                <a:gd name="T0" fmla="*/ 154 w 173"/>
                <a:gd name="T1" fmla="*/ 38 h 38"/>
                <a:gd name="T2" fmla="*/ 19 w 173"/>
                <a:gd name="T3" fmla="*/ 38 h 38"/>
                <a:gd name="T4" fmla="*/ 0 w 173"/>
                <a:gd name="T5" fmla="*/ 19 h 38"/>
                <a:gd name="T6" fmla="*/ 19 w 173"/>
                <a:gd name="T7" fmla="*/ 0 h 38"/>
                <a:gd name="T8" fmla="*/ 154 w 173"/>
                <a:gd name="T9" fmla="*/ 0 h 38"/>
                <a:gd name="T10" fmla="*/ 173 w 173"/>
                <a:gd name="T11" fmla="*/ 19 h 38"/>
                <a:gd name="T12" fmla="*/ 154 w 173"/>
                <a:gd name="T13" fmla="*/ 38 h 38"/>
                <a:gd name="T14" fmla="*/ 154 w 173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8">
                  <a:moveTo>
                    <a:pt x="154" y="38"/>
                  </a:moveTo>
                  <a:lnTo>
                    <a:pt x="19" y="38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154" y="0"/>
                  </a:lnTo>
                  <a:lnTo>
                    <a:pt x="173" y="19"/>
                  </a:lnTo>
                  <a:lnTo>
                    <a:pt x="154" y="38"/>
                  </a:lnTo>
                  <a:lnTo>
                    <a:pt x="154" y="3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5" name="Freeform 80"/>
            <p:cNvSpPr>
              <a:spLocks/>
            </p:cNvSpPr>
            <p:nvPr/>
          </p:nvSpPr>
          <p:spPr bwMode="auto">
            <a:xfrm>
              <a:off x="10446946" y="2686359"/>
              <a:ext cx="273050" cy="82550"/>
            </a:xfrm>
            <a:custGeom>
              <a:avLst/>
              <a:gdLst>
                <a:gd name="T0" fmla="*/ 21 w 172"/>
                <a:gd name="T1" fmla="*/ 52 h 52"/>
                <a:gd name="T2" fmla="*/ 0 w 172"/>
                <a:gd name="T3" fmla="*/ 35 h 52"/>
                <a:gd name="T4" fmla="*/ 17 w 172"/>
                <a:gd name="T5" fmla="*/ 14 h 52"/>
                <a:gd name="T6" fmla="*/ 152 w 172"/>
                <a:gd name="T7" fmla="*/ 0 h 52"/>
                <a:gd name="T8" fmla="*/ 172 w 172"/>
                <a:gd name="T9" fmla="*/ 17 h 52"/>
                <a:gd name="T10" fmla="*/ 155 w 172"/>
                <a:gd name="T11" fmla="*/ 38 h 52"/>
                <a:gd name="T12" fmla="*/ 21 w 172"/>
                <a:gd name="T13" fmla="*/ 52 h 52"/>
                <a:gd name="T14" fmla="*/ 21 w 17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52">
                  <a:moveTo>
                    <a:pt x="21" y="52"/>
                  </a:moveTo>
                  <a:lnTo>
                    <a:pt x="0" y="35"/>
                  </a:lnTo>
                  <a:lnTo>
                    <a:pt x="17" y="14"/>
                  </a:lnTo>
                  <a:lnTo>
                    <a:pt x="152" y="0"/>
                  </a:lnTo>
                  <a:lnTo>
                    <a:pt x="172" y="17"/>
                  </a:lnTo>
                  <a:lnTo>
                    <a:pt x="155" y="38"/>
                  </a:lnTo>
                  <a:lnTo>
                    <a:pt x="21" y="52"/>
                  </a:lnTo>
                  <a:lnTo>
                    <a:pt x="21" y="5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6" name="Freeform 81"/>
            <p:cNvSpPr>
              <a:spLocks/>
            </p:cNvSpPr>
            <p:nvPr/>
          </p:nvSpPr>
          <p:spPr bwMode="auto">
            <a:xfrm>
              <a:off x="10435833" y="2589521"/>
              <a:ext cx="269875" cy="103188"/>
            </a:xfrm>
            <a:custGeom>
              <a:avLst/>
              <a:gdLst>
                <a:gd name="T0" fmla="*/ 23 w 170"/>
                <a:gd name="T1" fmla="*/ 65 h 65"/>
                <a:gd name="T2" fmla="*/ 0 w 170"/>
                <a:gd name="T3" fmla="*/ 51 h 65"/>
                <a:gd name="T4" fmla="*/ 15 w 170"/>
                <a:gd name="T5" fmla="*/ 28 h 65"/>
                <a:gd name="T6" fmla="*/ 147 w 170"/>
                <a:gd name="T7" fmla="*/ 0 h 65"/>
                <a:gd name="T8" fmla="*/ 170 w 170"/>
                <a:gd name="T9" fmla="*/ 15 h 65"/>
                <a:gd name="T10" fmla="*/ 155 w 170"/>
                <a:gd name="T11" fmla="*/ 37 h 65"/>
                <a:gd name="T12" fmla="*/ 23 w 170"/>
                <a:gd name="T13" fmla="*/ 65 h 65"/>
                <a:gd name="T14" fmla="*/ 23 w 17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65">
                  <a:moveTo>
                    <a:pt x="23" y="65"/>
                  </a:moveTo>
                  <a:lnTo>
                    <a:pt x="0" y="51"/>
                  </a:lnTo>
                  <a:lnTo>
                    <a:pt x="15" y="28"/>
                  </a:lnTo>
                  <a:lnTo>
                    <a:pt x="147" y="0"/>
                  </a:lnTo>
                  <a:lnTo>
                    <a:pt x="170" y="15"/>
                  </a:lnTo>
                  <a:lnTo>
                    <a:pt x="155" y="37"/>
                  </a:lnTo>
                  <a:lnTo>
                    <a:pt x="23" y="65"/>
                  </a:lnTo>
                  <a:lnTo>
                    <a:pt x="23" y="6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7" name="Freeform 82"/>
            <p:cNvSpPr>
              <a:spLocks/>
            </p:cNvSpPr>
            <p:nvPr/>
          </p:nvSpPr>
          <p:spPr bwMode="auto">
            <a:xfrm>
              <a:off x="10416783" y="2494271"/>
              <a:ext cx="261937" cy="123825"/>
            </a:xfrm>
            <a:custGeom>
              <a:avLst/>
              <a:gdLst>
                <a:gd name="T0" fmla="*/ 24 w 165"/>
                <a:gd name="T1" fmla="*/ 78 h 78"/>
                <a:gd name="T2" fmla="*/ 0 w 165"/>
                <a:gd name="T3" fmla="*/ 66 h 78"/>
                <a:gd name="T4" fmla="*/ 12 w 165"/>
                <a:gd name="T5" fmla="*/ 42 h 78"/>
                <a:gd name="T6" fmla="*/ 141 w 165"/>
                <a:gd name="T7" fmla="*/ 0 h 78"/>
                <a:gd name="T8" fmla="*/ 165 w 165"/>
                <a:gd name="T9" fmla="*/ 12 h 78"/>
                <a:gd name="T10" fmla="*/ 153 w 165"/>
                <a:gd name="T11" fmla="*/ 37 h 78"/>
                <a:gd name="T12" fmla="*/ 24 w 165"/>
                <a:gd name="T13" fmla="*/ 78 h 78"/>
                <a:gd name="T14" fmla="*/ 24 w 165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78">
                  <a:moveTo>
                    <a:pt x="24" y="78"/>
                  </a:moveTo>
                  <a:lnTo>
                    <a:pt x="0" y="66"/>
                  </a:lnTo>
                  <a:lnTo>
                    <a:pt x="12" y="42"/>
                  </a:lnTo>
                  <a:lnTo>
                    <a:pt x="141" y="0"/>
                  </a:lnTo>
                  <a:lnTo>
                    <a:pt x="165" y="12"/>
                  </a:lnTo>
                  <a:lnTo>
                    <a:pt x="153" y="37"/>
                  </a:lnTo>
                  <a:lnTo>
                    <a:pt x="24" y="78"/>
                  </a:lnTo>
                  <a:lnTo>
                    <a:pt x="24" y="7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8" name="Freeform 83"/>
            <p:cNvSpPr>
              <a:spLocks/>
            </p:cNvSpPr>
            <p:nvPr/>
          </p:nvSpPr>
          <p:spPr bwMode="auto">
            <a:xfrm>
              <a:off x="10391383" y="2403784"/>
              <a:ext cx="250825" cy="142875"/>
            </a:xfrm>
            <a:custGeom>
              <a:avLst/>
              <a:gdLst>
                <a:gd name="T0" fmla="*/ 25 w 158"/>
                <a:gd name="T1" fmla="*/ 90 h 90"/>
                <a:gd name="T2" fmla="*/ 0 w 158"/>
                <a:gd name="T3" fmla="*/ 80 h 90"/>
                <a:gd name="T4" fmla="*/ 9 w 158"/>
                <a:gd name="T5" fmla="*/ 55 h 90"/>
                <a:gd name="T6" fmla="*/ 133 w 158"/>
                <a:gd name="T7" fmla="*/ 0 h 90"/>
                <a:gd name="T8" fmla="*/ 158 w 158"/>
                <a:gd name="T9" fmla="*/ 9 h 90"/>
                <a:gd name="T10" fmla="*/ 148 w 158"/>
                <a:gd name="T11" fmla="*/ 34 h 90"/>
                <a:gd name="T12" fmla="*/ 25 w 158"/>
                <a:gd name="T13" fmla="*/ 90 h 90"/>
                <a:gd name="T14" fmla="*/ 25 w 158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90">
                  <a:moveTo>
                    <a:pt x="25" y="90"/>
                  </a:moveTo>
                  <a:lnTo>
                    <a:pt x="0" y="80"/>
                  </a:lnTo>
                  <a:lnTo>
                    <a:pt x="9" y="55"/>
                  </a:lnTo>
                  <a:lnTo>
                    <a:pt x="133" y="0"/>
                  </a:lnTo>
                  <a:lnTo>
                    <a:pt x="158" y="9"/>
                  </a:lnTo>
                  <a:lnTo>
                    <a:pt x="148" y="34"/>
                  </a:lnTo>
                  <a:lnTo>
                    <a:pt x="25" y="90"/>
                  </a:lnTo>
                  <a:lnTo>
                    <a:pt x="25" y="9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9" name="Freeform 84"/>
            <p:cNvSpPr>
              <a:spLocks/>
            </p:cNvSpPr>
            <p:nvPr/>
          </p:nvSpPr>
          <p:spPr bwMode="auto">
            <a:xfrm>
              <a:off x="10358046" y="2316471"/>
              <a:ext cx="236537" cy="160338"/>
            </a:xfrm>
            <a:custGeom>
              <a:avLst/>
              <a:gdLst>
                <a:gd name="T0" fmla="*/ 26 w 149"/>
                <a:gd name="T1" fmla="*/ 101 h 101"/>
                <a:gd name="T2" fmla="*/ 0 w 149"/>
                <a:gd name="T3" fmla="*/ 94 h 101"/>
                <a:gd name="T4" fmla="*/ 7 w 149"/>
                <a:gd name="T5" fmla="*/ 68 h 101"/>
                <a:gd name="T6" fmla="*/ 124 w 149"/>
                <a:gd name="T7" fmla="*/ 0 h 101"/>
                <a:gd name="T8" fmla="*/ 149 w 149"/>
                <a:gd name="T9" fmla="*/ 7 h 101"/>
                <a:gd name="T10" fmla="*/ 143 w 149"/>
                <a:gd name="T11" fmla="*/ 33 h 101"/>
                <a:gd name="T12" fmla="*/ 26 w 149"/>
                <a:gd name="T13" fmla="*/ 101 h 101"/>
                <a:gd name="T14" fmla="*/ 26 w 149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01">
                  <a:moveTo>
                    <a:pt x="26" y="101"/>
                  </a:moveTo>
                  <a:lnTo>
                    <a:pt x="0" y="94"/>
                  </a:lnTo>
                  <a:lnTo>
                    <a:pt x="7" y="68"/>
                  </a:lnTo>
                  <a:lnTo>
                    <a:pt x="124" y="0"/>
                  </a:lnTo>
                  <a:lnTo>
                    <a:pt x="149" y="7"/>
                  </a:lnTo>
                  <a:lnTo>
                    <a:pt x="143" y="33"/>
                  </a:lnTo>
                  <a:lnTo>
                    <a:pt x="26" y="101"/>
                  </a:lnTo>
                  <a:lnTo>
                    <a:pt x="26" y="10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0" name="Freeform 85"/>
            <p:cNvSpPr>
              <a:spLocks/>
            </p:cNvSpPr>
            <p:nvPr/>
          </p:nvSpPr>
          <p:spPr bwMode="auto">
            <a:xfrm>
              <a:off x="10318358" y="2235509"/>
              <a:ext cx="222250" cy="174625"/>
            </a:xfrm>
            <a:custGeom>
              <a:avLst/>
              <a:gdLst>
                <a:gd name="T0" fmla="*/ 26 w 140"/>
                <a:gd name="T1" fmla="*/ 110 h 110"/>
                <a:gd name="T2" fmla="*/ 0 w 140"/>
                <a:gd name="T3" fmla="*/ 106 h 110"/>
                <a:gd name="T4" fmla="*/ 4 w 140"/>
                <a:gd name="T5" fmla="*/ 79 h 110"/>
                <a:gd name="T6" fmla="*/ 113 w 140"/>
                <a:gd name="T7" fmla="*/ 0 h 110"/>
                <a:gd name="T8" fmla="*/ 140 w 140"/>
                <a:gd name="T9" fmla="*/ 4 h 110"/>
                <a:gd name="T10" fmla="*/ 135 w 140"/>
                <a:gd name="T11" fmla="*/ 31 h 110"/>
                <a:gd name="T12" fmla="*/ 26 w 140"/>
                <a:gd name="T13" fmla="*/ 110 h 110"/>
                <a:gd name="T14" fmla="*/ 26 w 140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0">
                  <a:moveTo>
                    <a:pt x="26" y="110"/>
                  </a:moveTo>
                  <a:lnTo>
                    <a:pt x="0" y="106"/>
                  </a:lnTo>
                  <a:lnTo>
                    <a:pt x="4" y="79"/>
                  </a:lnTo>
                  <a:lnTo>
                    <a:pt x="113" y="0"/>
                  </a:lnTo>
                  <a:lnTo>
                    <a:pt x="140" y="4"/>
                  </a:lnTo>
                  <a:lnTo>
                    <a:pt x="135" y="31"/>
                  </a:lnTo>
                  <a:lnTo>
                    <a:pt x="26" y="110"/>
                  </a:lnTo>
                  <a:lnTo>
                    <a:pt x="26" y="11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1" name="Freeform 86"/>
            <p:cNvSpPr>
              <a:spLocks/>
            </p:cNvSpPr>
            <p:nvPr/>
          </p:nvSpPr>
          <p:spPr bwMode="auto">
            <a:xfrm>
              <a:off x="10270733" y="2159309"/>
              <a:ext cx="204787" cy="188913"/>
            </a:xfrm>
            <a:custGeom>
              <a:avLst/>
              <a:gdLst>
                <a:gd name="T0" fmla="*/ 27 w 129"/>
                <a:gd name="T1" fmla="*/ 119 h 119"/>
                <a:gd name="T2" fmla="*/ 0 w 129"/>
                <a:gd name="T3" fmla="*/ 118 h 119"/>
                <a:gd name="T4" fmla="*/ 2 w 129"/>
                <a:gd name="T5" fmla="*/ 91 h 119"/>
                <a:gd name="T6" fmla="*/ 102 w 129"/>
                <a:gd name="T7" fmla="*/ 0 h 119"/>
                <a:gd name="T8" fmla="*/ 129 w 129"/>
                <a:gd name="T9" fmla="*/ 2 h 119"/>
                <a:gd name="T10" fmla="*/ 128 w 129"/>
                <a:gd name="T11" fmla="*/ 29 h 119"/>
                <a:gd name="T12" fmla="*/ 27 w 129"/>
                <a:gd name="T13" fmla="*/ 119 h 119"/>
                <a:gd name="T14" fmla="*/ 27 w 129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19">
                  <a:moveTo>
                    <a:pt x="27" y="119"/>
                  </a:moveTo>
                  <a:lnTo>
                    <a:pt x="0" y="118"/>
                  </a:lnTo>
                  <a:lnTo>
                    <a:pt x="2" y="91"/>
                  </a:lnTo>
                  <a:lnTo>
                    <a:pt x="102" y="0"/>
                  </a:lnTo>
                  <a:lnTo>
                    <a:pt x="129" y="2"/>
                  </a:lnTo>
                  <a:lnTo>
                    <a:pt x="128" y="29"/>
                  </a:lnTo>
                  <a:lnTo>
                    <a:pt x="27" y="119"/>
                  </a:lnTo>
                  <a:lnTo>
                    <a:pt x="27" y="11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2" name="Freeform 87"/>
            <p:cNvSpPr>
              <a:spLocks/>
            </p:cNvSpPr>
            <p:nvPr/>
          </p:nvSpPr>
          <p:spPr bwMode="auto">
            <a:xfrm>
              <a:off x="10216758" y="2089459"/>
              <a:ext cx="188912" cy="204788"/>
            </a:xfrm>
            <a:custGeom>
              <a:avLst/>
              <a:gdLst>
                <a:gd name="T0" fmla="*/ 2 w 119"/>
                <a:gd name="T1" fmla="*/ 129 h 129"/>
                <a:gd name="T2" fmla="*/ 0 w 119"/>
                <a:gd name="T3" fmla="*/ 102 h 129"/>
                <a:gd name="T4" fmla="*/ 91 w 119"/>
                <a:gd name="T5" fmla="*/ 2 h 129"/>
                <a:gd name="T6" fmla="*/ 118 w 119"/>
                <a:gd name="T7" fmla="*/ 0 h 129"/>
                <a:gd name="T8" fmla="*/ 119 w 119"/>
                <a:gd name="T9" fmla="*/ 27 h 129"/>
                <a:gd name="T10" fmla="*/ 29 w 119"/>
                <a:gd name="T11" fmla="*/ 128 h 129"/>
                <a:gd name="T12" fmla="*/ 2 w 119"/>
                <a:gd name="T13" fmla="*/ 129 h 129"/>
                <a:gd name="T14" fmla="*/ 2 w 119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29">
                  <a:moveTo>
                    <a:pt x="2" y="129"/>
                  </a:moveTo>
                  <a:lnTo>
                    <a:pt x="0" y="102"/>
                  </a:lnTo>
                  <a:lnTo>
                    <a:pt x="91" y="2"/>
                  </a:lnTo>
                  <a:lnTo>
                    <a:pt x="118" y="0"/>
                  </a:lnTo>
                  <a:lnTo>
                    <a:pt x="119" y="27"/>
                  </a:lnTo>
                  <a:lnTo>
                    <a:pt x="29" y="128"/>
                  </a:lnTo>
                  <a:lnTo>
                    <a:pt x="2" y="129"/>
                  </a:lnTo>
                  <a:lnTo>
                    <a:pt x="2" y="12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3" name="Freeform 88"/>
            <p:cNvSpPr>
              <a:spLocks/>
            </p:cNvSpPr>
            <p:nvPr/>
          </p:nvSpPr>
          <p:spPr bwMode="auto">
            <a:xfrm>
              <a:off x="10154846" y="2025959"/>
              <a:ext cx="176212" cy="222250"/>
            </a:xfrm>
            <a:custGeom>
              <a:avLst/>
              <a:gdLst>
                <a:gd name="T0" fmla="*/ 5 w 111"/>
                <a:gd name="T1" fmla="*/ 140 h 140"/>
                <a:gd name="T2" fmla="*/ 0 w 111"/>
                <a:gd name="T3" fmla="*/ 113 h 140"/>
                <a:gd name="T4" fmla="*/ 80 w 111"/>
                <a:gd name="T5" fmla="*/ 4 h 140"/>
                <a:gd name="T6" fmla="*/ 107 w 111"/>
                <a:gd name="T7" fmla="*/ 0 h 140"/>
                <a:gd name="T8" fmla="*/ 111 w 111"/>
                <a:gd name="T9" fmla="*/ 27 h 140"/>
                <a:gd name="T10" fmla="*/ 32 w 111"/>
                <a:gd name="T11" fmla="*/ 136 h 140"/>
                <a:gd name="T12" fmla="*/ 5 w 111"/>
                <a:gd name="T13" fmla="*/ 140 h 140"/>
                <a:gd name="T14" fmla="*/ 5 w 111"/>
                <a:gd name="T1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40">
                  <a:moveTo>
                    <a:pt x="5" y="140"/>
                  </a:moveTo>
                  <a:lnTo>
                    <a:pt x="0" y="113"/>
                  </a:lnTo>
                  <a:lnTo>
                    <a:pt x="80" y="4"/>
                  </a:lnTo>
                  <a:lnTo>
                    <a:pt x="107" y="0"/>
                  </a:lnTo>
                  <a:lnTo>
                    <a:pt x="111" y="27"/>
                  </a:lnTo>
                  <a:lnTo>
                    <a:pt x="32" y="136"/>
                  </a:lnTo>
                  <a:lnTo>
                    <a:pt x="5" y="140"/>
                  </a:lnTo>
                  <a:lnTo>
                    <a:pt x="5" y="14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4" name="Freeform 89"/>
            <p:cNvSpPr>
              <a:spLocks/>
            </p:cNvSpPr>
            <p:nvPr/>
          </p:nvSpPr>
          <p:spPr bwMode="auto">
            <a:xfrm>
              <a:off x="10089758" y="1970396"/>
              <a:ext cx="160337" cy="238125"/>
            </a:xfrm>
            <a:custGeom>
              <a:avLst/>
              <a:gdLst>
                <a:gd name="T0" fmla="*/ 7 w 101"/>
                <a:gd name="T1" fmla="*/ 150 h 150"/>
                <a:gd name="T2" fmla="*/ 0 w 101"/>
                <a:gd name="T3" fmla="*/ 124 h 150"/>
                <a:gd name="T4" fmla="*/ 67 w 101"/>
                <a:gd name="T5" fmla="*/ 7 h 150"/>
                <a:gd name="T6" fmla="*/ 94 w 101"/>
                <a:gd name="T7" fmla="*/ 0 h 150"/>
                <a:gd name="T8" fmla="*/ 101 w 101"/>
                <a:gd name="T9" fmla="*/ 26 h 150"/>
                <a:gd name="T10" fmla="*/ 33 w 101"/>
                <a:gd name="T11" fmla="*/ 143 h 150"/>
                <a:gd name="T12" fmla="*/ 7 w 101"/>
                <a:gd name="T13" fmla="*/ 150 h 150"/>
                <a:gd name="T14" fmla="*/ 7 w 101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50">
                  <a:moveTo>
                    <a:pt x="7" y="150"/>
                  </a:moveTo>
                  <a:lnTo>
                    <a:pt x="0" y="124"/>
                  </a:lnTo>
                  <a:lnTo>
                    <a:pt x="67" y="7"/>
                  </a:lnTo>
                  <a:lnTo>
                    <a:pt x="94" y="0"/>
                  </a:lnTo>
                  <a:lnTo>
                    <a:pt x="101" y="26"/>
                  </a:lnTo>
                  <a:lnTo>
                    <a:pt x="33" y="143"/>
                  </a:lnTo>
                  <a:lnTo>
                    <a:pt x="7" y="150"/>
                  </a:lnTo>
                  <a:lnTo>
                    <a:pt x="7" y="15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5" name="Freeform 90"/>
            <p:cNvSpPr>
              <a:spLocks/>
            </p:cNvSpPr>
            <p:nvPr/>
          </p:nvSpPr>
          <p:spPr bwMode="auto">
            <a:xfrm>
              <a:off x="10019908" y="1924359"/>
              <a:ext cx="142875" cy="250825"/>
            </a:xfrm>
            <a:custGeom>
              <a:avLst/>
              <a:gdLst>
                <a:gd name="T0" fmla="*/ 10 w 90"/>
                <a:gd name="T1" fmla="*/ 158 h 158"/>
                <a:gd name="T2" fmla="*/ 0 w 90"/>
                <a:gd name="T3" fmla="*/ 133 h 158"/>
                <a:gd name="T4" fmla="*/ 55 w 90"/>
                <a:gd name="T5" fmla="*/ 10 h 158"/>
                <a:gd name="T6" fmla="*/ 80 w 90"/>
                <a:gd name="T7" fmla="*/ 0 h 158"/>
                <a:gd name="T8" fmla="*/ 90 w 90"/>
                <a:gd name="T9" fmla="*/ 25 h 158"/>
                <a:gd name="T10" fmla="*/ 35 w 90"/>
                <a:gd name="T11" fmla="*/ 148 h 158"/>
                <a:gd name="T12" fmla="*/ 10 w 90"/>
                <a:gd name="T13" fmla="*/ 158 h 158"/>
                <a:gd name="T14" fmla="*/ 10 w 90"/>
                <a:gd name="T1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58">
                  <a:moveTo>
                    <a:pt x="10" y="158"/>
                  </a:moveTo>
                  <a:lnTo>
                    <a:pt x="0" y="133"/>
                  </a:lnTo>
                  <a:lnTo>
                    <a:pt x="55" y="10"/>
                  </a:lnTo>
                  <a:lnTo>
                    <a:pt x="80" y="0"/>
                  </a:lnTo>
                  <a:lnTo>
                    <a:pt x="90" y="25"/>
                  </a:lnTo>
                  <a:lnTo>
                    <a:pt x="35" y="148"/>
                  </a:lnTo>
                  <a:lnTo>
                    <a:pt x="10" y="158"/>
                  </a:lnTo>
                  <a:lnTo>
                    <a:pt x="10" y="15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6" name="Freeform 91"/>
            <p:cNvSpPr>
              <a:spLocks/>
            </p:cNvSpPr>
            <p:nvPr/>
          </p:nvSpPr>
          <p:spPr bwMode="auto">
            <a:xfrm>
              <a:off x="9948471" y="1887846"/>
              <a:ext cx="122237" cy="261938"/>
            </a:xfrm>
            <a:custGeom>
              <a:avLst/>
              <a:gdLst>
                <a:gd name="T0" fmla="*/ 12 w 77"/>
                <a:gd name="T1" fmla="*/ 165 h 165"/>
                <a:gd name="T2" fmla="*/ 0 w 77"/>
                <a:gd name="T3" fmla="*/ 140 h 165"/>
                <a:gd name="T4" fmla="*/ 41 w 77"/>
                <a:gd name="T5" fmla="*/ 12 h 165"/>
                <a:gd name="T6" fmla="*/ 65 w 77"/>
                <a:gd name="T7" fmla="*/ 0 h 165"/>
                <a:gd name="T8" fmla="*/ 77 w 77"/>
                <a:gd name="T9" fmla="*/ 24 h 165"/>
                <a:gd name="T10" fmla="*/ 36 w 77"/>
                <a:gd name="T11" fmla="*/ 152 h 165"/>
                <a:gd name="T12" fmla="*/ 12 w 77"/>
                <a:gd name="T13" fmla="*/ 165 h 165"/>
                <a:gd name="T14" fmla="*/ 12 w 77"/>
                <a:gd name="T15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65">
                  <a:moveTo>
                    <a:pt x="12" y="165"/>
                  </a:moveTo>
                  <a:lnTo>
                    <a:pt x="0" y="140"/>
                  </a:lnTo>
                  <a:lnTo>
                    <a:pt x="41" y="12"/>
                  </a:lnTo>
                  <a:lnTo>
                    <a:pt x="65" y="0"/>
                  </a:lnTo>
                  <a:lnTo>
                    <a:pt x="77" y="24"/>
                  </a:lnTo>
                  <a:lnTo>
                    <a:pt x="36" y="152"/>
                  </a:lnTo>
                  <a:lnTo>
                    <a:pt x="12" y="165"/>
                  </a:lnTo>
                  <a:lnTo>
                    <a:pt x="12" y="16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7" name="Freeform 92"/>
            <p:cNvSpPr>
              <a:spLocks/>
            </p:cNvSpPr>
            <p:nvPr/>
          </p:nvSpPr>
          <p:spPr bwMode="auto">
            <a:xfrm>
              <a:off x="9872271" y="1860859"/>
              <a:ext cx="104775" cy="268288"/>
            </a:xfrm>
            <a:custGeom>
              <a:avLst/>
              <a:gdLst>
                <a:gd name="T0" fmla="*/ 15 w 66"/>
                <a:gd name="T1" fmla="*/ 169 h 169"/>
                <a:gd name="T2" fmla="*/ 0 w 66"/>
                <a:gd name="T3" fmla="*/ 147 h 169"/>
                <a:gd name="T4" fmla="*/ 28 w 66"/>
                <a:gd name="T5" fmla="*/ 15 h 169"/>
                <a:gd name="T6" fmla="*/ 51 w 66"/>
                <a:gd name="T7" fmla="*/ 0 h 169"/>
                <a:gd name="T8" fmla="*/ 66 w 66"/>
                <a:gd name="T9" fmla="*/ 23 h 169"/>
                <a:gd name="T10" fmla="*/ 38 w 66"/>
                <a:gd name="T11" fmla="*/ 155 h 169"/>
                <a:gd name="T12" fmla="*/ 15 w 66"/>
                <a:gd name="T13" fmla="*/ 169 h 169"/>
                <a:gd name="T14" fmla="*/ 15 w 66"/>
                <a:gd name="T1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9">
                  <a:moveTo>
                    <a:pt x="15" y="169"/>
                  </a:moveTo>
                  <a:lnTo>
                    <a:pt x="0" y="147"/>
                  </a:lnTo>
                  <a:lnTo>
                    <a:pt x="28" y="15"/>
                  </a:lnTo>
                  <a:lnTo>
                    <a:pt x="51" y="0"/>
                  </a:lnTo>
                  <a:lnTo>
                    <a:pt x="66" y="23"/>
                  </a:lnTo>
                  <a:lnTo>
                    <a:pt x="38" y="155"/>
                  </a:lnTo>
                  <a:lnTo>
                    <a:pt x="15" y="169"/>
                  </a:lnTo>
                  <a:lnTo>
                    <a:pt x="15" y="16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8" name="Freeform 93"/>
            <p:cNvSpPr>
              <a:spLocks/>
            </p:cNvSpPr>
            <p:nvPr/>
          </p:nvSpPr>
          <p:spPr bwMode="auto">
            <a:xfrm>
              <a:off x="9796071" y="1844984"/>
              <a:ext cx="84137" cy="273050"/>
            </a:xfrm>
            <a:custGeom>
              <a:avLst/>
              <a:gdLst>
                <a:gd name="T0" fmla="*/ 17 w 53"/>
                <a:gd name="T1" fmla="*/ 172 h 172"/>
                <a:gd name="T2" fmla="*/ 0 w 53"/>
                <a:gd name="T3" fmla="*/ 151 h 172"/>
                <a:gd name="T4" fmla="*/ 15 w 53"/>
                <a:gd name="T5" fmla="*/ 17 h 172"/>
                <a:gd name="T6" fmla="*/ 36 w 53"/>
                <a:gd name="T7" fmla="*/ 0 h 172"/>
                <a:gd name="T8" fmla="*/ 53 w 53"/>
                <a:gd name="T9" fmla="*/ 21 h 172"/>
                <a:gd name="T10" fmla="*/ 39 w 53"/>
                <a:gd name="T11" fmla="*/ 155 h 172"/>
                <a:gd name="T12" fmla="*/ 17 w 53"/>
                <a:gd name="T13" fmla="*/ 172 h 172"/>
                <a:gd name="T14" fmla="*/ 17 w 53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72">
                  <a:moveTo>
                    <a:pt x="17" y="172"/>
                  </a:moveTo>
                  <a:lnTo>
                    <a:pt x="0" y="151"/>
                  </a:lnTo>
                  <a:lnTo>
                    <a:pt x="15" y="17"/>
                  </a:lnTo>
                  <a:lnTo>
                    <a:pt x="36" y="0"/>
                  </a:lnTo>
                  <a:lnTo>
                    <a:pt x="53" y="21"/>
                  </a:lnTo>
                  <a:lnTo>
                    <a:pt x="39" y="155"/>
                  </a:lnTo>
                  <a:lnTo>
                    <a:pt x="17" y="172"/>
                  </a:lnTo>
                  <a:lnTo>
                    <a:pt x="17" y="172"/>
                  </a:lnTo>
                  <a:close/>
                </a:path>
              </a:pathLst>
            </a:custGeom>
            <a:solidFill>
              <a:srgbClr val="2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30" name="组合 429"/>
          <p:cNvGrpSpPr/>
          <p:nvPr/>
        </p:nvGrpSpPr>
        <p:grpSpPr>
          <a:xfrm>
            <a:off x="8427996" y="4246700"/>
            <a:ext cx="2644074" cy="1369087"/>
            <a:chOff x="3833209" y="1392317"/>
            <a:chExt cx="3437479" cy="1369087"/>
          </a:xfrm>
        </p:grpSpPr>
        <p:sp>
          <p:nvSpPr>
            <p:cNvPr id="431" name="文本框 430"/>
            <p:cNvSpPr txBox="1"/>
            <p:nvPr/>
          </p:nvSpPr>
          <p:spPr>
            <a:xfrm>
              <a:off x="3833309" y="1392317"/>
              <a:ext cx="3299858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>
                  <a:ln w="127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在此填写标题</a:t>
              </a:r>
            </a:p>
          </p:txBody>
        </p:sp>
        <p:sp>
          <p:nvSpPr>
            <p:cNvPr id="432" name="文本框 431"/>
            <p:cNvSpPr txBox="1"/>
            <p:nvPr/>
          </p:nvSpPr>
          <p:spPr>
            <a:xfrm>
              <a:off x="3833209" y="1915403"/>
              <a:ext cx="3437479" cy="846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上海国际赛车场位于上海市嘉定区境内，坐落在民风淳厚、乡情浓郁的江南古镇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346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919">
        <p14:prism isInverted="1"/>
      </p:transition>
    </mc:Choice>
    <mc:Fallback xmlns="">
      <p:transition spd="slow" advTm="129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75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04749" y="4198793"/>
            <a:ext cx="6511419" cy="1187242"/>
            <a:chOff x="4604749" y="4198793"/>
            <a:chExt cx="6511419" cy="1187242"/>
          </a:xfrm>
        </p:grpSpPr>
        <p:sp>
          <p:nvSpPr>
            <p:cNvPr id="122" name="Rectangle 7"/>
            <p:cNvSpPr>
              <a:spLocks noChangeArrowheads="1"/>
            </p:cNvSpPr>
            <p:nvPr/>
          </p:nvSpPr>
          <p:spPr bwMode="auto">
            <a:xfrm>
              <a:off x="5334000" y="4198793"/>
              <a:ext cx="5782168" cy="844388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260350" h="95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4" name="Freeform 27"/>
            <p:cNvSpPr>
              <a:spLocks noEditPoints="1"/>
            </p:cNvSpPr>
            <p:nvPr/>
          </p:nvSpPr>
          <p:spPr bwMode="auto">
            <a:xfrm>
              <a:off x="4834263" y="5078599"/>
              <a:ext cx="301769" cy="307436"/>
            </a:xfrm>
            <a:custGeom>
              <a:avLst/>
              <a:gdLst>
                <a:gd name="T0" fmla="*/ 31 w 62"/>
                <a:gd name="T1" fmla="*/ 0 h 63"/>
                <a:gd name="T2" fmla="*/ 0 w 62"/>
                <a:gd name="T3" fmla="*/ 32 h 63"/>
                <a:gd name="T4" fmla="*/ 31 w 62"/>
                <a:gd name="T5" fmla="*/ 63 h 63"/>
                <a:gd name="T6" fmla="*/ 62 w 62"/>
                <a:gd name="T7" fmla="*/ 32 h 63"/>
                <a:gd name="T8" fmla="*/ 31 w 62"/>
                <a:gd name="T9" fmla="*/ 0 h 63"/>
                <a:gd name="T10" fmla="*/ 31 w 62"/>
                <a:gd name="T11" fmla="*/ 46 h 63"/>
                <a:gd name="T12" fmla="*/ 17 w 62"/>
                <a:gd name="T13" fmla="*/ 32 h 63"/>
                <a:gd name="T14" fmla="*/ 31 w 62"/>
                <a:gd name="T15" fmla="*/ 17 h 63"/>
                <a:gd name="T16" fmla="*/ 45 w 62"/>
                <a:gd name="T17" fmla="*/ 32 h 63"/>
                <a:gd name="T18" fmla="*/ 31 w 62"/>
                <a:gd name="T1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8" y="63"/>
                    <a:pt x="62" y="49"/>
                    <a:pt x="62" y="32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31" y="46"/>
                  </a:moveTo>
                  <a:cubicBezTo>
                    <a:pt x="23" y="46"/>
                    <a:pt x="17" y="40"/>
                    <a:pt x="17" y="32"/>
                  </a:cubicBezTo>
                  <a:cubicBezTo>
                    <a:pt x="17" y="24"/>
                    <a:pt x="23" y="17"/>
                    <a:pt x="31" y="17"/>
                  </a:cubicBezTo>
                  <a:cubicBezTo>
                    <a:pt x="39" y="17"/>
                    <a:pt x="45" y="24"/>
                    <a:pt x="45" y="32"/>
                  </a:cubicBezTo>
                  <a:cubicBezTo>
                    <a:pt x="45" y="40"/>
                    <a:pt x="39" y="46"/>
                    <a:pt x="31" y="4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5" name="Freeform 28"/>
            <p:cNvSpPr>
              <a:spLocks noEditPoints="1"/>
            </p:cNvSpPr>
            <p:nvPr/>
          </p:nvSpPr>
          <p:spPr bwMode="auto">
            <a:xfrm>
              <a:off x="6605210" y="5078599"/>
              <a:ext cx="307436" cy="307436"/>
            </a:xfrm>
            <a:custGeom>
              <a:avLst/>
              <a:gdLst>
                <a:gd name="T0" fmla="*/ 31 w 63"/>
                <a:gd name="T1" fmla="*/ 0 h 63"/>
                <a:gd name="T2" fmla="*/ 0 w 63"/>
                <a:gd name="T3" fmla="*/ 32 h 63"/>
                <a:gd name="T4" fmla="*/ 31 w 63"/>
                <a:gd name="T5" fmla="*/ 63 h 63"/>
                <a:gd name="T6" fmla="*/ 63 w 63"/>
                <a:gd name="T7" fmla="*/ 32 h 63"/>
                <a:gd name="T8" fmla="*/ 31 w 63"/>
                <a:gd name="T9" fmla="*/ 0 h 63"/>
                <a:gd name="T10" fmla="*/ 31 w 63"/>
                <a:gd name="T11" fmla="*/ 46 h 63"/>
                <a:gd name="T12" fmla="*/ 17 w 63"/>
                <a:gd name="T13" fmla="*/ 32 h 63"/>
                <a:gd name="T14" fmla="*/ 31 w 63"/>
                <a:gd name="T15" fmla="*/ 17 h 63"/>
                <a:gd name="T16" fmla="*/ 46 w 63"/>
                <a:gd name="T17" fmla="*/ 32 h 63"/>
                <a:gd name="T18" fmla="*/ 31 w 63"/>
                <a:gd name="T1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9" y="63"/>
                    <a:pt x="63" y="49"/>
                    <a:pt x="63" y="32"/>
                  </a:cubicBezTo>
                  <a:cubicBezTo>
                    <a:pt x="63" y="14"/>
                    <a:pt x="49" y="0"/>
                    <a:pt x="31" y="0"/>
                  </a:cubicBezTo>
                  <a:close/>
                  <a:moveTo>
                    <a:pt x="31" y="46"/>
                  </a:moveTo>
                  <a:cubicBezTo>
                    <a:pt x="24" y="46"/>
                    <a:pt x="17" y="40"/>
                    <a:pt x="17" y="32"/>
                  </a:cubicBezTo>
                  <a:cubicBezTo>
                    <a:pt x="17" y="24"/>
                    <a:pt x="24" y="17"/>
                    <a:pt x="31" y="17"/>
                  </a:cubicBezTo>
                  <a:cubicBezTo>
                    <a:pt x="39" y="17"/>
                    <a:pt x="46" y="24"/>
                    <a:pt x="46" y="32"/>
                  </a:cubicBezTo>
                  <a:cubicBezTo>
                    <a:pt x="46" y="40"/>
                    <a:pt x="39" y="46"/>
                    <a:pt x="31" y="4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Freeform 29"/>
            <p:cNvSpPr>
              <a:spLocks noEditPoints="1"/>
            </p:cNvSpPr>
            <p:nvPr/>
          </p:nvSpPr>
          <p:spPr bwMode="auto">
            <a:xfrm>
              <a:off x="6956566" y="5078599"/>
              <a:ext cx="303186" cy="307436"/>
            </a:xfrm>
            <a:custGeom>
              <a:avLst/>
              <a:gdLst>
                <a:gd name="T0" fmla="*/ 31 w 62"/>
                <a:gd name="T1" fmla="*/ 0 h 63"/>
                <a:gd name="T2" fmla="*/ 0 w 62"/>
                <a:gd name="T3" fmla="*/ 32 h 63"/>
                <a:gd name="T4" fmla="*/ 31 w 62"/>
                <a:gd name="T5" fmla="*/ 63 h 63"/>
                <a:gd name="T6" fmla="*/ 62 w 62"/>
                <a:gd name="T7" fmla="*/ 32 h 63"/>
                <a:gd name="T8" fmla="*/ 31 w 62"/>
                <a:gd name="T9" fmla="*/ 0 h 63"/>
                <a:gd name="T10" fmla="*/ 31 w 62"/>
                <a:gd name="T11" fmla="*/ 46 h 63"/>
                <a:gd name="T12" fmla="*/ 16 w 62"/>
                <a:gd name="T13" fmla="*/ 32 h 63"/>
                <a:gd name="T14" fmla="*/ 31 w 62"/>
                <a:gd name="T15" fmla="*/ 17 h 63"/>
                <a:gd name="T16" fmla="*/ 45 w 62"/>
                <a:gd name="T17" fmla="*/ 32 h 63"/>
                <a:gd name="T18" fmla="*/ 31 w 62"/>
                <a:gd name="T1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8" y="63"/>
                    <a:pt x="62" y="49"/>
                    <a:pt x="62" y="32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31" y="46"/>
                  </a:moveTo>
                  <a:cubicBezTo>
                    <a:pt x="23" y="46"/>
                    <a:pt x="16" y="40"/>
                    <a:pt x="16" y="32"/>
                  </a:cubicBezTo>
                  <a:cubicBezTo>
                    <a:pt x="16" y="24"/>
                    <a:pt x="23" y="17"/>
                    <a:pt x="31" y="17"/>
                  </a:cubicBezTo>
                  <a:cubicBezTo>
                    <a:pt x="39" y="17"/>
                    <a:pt x="45" y="24"/>
                    <a:pt x="45" y="32"/>
                  </a:cubicBezTo>
                  <a:cubicBezTo>
                    <a:pt x="45" y="40"/>
                    <a:pt x="39" y="46"/>
                    <a:pt x="31" y="4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8" name="Freeform 31"/>
            <p:cNvSpPr>
              <a:spLocks noEditPoints="1"/>
            </p:cNvSpPr>
            <p:nvPr/>
          </p:nvSpPr>
          <p:spPr bwMode="auto">
            <a:xfrm>
              <a:off x="4604749" y="4511896"/>
              <a:ext cx="531284" cy="698461"/>
            </a:xfrm>
            <a:custGeom>
              <a:avLst/>
              <a:gdLst>
                <a:gd name="T0" fmla="*/ 92 w 109"/>
                <a:gd name="T1" fmla="*/ 0 h 143"/>
                <a:gd name="T2" fmla="*/ 18 w 109"/>
                <a:gd name="T3" fmla="*/ 0 h 143"/>
                <a:gd name="T4" fmla="*/ 0 w 109"/>
                <a:gd name="T5" fmla="*/ 17 h 143"/>
                <a:gd name="T6" fmla="*/ 0 w 109"/>
                <a:gd name="T7" fmla="*/ 126 h 143"/>
                <a:gd name="T8" fmla="*/ 18 w 109"/>
                <a:gd name="T9" fmla="*/ 143 h 143"/>
                <a:gd name="T10" fmla="*/ 37 w 109"/>
                <a:gd name="T11" fmla="*/ 143 h 143"/>
                <a:gd name="T12" fmla="*/ 78 w 109"/>
                <a:gd name="T13" fmla="*/ 106 h 143"/>
                <a:gd name="T14" fmla="*/ 109 w 109"/>
                <a:gd name="T15" fmla="*/ 120 h 143"/>
                <a:gd name="T16" fmla="*/ 109 w 109"/>
                <a:gd name="T17" fmla="*/ 17 h 143"/>
                <a:gd name="T18" fmla="*/ 92 w 109"/>
                <a:gd name="T19" fmla="*/ 0 h 143"/>
                <a:gd name="T20" fmla="*/ 79 w 109"/>
                <a:gd name="T21" fmla="*/ 74 h 143"/>
                <a:gd name="T22" fmla="*/ 70 w 109"/>
                <a:gd name="T23" fmla="*/ 83 h 143"/>
                <a:gd name="T24" fmla="*/ 20 w 109"/>
                <a:gd name="T25" fmla="*/ 83 h 143"/>
                <a:gd name="T26" fmla="*/ 11 w 109"/>
                <a:gd name="T27" fmla="*/ 74 h 143"/>
                <a:gd name="T28" fmla="*/ 11 w 109"/>
                <a:gd name="T29" fmla="*/ 24 h 143"/>
                <a:gd name="T30" fmla="*/ 20 w 109"/>
                <a:gd name="T31" fmla="*/ 15 h 143"/>
                <a:gd name="T32" fmla="*/ 70 w 109"/>
                <a:gd name="T33" fmla="*/ 15 h 143"/>
                <a:gd name="T34" fmla="*/ 79 w 109"/>
                <a:gd name="T35" fmla="*/ 24 h 143"/>
                <a:gd name="T36" fmla="*/ 79 w 109"/>
                <a:gd name="T37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43">
                  <a:moveTo>
                    <a:pt x="9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5"/>
                    <a:pt x="8" y="143"/>
                    <a:pt x="18" y="143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9" y="122"/>
                    <a:pt x="57" y="106"/>
                    <a:pt x="78" y="106"/>
                  </a:cubicBezTo>
                  <a:cubicBezTo>
                    <a:pt x="90" y="106"/>
                    <a:pt x="102" y="112"/>
                    <a:pt x="109" y="120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8"/>
                    <a:pt x="101" y="0"/>
                    <a:pt x="92" y="0"/>
                  </a:cubicBezTo>
                  <a:close/>
                  <a:moveTo>
                    <a:pt x="79" y="74"/>
                  </a:moveTo>
                  <a:cubicBezTo>
                    <a:pt x="79" y="79"/>
                    <a:pt x="75" y="83"/>
                    <a:pt x="7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5" y="83"/>
                    <a:pt x="11" y="79"/>
                    <a:pt x="11" y="7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19"/>
                    <a:pt x="15" y="15"/>
                    <a:pt x="2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5" y="15"/>
                    <a:pt x="79" y="19"/>
                    <a:pt x="79" y="24"/>
                  </a:cubicBezTo>
                  <a:lnTo>
                    <a:pt x="79" y="7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04749" y="2923711"/>
            <a:ext cx="6511419" cy="1187243"/>
            <a:chOff x="4604749" y="2923711"/>
            <a:chExt cx="6511419" cy="1187243"/>
          </a:xfrm>
        </p:grpSpPr>
        <p:sp>
          <p:nvSpPr>
            <p:cNvPr id="121" name="Rectangle 6"/>
            <p:cNvSpPr>
              <a:spLocks noChangeArrowheads="1"/>
            </p:cNvSpPr>
            <p:nvPr/>
          </p:nvSpPr>
          <p:spPr bwMode="auto">
            <a:xfrm>
              <a:off x="5334000" y="2923711"/>
              <a:ext cx="5782168" cy="84580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260350" h="95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Freeform 19"/>
            <p:cNvSpPr>
              <a:spLocks noEditPoints="1"/>
            </p:cNvSpPr>
            <p:nvPr/>
          </p:nvSpPr>
          <p:spPr bwMode="auto">
            <a:xfrm>
              <a:off x="4834263" y="3807768"/>
              <a:ext cx="301769" cy="303186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45 h 62"/>
                <a:gd name="T12" fmla="*/ 17 w 62"/>
                <a:gd name="T13" fmla="*/ 31 h 62"/>
                <a:gd name="T14" fmla="*/ 31 w 62"/>
                <a:gd name="T15" fmla="*/ 16 h 62"/>
                <a:gd name="T16" fmla="*/ 45 w 62"/>
                <a:gd name="T17" fmla="*/ 31 h 62"/>
                <a:gd name="T18" fmla="*/ 31 w 62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31" y="45"/>
                  </a:moveTo>
                  <a:cubicBezTo>
                    <a:pt x="23" y="45"/>
                    <a:pt x="17" y="39"/>
                    <a:pt x="17" y="31"/>
                  </a:cubicBezTo>
                  <a:cubicBezTo>
                    <a:pt x="17" y="23"/>
                    <a:pt x="23" y="16"/>
                    <a:pt x="31" y="16"/>
                  </a:cubicBezTo>
                  <a:cubicBezTo>
                    <a:pt x="39" y="16"/>
                    <a:pt x="45" y="23"/>
                    <a:pt x="45" y="31"/>
                  </a:cubicBezTo>
                  <a:cubicBezTo>
                    <a:pt x="45" y="39"/>
                    <a:pt x="39" y="45"/>
                    <a:pt x="31" y="4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Freeform 20"/>
            <p:cNvSpPr>
              <a:spLocks noEditPoints="1"/>
            </p:cNvSpPr>
            <p:nvPr/>
          </p:nvSpPr>
          <p:spPr bwMode="auto">
            <a:xfrm>
              <a:off x="7567190" y="3807768"/>
              <a:ext cx="307436" cy="303186"/>
            </a:xfrm>
            <a:custGeom>
              <a:avLst/>
              <a:gdLst>
                <a:gd name="T0" fmla="*/ 32 w 63"/>
                <a:gd name="T1" fmla="*/ 0 h 62"/>
                <a:gd name="T2" fmla="*/ 0 w 63"/>
                <a:gd name="T3" fmla="*/ 31 h 62"/>
                <a:gd name="T4" fmla="*/ 32 w 63"/>
                <a:gd name="T5" fmla="*/ 62 h 62"/>
                <a:gd name="T6" fmla="*/ 63 w 63"/>
                <a:gd name="T7" fmla="*/ 31 h 62"/>
                <a:gd name="T8" fmla="*/ 32 w 63"/>
                <a:gd name="T9" fmla="*/ 0 h 62"/>
                <a:gd name="T10" fmla="*/ 32 w 63"/>
                <a:gd name="T11" fmla="*/ 45 h 62"/>
                <a:gd name="T12" fmla="*/ 17 w 63"/>
                <a:gd name="T13" fmla="*/ 31 h 62"/>
                <a:gd name="T14" fmla="*/ 32 w 63"/>
                <a:gd name="T15" fmla="*/ 16 h 62"/>
                <a:gd name="T16" fmla="*/ 46 w 63"/>
                <a:gd name="T17" fmla="*/ 31 h 62"/>
                <a:gd name="T18" fmla="*/ 32 w 63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32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2" y="62"/>
                  </a:cubicBezTo>
                  <a:cubicBezTo>
                    <a:pt x="49" y="62"/>
                    <a:pt x="63" y="48"/>
                    <a:pt x="63" y="31"/>
                  </a:cubicBezTo>
                  <a:cubicBezTo>
                    <a:pt x="63" y="14"/>
                    <a:pt x="49" y="0"/>
                    <a:pt x="32" y="0"/>
                  </a:cubicBezTo>
                  <a:close/>
                  <a:moveTo>
                    <a:pt x="32" y="45"/>
                  </a:moveTo>
                  <a:cubicBezTo>
                    <a:pt x="24" y="45"/>
                    <a:pt x="17" y="39"/>
                    <a:pt x="17" y="31"/>
                  </a:cubicBezTo>
                  <a:cubicBezTo>
                    <a:pt x="17" y="23"/>
                    <a:pt x="24" y="16"/>
                    <a:pt x="32" y="16"/>
                  </a:cubicBezTo>
                  <a:cubicBezTo>
                    <a:pt x="40" y="16"/>
                    <a:pt x="46" y="23"/>
                    <a:pt x="46" y="31"/>
                  </a:cubicBezTo>
                  <a:cubicBezTo>
                    <a:pt x="46" y="39"/>
                    <a:pt x="40" y="45"/>
                    <a:pt x="32" y="4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Freeform 21"/>
            <p:cNvSpPr>
              <a:spLocks noEditPoints="1"/>
            </p:cNvSpPr>
            <p:nvPr/>
          </p:nvSpPr>
          <p:spPr bwMode="auto">
            <a:xfrm>
              <a:off x="7918546" y="3807768"/>
              <a:ext cx="303186" cy="303186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45 h 62"/>
                <a:gd name="T12" fmla="*/ 16 w 62"/>
                <a:gd name="T13" fmla="*/ 31 h 62"/>
                <a:gd name="T14" fmla="*/ 31 w 62"/>
                <a:gd name="T15" fmla="*/ 16 h 62"/>
                <a:gd name="T16" fmla="*/ 45 w 62"/>
                <a:gd name="T17" fmla="*/ 31 h 62"/>
                <a:gd name="T18" fmla="*/ 31 w 62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31" y="45"/>
                  </a:moveTo>
                  <a:cubicBezTo>
                    <a:pt x="23" y="45"/>
                    <a:pt x="16" y="39"/>
                    <a:pt x="16" y="31"/>
                  </a:cubicBezTo>
                  <a:cubicBezTo>
                    <a:pt x="16" y="23"/>
                    <a:pt x="23" y="16"/>
                    <a:pt x="31" y="16"/>
                  </a:cubicBezTo>
                  <a:cubicBezTo>
                    <a:pt x="39" y="16"/>
                    <a:pt x="45" y="23"/>
                    <a:pt x="45" y="31"/>
                  </a:cubicBezTo>
                  <a:cubicBezTo>
                    <a:pt x="45" y="39"/>
                    <a:pt x="39" y="45"/>
                    <a:pt x="31" y="4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Freeform 23"/>
            <p:cNvSpPr>
              <a:spLocks noEditPoints="1"/>
            </p:cNvSpPr>
            <p:nvPr/>
          </p:nvSpPr>
          <p:spPr bwMode="auto">
            <a:xfrm>
              <a:off x="4604749" y="3236814"/>
              <a:ext cx="531284" cy="698461"/>
            </a:xfrm>
            <a:custGeom>
              <a:avLst/>
              <a:gdLst>
                <a:gd name="T0" fmla="*/ 92 w 109"/>
                <a:gd name="T1" fmla="*/ 0 h 143"/>
                <a:gd name="T2" fmla="*/ 18 w 109"/>
                <a:gd name="T3" fmla="*/ 0 h 143"/>
                <a:gd name="T4" fmla="*/ 0 w 109"/>
                <a:gd name="T5" fmla="*/ 17 h 143"/>
                <a:gd name="T6" fmla="*/ 0 w 109"/>
                <a:gd name="T7" fmla="*/ 126 h 143"/>
                <a:gd name="T8" fmla="*/ 18 w 109"/>
                <a:gd name="T9" fmla="*/ 143 h 143"/>
                <a:gd name="T10" fmla="*/ 37 w 109"/>
                <a:gd name="T11" fmla="*/ 143 h 143"/>
                <a:gd name="T12" fmla="*/ 78 w 109"/>
                <a:gd name="T13" fmla="*/ 106 h 143"/>
                <a:gd name="T14" fmla="*/ 109 w 109"/>
                <a:gd name="T15" fmla="*/ 120 h 143"/>
                <a:gd name="T16" fmla="*/ 109 w 109"/>
                <a:gd name="T17" fmla="*/ 17 h 143"/>
                <a:gd name="T18" fmla="*/ 92 w 109"/>
                <a:gd name="T19" fmla="*/ 0 h 143"/>
                <a:gd name="T20" fmla="*/ 79 w 109"/>
                <a:gd name="T21" fmla="*/ 74 h 143"/>
                <a:gd name="T22" fmla="*/ 70 w 109"/>
                <a:gd name="T23" fmla="*/ 83 h 143"/>
                <a:gd name="T24" fmla="*/ 20 w 109"/>
                <a:gd name="T25" fmla="*/ 83 h 143"/>
                <a:gd name="T26" fmla="*/ 11 w 109"/>
                <a:gd name="T27" fmla="*/ 74 h 143"/>
                <a:gd name="T28" fmla="*/ 11 w 109"/>
                <a:gd name="T29" fmla="*/ 24 h 143"/>
                <a:gd name="T30" fmla="*/ 20 w 109"/>
                <a:gd name="T31" fmla="*/ 15 h 143"/>
                <a:gd name="T32" fmla="*/ 70 w 109"/>
                <a:gd name="T33" fmla="*/ 15 h 143"/>
                <a:gd name="T34" fmla="*/ 79 w 109"/>
                <a:gd name="T35" fmla="*/ 24 h 143"/>
                <a:gd name="T36" fmla="*/ 79 w 109"/>
                <a:gd name="T37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43">
                  <a:moveTo>
                    <a:pt x="9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5"/>
                    <a:pt x="8" y="143"/>
                    <a:pt x="18" y="143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9" y="122"/>
                    <a:pt x="57" y="106"/>
                    <a:pt x="78" y="106"/>
                  </a:cubicBezTo>
                  <a:cubicBezTo>
                    <a:pt x="90" y="106"/>
                    <a:pt x="102" y="112"/>
                    <a:pt x="109" y="120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8"/>
                    <a:pt x="101" y="0"/>
                    <a:pt x="92" y="0"/>
                  </a:cubicBezTo>
                  <a:close/>
                  <a:moveTo>
                    <a:pt x="79" y="74"/>
                  </a:moveTo>
                  <a:cubicBezTo>
                    <a:pt x="79" y="79"/>
                    <a:pt x="75" y="83"/>
                    <a:pt x="7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5" y="83"/>
                    <a:pt x="11" y="79"/>
                    <a:pt x="11" y="7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19"/>
                    <a:pt x="15" y="15"/>
                    <a:pt x="2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5" y="15"/>
                    <a:pt x="79" y="19"/>
                    <a:pt x="79" y="24"/>
                  </a:cubicBezTo>
                  <a:lnTo>
                    <a:pt x="79" y="7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04749" y="1650046"/>
            <a:ext cx="6511419" cy="1185825"/>
            <a:chOff x="4604749" y="1650046"/>
            <a:chExt cx="6511419" cy="1185825"/>
          </a:xfrm>
        </p:grpSpPr>
        <p:sp>
          <p:nvSpPr>
            <p:cNvPr id="120" name="Rectangle 5"/>
            <p:cNvSpPr>
              <a:spLocks noChangeArrowheads="1"/>
            </p:cNvSpPr>
            <p:nvPr/>
          </p:nvSpPr>
          <p:spPr bwMode="auto">
            <a:xfrm>
              <a:off x="5334000" y="1650046"/>
              <a:ext cx="5782168" cy="844388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260350" h="952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3" name="Freeform 9"/>
            <p:cNvSpPr>
              <a:spLocks noEditPoints="1"/>
            </p:cNvSpPr>
            <p:nvPr/>
          </p:nvSpPr>
          <p:spPr bwMode="auto">
            <a:xfrm>
              <a:off x="4834263" y="2534102"/>
              <a:ext cx="301769" cy="301769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45 h 62"/>
                <a:gd name="T12" fmla="*/ 17 w 62"/>
                <a:gd name="T13" fmla="*/ 31 h 62"/>
                <a:gd name="T14" fmla="*/ 31 w 62"/>
                <a:gd name="T15" fmla="*/ 16 h 62"/>
                <a:gd name="T16" fmla="*/ 45 w 62"/>
                <a:gd name="T17" fmla="*/ 31 h 62"/>
                <a:gd name="T18" fmla="*/ 31 w 62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31" y="45"/>
                  </a:moveTo>
                  <a:cubicBezTo>
                    <a:pt x="23" y="45"/>
                    <a:pt x="17" y="39"/>
                    <a:pt x="17" y="31"/>
                  </a:cubicBezTo>
                  <a:cubicBezTo>
                    <a:pt x="17" y="23"/>
                    <a:pt x="23" y="16"/>
                    <a:pt x="31" y="16"/>
                  </a:cubicBezTo>
                  <a:cubicBezTo>
                    <a:pt x="39" y="16"/>
                    <a:pt x="45" y="23"/>
                    <a:pt x="45" y="31"/>
                  </a:cubicBezTo>
                  <a:cubicBezTo>
                    <a:pt x="45" y="39"/>
                    <a:pt x="39" y="45"/>
                    <a:pt x="31" y="4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Freeform 10"/>
            <p:cNvSpPr>
              <a:spLocks noEditPoints="1"/>
            </p:cNvSpPr>
            <p:nvPr/>
          </p:nvSpPr>
          <p:spPr bwMode="auto">
            <a:xfrm>
              <a:off x="8611340" y="2534102"/>
              <a:ext cx="307436" cy="301769"/>
            </a:xfrm>
            <a:custGeom>
              <a:avLst/>
              <a:gdLst>
                <a:gd name="T0" fmla="*/ 32 w 63"/>
                <a:gd name="T1" fmla="*/ 0 h 62"/>
                <a:gd name="T2" fmla="*/ 0 w 63"/>
                <a:gd name="T3" fmla="*/ 31 h 62"/>
                <a:gd name="T4" fmla="*/ 32 w 63"/>
                <a:gd name="T5" fmla="*/ 62 h 62"/>
                <a:gd name="T6" fmla="*/ 63 w 63"/>
                <a:gd name="T7" fmla="*/ 31 h 62"/>
                <a:gd name="T8" fmla="*/ 32 w 63"/>
                <a:gd name="T9" fmla="*/ 0 h 62"/>
                <a:gd name="T10" fmla="*/ 32 w 63"/>
                <a:gd name="T11" fmla="*/ 45 h 62"/>
                <a:gd name="T12" fmla="*/ 17 w 63"/>
                <a:gd name="T13" fmla="*/ 31 h 62"/>
                <a:gd name="T14" fmla="*/ 32 w 63"/>
                <a:gd name="T15" fmla="*/ 16 h 62"/>
                <a:gd name="T16" fmla="*/ 46 w 63"/>
                <a:gd name="T17" fmla="*/ 31 h 62"/>
                <a:gd name="T18" fmla="*/ 32 w 63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32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2" y="62"/>
                  </a:cubicBezTo>
                  <a:cubicBezTo>
                    <a:pt x="49" y="62"/>
                    <a:pt x="63" y="48"/>
                    <a:pt x="63" y="31"/>
                  </a:cubicBezTo>
                  <a:cubicBezTo>
                    <a:pt x="63" y="14"/>
                    <a:pt x="49" y="0"/>
                    <a:pt x="32" y="0"/>
                  </a:cubicBezTo>
                  <a:close/>
                  <a:moveTo>
                    <a:pt x="32" y="45"/>
                  </a:moveTo>
                  <a:cubicBezTo>
                    <a:pt x="24" y="45"/>
                    <a:pt x="17" y="39"/>
                    <a:pt x="17" y="31"/>
                  </a:cubicBezTo>
                  <a:cubicBezTo>
                    <a:pt x="17" y="23"/>
                    <a:pt x="24" y="16"/>
                    <a:pt x="32" y="16"/>
                  </a:cubicBezTo>
                  <a:cubicBezTo>
                    <a:pt x="40" y="16"/>
                    <a:pt x="46" y="23"/>
                    <a:pt x="46" y="31"/>
                  </a:cubicBezTo>
                  <a:cubicBezTo>
                    <a:pt x="46" y="39"/>
                    <a:pt x="40" y="45"/>
                    <a:pt x="32" y="4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8962696" y="2534102"/>
              <a:ext cx="303186" cy="301769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45 h 62"/>
                <a:gd name="T12" fmla="*/ 16 w 62"/>
                <a:gd name="T13" fmla="*/ 31 h 62"/>
                <a:gd name="T14" fmla="*/ 31 w 62"/>
                <a:gd name="T15" fmla="*/ 16 h 62"/>
                <a:gd name="T16" fmla="*/ 45 w 62"/>
                <a:gd name="T17" fmla="*/ 31 h 62"/>
                <a:gd name="T18" fmla="*/ 31 w 62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31" y="45"/>
                  </a:moveTo>
                  <a:cubicBezTo>
                    <a:pt x="23" y="45"/>
                    <a:pt x="16" y="39"/>
                    <a:pt x="16" y="31"/>
                  </a:cubicBezTo>
                  <a:cubicBezTo>
                    <a:pt x="16" y="23"/>
                    <a:pt x="23" y="16"/>
                    <a:pt x="31" y="16"/>
                  </a:cubicBezTo>
                  <a:cubicBezTo>
                    <a:pt x="39" y="16"/>
                    <a:pt x="45" y="23"/>
                    <a:pt x="45" y="31"/>
                  </a:cubicBezTo>
                  <a:cubicBezTo>
                    <a:pt x="45" y="39"/>
                    <a:pt x="39" y="45"/>
                    <a:pt x="31" y="4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Freeform 14"/>
            <p:cNvSpPr>
              <a:spLocks noEditPoints="1"/>
            </p:cNvSpPr>
            <p:nvPr/>
          </p:nvSpPr>
          <p:spPr bwMode="auto">
            <a:xfrm>
              <a:off x="4604749" y="1961732"/>
              <a:ext cx="531284" cy="698461"/>
            </a:xfrm>
            <a:custGeom>
              <a:avLst/>
              <a:gdLst>
                <a:gd name="T0" fmla="*/ 92 w 109"/>
                <a:gd name="T1" fmla="*/ 0 h 143"/>
                <a:gd name="T2" fmla="*/ 18 w 109"/>
                <a:gd name="T3" fmla="*/ 0 h 143"/>
                <a:gd name="T4" fmla="*/ 0 w 109"/>
                <a:gd name="T5" fmla="*/ 18 h 143"/>
                <a:gd name="T6" fmla="*/ 0 w 109"/>
                <a:gd name="T7" fmla="*/ 126 h 143"/>
                <a:gd name="T8" fmla="*/ 18 w 109"/>
                <a:gd name="T9" fmla="*/ 143 h 143"/>
                <a:gd name="T10" fmla="*/ 37 w 109"/>
                <a:gd name="T11" fmla="*/ 143 h 143"/>
                <a:gd name="T12" fmla="*/ 78 w 109"/>
                <a:gd name="T13" fmla="*/ 106 h 143"/>
                <a:gd name="T14" fmla="*/ 109 w 109"/>
                <a:gd name="T15" fmla="*/ 120 h 143"/>
                <a:gd name="T16" fmla="*/ 109 w 109"/>
                <a:gd name="T17" fmla="*/ 18 h 143"/>
                <a:gd name="T18" fmla="*/ 92 w 109"/>
                <a:gd name="T19" fmla="*/ 0 h 143"/>
                <a:gd name="T20" fmla="*/ 79 w 109"/>
                <a:gd name="T21" fmla="*/ 75 h 143"/>
                <a:gd name="T22" fmla="*/ 70 w 109"/>
                <a:gd name="T23" fmla="*/ 84 h 143"/>
                <a:gd name="T24" fmla="*/ 20 w 109"/>
                <a:gd name="T25" fmla="*/ 84 h 143"/>
                <a:gd name="T26" fmla="*/ 11 w 109"/>
                <a:gd name="T27" fmla="*/ 75 h 143"/>
                <a:gd name="T28" fmla="*/ 11 w 109"/>
                <a:gd name="T29" fmla="*/ 25 h 143"/>
                <a:gd name="T30" fmla="*/ 20 w 109"/>
                <a:gd name="T31" fmla="*/ 15 h 143"/>
                <a:gd name="T32" fmla="*/ 70 w 109"/>
                <a:gd name="T33" fmla="*/ 15 h 143"/>
                <a:gd name="T34" fmla="*/ 79 w 109"/>
                <a:gd name="T35" fmla="*/ 25 h 143"/>
                <a:gd name="T36" fmla="*/ 79 w 109"/>
                <a:gd name="T37" fmla="*/ 7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43">
                  <a:moveTo>
                    <a:pt x="9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6"/>
                    <a:pt x="8" y="143"/>
                    <a:pt x="18" y="143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9" y="123"/>
                    <a:pt x="57" y="106"/>
                    <a:pt x="78" y="106"/>
                  </a:cubicBezTo>
                  <a:cubicBezTo>
                    <a:pt x="90" y="106"/>
                    <a:pt x="102" y="112"/>
                    <a:pt x="109" y="120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8"/>
                    <a:pt x="101" y="0"/>
                    <a:pt x="92" y="0"/>
                  </a:cubicBezTo>
                  <a:close/>
                  <a:moveTo>
                    <a:pt x="79" y="75"/>
                  </a:moveTo>
                  <a:cubicBezTo>
                    <a:pt x="79" y="80"/>
                    <a:pt x="75" y="84"/>
                    <a:pt x="7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5" y="84"/>
                    <a:pt x="11" y="80"/>
                    <a:pt x="11" y="7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0"/>
                    <a:pt x="15" y="15"/>
                    <a:pt x="2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5" y="15"/>
                    <a:pt x="79" y="20"/>
                    <a:pt x="79" y="25"/>
                  </a:cubicBezTo>
                  <a:lnTo>
                    <a:pt x="79" y="7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5456" y="241925"/>
            <a:ext cx="2155344" cy="820661"/>
            <a:chOff x="435456" y="250890"/>
            <a:chExt cx="2600524" cy="990165"/>
          </a:xfrm>
        </p:grpSpPr>
        <p:sp>
          <p:nvSpPr>
            <p:cNvPr id="256" name="文本框 255"/>
            <p:cNvSpPr txBox="1"/>
            <p:nvPr/>
          </p:nvSpPr>
          <p:spPr>
            <a:xfrm>
              <a:off x="1874586" y="608055"/>
              <a:ext cx="1161394" cy="315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 smtClean="0">
                  <a:solidFill>
                    <a:schemeClr val="bg1"/>
                  </a:solidFill>
                </a:rPr>
                <a:t>GRAND PRIX</a:t>
              </a:r>
              <a:endParaRPr lang="zh-CN" altLang="en-US" sz="8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35456" y="250890"/>
              <a:ext cx="2453031" cy="990165"/>
              <a:chOff x="435456" y="250890"/>
              <a:chExt cx="2453031" cy="990165"/>
            </a:xfrm>
          </p:grpSpPr>
          <p:grpSp>
            <p:nvGrpSpPr>
              <p:cNvPr id="255" name="组合 254"/>
              <p:cNvGrpSpPr/>
              <p:nvPr/>
            </p:nvGrpSpPr>
            <p:grpSpPr>
              <a:xfrm>
                <a:off x="435456" y="291150"/>
                <a:ext cx="1686516" cy="828002"/>
                <a:chOff x="2305050" y="1651000"/>
                <a:chExt cx="7243032" cy="3556000"/>
              </a:xfrm>
            </p:grpSpPr>
            <p:sp>
              <p:nvSpPr>
                <p:cNvPr id="263" name="Freeform 5"/>
                <p:cNvSpPr>
                  <a:spLocks/>
                </p:cNvSpPr>
                <p:nvPr/>
              </p:nvSpPr>
              <p:spPr bwMode="auto">
                <a:xfrm>
                  <a:off x="2819400" y="1651000"/>
                  <a:ext cx="3927475" cy="2806700"/>
                </a:xfrm>
                <a:custGeom>
                  <a:avLst/>
                  <a:gdLst>
                    <a:gd name="T0" fmla="*/ 523 w 1046"/>
                    <a:gd name="T1" fmla="*/ 0 h 746"/>
                    <a:gd name="T2" fmla="*/ 0 w 1046"/>
                    <a:gd name="T3" fmla="*/ 746 h 746"/>
                    <a:gd name="T4" fmla="*/ 275 w 1046"/>
                    <a:gd name="T5" fmla="*/ 746 h 746"/>
                    <a:gd name="T6" fmla="*/ 423 w 1046"/>
                    <a:gd name="T7" fmla="*/ 534 h 746"/>
                    <a:gd name="T8" fmla="*/ 618 w 1046"/>
                    <a:gd name="T9" fmla="*/ 534 h 746"/>
                    <a:gd name="T10" fmla="*/ 760 w 1046"/>
                    <a:gd name="T11" fmla="*/ 332 h 746"/>
                    <a:gd name="T12" fmla="*/ 565 w 1046"/>
                    <a:gd name="T13" fmla="*/ 332 h 746"/>
                    <a:gd name="T14" fmla="*/ 662 w 1046"/>
                    <a:gd name="T15" fmla="*/ 193 h 746"/>
                    <a:gd name="T16" fmla="*/ 1046 w 1046"/>
                    <a:gd name="T17" fmla="*/ 0 h 746"/>
                    <a:gd name="T18" fmla="*/ 523 w 1046"/>
                    <a:gd name="T19" fmla="*/ 0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6" h="746">
                      <a:moveTo>
                        <a:pt x="523" y="0"/>
                      </a:moveTo>
                      <a:cubicBezTo>
                        <a:pt x="0" y="746"/>
                        <a:pt x="0" y="746"/>
                        <a:pt x="0" y="746"/>
                      </a:cubicBezTo>
                      <a:cubicBezTo>
                        <a:pt x="275" y="746"/>
                        <a:pt x="275" y="746"/>
                        <a:pt x="275" y="746"/>
                      </a:cubicBezTo>
                      <a:cubicBezTo>
                        <a:pt x="423" y="534"/>
                        <a:pt x="423" y="534"/>
                        <a:pt x="423" y="534"/>
                      </a:cubicBezTo>
                      <a:cubicBezTo>
                        <a:pt x="618" y="534"/>
                        <a:pt x="618" y="534"/>
                        <a:pt x="618" y="534"/>
                      </a:cubicBezTo>
                      <a:cubicBezTo>
                        <a:pt x="760" y="332"/>
                        <a:pt x="760" y="332"/>
                        <a:pt x="760" y="332"/>
                      </a:cubicBezTo>
                      <a:cubicBezTo>
                        <a:pt x="565" y="332"/>
                        <a:pt x="565" y="332"/>
                        <a:pt x="565" y="332"/>
                      </a:cubicBezTo>
                      <a:cubicBezTo>
                        <a:pt x="662" y="193"/>
                        <a:pt x="662" y="193"/>
                        <a:pt x="662" y="193"/>
                      </a:cubicBezTo>
                      <a:cubicBezTo>
                        <a:pt x="827" y="193"/>
                        <a:pt x="949" y="98"/>
                        <a:pt x="1046" y="0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4" name="Freeform 6"/>
                <p:cNvSpPr>
                  <a:spLocks/>
                </p:cNvSpPr>
                <p:nvPr/>
              </p:nvSpPr>
              <p:spPr bwMode="auto">
                <a:xfrm>
                  <a:off x="6038118" y="3641724"/>
                  <a:ext cx="2117727" cy="815976"/>
                </a:xfrm>
                <a:custGeom>
                  <a:avLst/>
                  <a:gdLst>
                    <a:gd name="T0" fmla="*/ 1242 w 1334"/>
                    <a:gd name="T1" fmla="*/ 194 h 514"/>
                    <a:gd name="T2" fmla="*/ 1244 w 1334"/>
                    <a:gd name="T3" fmla="*/ 190 h 514"/>
                    <a:gd name="T4" fmla="*/ 395 w 1334"/>
                    <a:gd name="T5" fmla="*/ 133 h 514"/>
                    <a:gd name="T6" fmla="*/ 399 w 1334"/>
                    <a:gd name="T7" fmla="*/ 128 h 514"/>
                    <a:gd name="T8" fmla="*/ 1329 w 1334"/>
                    <a:gd name="T9" fmla="*/ 66 h 514"/>
                    <a:gd name="T10" fmla="*/ 1334 w 1334"/>
                    <a:gd name="T11" fmla="*/ 62 h 514"/>
                    <a:gd name="T12" fmla="*/ 359 w 1334"/>
                    <a:gd name="T13" fmla="*/ 0 h 514"/>
                    <a:gd name="T14" fmla="*/ 0 w 1334"/>
                    <a:gd name="T15" fmla="*/ 514 h 514"/>
                    <a:gd name="T16" fmla="*/ 1064 w 1334"/>
                    <a:gd name="T17" fmla="*/ 448 h 514"/>
                    <a:gd name="T18" fmla="*/ 1066 w 1334"/>
                    <a:gd name="T19" fmla="*/ 443 h 514"/>
                    <a:gd name="T20" fmla="*/ 217 w 1334"/>
                    <a:gd name="T21" fmla="*/ 386 h 514"/>
                    <a:gd name="T22" fmla="*/ 220 w 1334"/>
                    <a:gd name="T23" fmla="*/ 382 h 514"/>
                    <a:gd name="T24" fmla="*/ 1152 w 1334"/>
                    <a:gd name="T25" fmla="*/ 320 h 514"/>
                    <a:gd name="T26" fmla="*/ 1156 w 1334"/>
                    <a:gd name="T27" fmla="*/ 315 h 514"/>
                    <a:gd name="T28" fmla="*/ 307 w 1334"/>
                    <a:gd name="T29" fmla="*/ 258 h 514"/>
                    <a:gd name="T30" fmla="*/ 310 w 1334"/>
                    <a:gd name="T31" fmla="*/ 254 h 514"/>
                    <a:gd name="T32" fmla="*/ 1242 w 1334"/>
                    <a:gd name="T33" fmla="*/ 194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34" h="514">
                      <a:moveTo>
                        <a:pt x="1242" y="194"/>
                      </a:moveTo>
                      <a:lnTo>
                        <a:pt x="1244" y="190"/>
                      </a:lnTo>
                      <a:lnTo>
                        <a:pt x="395" y="133"/>
                      </a:lnTo>
                      <a:lnTo>
                        <a:pt x="399" y="128"/>
                      </a:lnTo>
                      <a:lnTo>
                        <a:pt x="1329" y="66"/>
                      </a:lnTo>
                      <a:lnTo>
                        <a:pt x="1334" y="62"/>
                      </a:lnTo>
                      <a:lnTo>
                        <a:pt x="359" y="0"/>
                      </a:lnTo>
                      <a:lnTo>
                        <a:pt x="0" y="514"/>
                      </a:lnTo>
                      <a:lnTo>
                        <a:pt x="1064" y="448"/>
                      </a:lnTo>
                      <a:lnTo>
                        <a:pt x="1066" y="443"/>
                      </a:lnTo>
                      <a:lnTo>
                        <a:pt x="217" y="386"/>
                      </a:lnTo>
                      <a:lnTo>
                        <a:pt x="220" y="382"/>
                      </a:lnTo>
                      <a:lnTo>
                        <a:pt x="1152" y="320"/>
                      </a:lnTo>
                      <a:lnTo>
                        <a:pt x="1156" y="315"/>
                      </a:lnTo>
                      <a:lnTo>
                        <a:pt x="307" y="258"/>
                      </a:lnTo>
                      <a:lnTo>
                        <a:pt x="310" y="254"/>
                      </a:lnTo>
                      <a:lnTo>
                        <a:pt x="1242" y="19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5" name="Freeform 7"/>
                <p:cNvSpPr>
                  <a:spLocks/>
                </p:cNvSpPr>
                <p:nvPr/>
              </p:nvSpPr>
              <p:spPr bwMode="auto">
                <a:xfrm>
                  <a:off x="5826982" y="1651000"/>
                  <a:ext cx="3721100" cy="2009774"/>
                </a:xfrm>
                <a:custGeom>
                  <a:avLst/>
                  <a:gdLst>
                    <a:gd name="T0" fmla="*/ 1727 w 2344"/>
                    <a:gd name="T1" fmla="*/ 944 h 1266"/>
                    <a:gd name="T2" fmla="*/ 1729 w 2344"/>
                    <a:gd name="T3" fmla="*/ 939 h 1266"/>
                    <a:gd name="T4" fmla="*/ 398 w 2344"/>
                    <a:gd name="T5" fmla="*/ 887 h 1266"/>
                    <a:gd name="T6" fmla="*/ 400 w 2344"/>
                    <a:gd name="T7" fmla="*/ 882 h 1266"/>
                    <a:gd name="T8" fmla="*/ 1815 w 2344"/>
                    <a:gd name="T9" fmla="*/ 818 h 1266"/>
                    <a:gd name="T10" fmla="*/ 1817 w 2344"/>
                    <a:gd name="T11" fmla="*/ 813 h 1266"/>
                    <a:gd name="T12" fmla="*/ 485 w 2344"/>
                    <a:gd name="T13" fmla="*/ 761 h 1266"/>
                    <a:gd name="T14" fmla="*/ 487 w 2344"/>
                    <a:gd name="T15" fmla="*/ 756 h 1266"/>
                    <a:gd name="T16" fmla="*/ 1902 w 2344"/>
                    <a:gd name="T17" fmla="*/ 692 h 1266"/>
                    <a:gd name="T18" fmla="*/ 1904 w 2344"/>
                    <a:gd name="T19" fmla="*/ 688 h 1266"/>
                    <a:gd name="T20" fmla="*/ 573 w 2344"/>
                    <a:gd name="T21" fmla="*/ 635 h 1266"/>
                    <a:gd name="T22" fmla="*/ 575 w 2344"/>
                    <a:gd name="T23" fmla="*/ 631 h 1266"/>
                    <a:gd name="T24" fmla="*/ 1990 w 2344"/>
                    <a:gd name="T25" fmla="*/ 567 h 1266"/>
                    <a:gd name="T26" fmla="*/ 1994 w 2344"/>
                    <a:gd name="T27" fmla="*/ 562 h 1266"/>
                    <a:gd name="T28" fmla="*/ 660 w 2344"/>
                    <a:gd name="T29" fmla="*/ 510 h 1266"/>
                    <a:gd name="T30" fmla="*/ 665 w 2344"/>
                    <a:gd name="T31" fmla="*/ 505 h 1266"/>
                    <a:gd name="T32" fmla="*/ 2079 w 2344"/>
                    <a:gd name="T33" fmla="*/ 441 h 1266"/>
                    <a:gd name="T34" fmla="*/ 2082 w 2344"/>
                    <a:gd name="T35" fmla="*/ 436 h 1266"/>
                    <a:gd name="T36" fmla="*/ 748 w 2344"/>
                    <a:gd name="T37" fmla="*/ 384 h 1266"/>
                    <a:gd name="T38" fmla="*/ 752 w 2344"/>
                    <a:gd name="T39" fmla="*/ 379 h 1266"/>
                    <a:gd name="T40" fmla="*/ 2167 w 2344"/>
                    <a:gd name="T41" fmla="*/ 315 h 1266"/>
                    <a:gd name="T42" fmla="*/ 2169 w 2344"/>
                    <a:gd name="T43" fmla="*/ 311 h 1266"/>
                    <a:gd name="T44" fmla="*/ 838 w 2344"/>
                    <a:gd name="T45" fmla="*/ 256 h 1266"/>
                    <a:gd name="T46" fmla="*/ 840 w 2344"/>
                    <a:gd name="T47" fmla="*/ 254 h 1266"/>
                    <a:gd name="T48" fmla="*/ 2255 w 2344"/>
                    <a:gd name="T49" fmla="*/ 190 h 1266"/>
                    <a:gd name="T50" fmla="*/ 2257 w 2344"/>
                    <a:gd name="T51" fmla="*/ 185 h 1266"/>
                    <a:gd name="T52" fmla="*/ 925 w 2344"/>
                    <a:gd name="T53" fmla="*/ 133 h 1266"/>
                    <a:gd name="T54" fmla="*/ 927 w 2344"/>
                    <a:gd name="T55" fmla="*/ 128 h 1266"/>
                    <a:gd name="T56" fmla="*/ 2342 w 2344"/>
                    <a:gd name="T57" fmla="*/ 64 h 1266"/>
                    <a:gd name="T58" fmla="*/ 2344 w 2344"/>
                    <a:gd name="T59" fmla="*/ 59 h 1266"/>
                    <a:gd name="T60" fmla="*/ 887 w 2344"/>
                    <a:gd name="T61" fmla="*/ 0 h 1266"/>
                    <a:gd name="T62" fmla="*/ 0 w 2344"/>
                    <a:gd name="T63" fmla="*/ 1266 h 1266"/>
                    <a:gd name="T64" fmla="*/ 1552 w 2344"/>
                    <a:gd name="T65" fmla="*/ 1195 h 1266"/>
                    <a:gd name="T66" fmla="*/ 1554 w 2344"/>
                    <a:gd name="T67" fmla="*/ 1190 h 1266"/>
                    <a:gd name="T68" fmla="*/ 223 w 2344"/>
                    <a:gd name="T69" fmla="*/ 1138 h 1266"/>
                    <a:gd name="T70" fmla="*/ 225 w 2344"/>
                    <a:gd name="T71" fmla="*/ 1133 h 1266"/>
                    <a:gd name="T72" fmla="*/ 1639 w 2344"/>
                    <a:gd name="T73" fmla="*/ 1069 h 1266"/>
                    <a:gd name="T74" fmla="*/ 1642 w 2344"/>
                    <a:gd name="T75" fmla="*/ 1064 h 1266"/>
                    <a:gd name="T76" fmla="*/ 310 w 2344"/>
                    <a:gd name="T77" fmla="*/ 1012 h 1266"/>
                    <a:gd name="T78" fmla="*/ 312 w 2344"/>
                    <a:gd name="T79" fmla="*/ 1008 h 1266"/>
                    <a:gd name="T80" fmla="*/ 1727 w 2344"/>
                    <a:gd name="T81" fmla="*/ 944 h 1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344" h="1266">
                      <a:moveTo>
                        <a:pt x="1727" y="944"/>
                      </a:moveTo>
                      <a:lnTo>
                        <a:pt x="1729" y="939"/>
                      </a:lnTo>
                      <a:lnTo>
                        <a:pt x="398" y="887"/>
                      </a:lnTo>
                      <a:lnTo>
                        <a:pt x="400" y="882"/>
                      </a:lnTo>
                      <a:lnTo>
                        <a:pt x="1815" y="818"/>
                      </a:lnTo>
                      <a:lnTo>
                        <a:pt x="1817" y="813"/>
                      </a:lnTo>
                      <a:lnTo>
                        <a:pt x="485" y="761"/>
                      </a:lnTo>
                      <a:lnTo>
                        <a:pt x="487" y="756"/>
                      </a:lnTo>
                      <a:lnTo>
                        <a:pt x="1902" y="692"/>
                      </a:lnTo>
                      <a:lnTo>
                        <a:pt x="1904" y="688"/>
                      </a:lnTo>
                      <a:lnTo>
                        <a:pt x="573" y="635"/>
                      </a:lnTo>
                      <a:lnTo>
                        <a:pt x="575" y="631"/>
                      </a:lnTo>
                      <a:lnTo>
                        <a:pt x="1990" y="567"/>
                      </a:lnTo>
                      <a:lnTo>
                        <a:pt x="1994" y="562"/>
                      </a:lnTo>
                      <a:lnTo>
                        <a:pt x="660" y="510"/>
                      </a:lnTo>
                      <a:lnTo>
                        <a:pt x="665" y="505"/>
                      </a:lnTo>
                      <a:lnTo>
                        <a:pt x="2079" y="441"/>
                      </a:lnTo>
                      <a:lnTo>
                        <a:pt x="2082" y="436"/>
                      </a:lnTo>
                      <a:lnTo>
                        <a:pt x="748" y="384"/>
                      </a:lnTo>
                      <a:lnTo>
                        <a:pt x="752" y="379"/>
                      </a:lnTo>
                      <a:lnTo>
                        <a:pt x="2167" y="315"/>
                      </a:lnTo>
                      <a:lnTo>
                        <a:pt x="2169" y="311"/>
                      </a:lnTo>
                      <a:lnTo>
                        <a:pt x="838" y="256"/>
                      </a:lnTo>
                      <a:lnTo>
                        <a:pt x="840" y="254"/>
                      </a:lnTo>
                      <a:lnTo>
                        <a:pt x="2255" y="190"/>
                      </a:lnTo>
                      <a:lnTo>
                        <a:pt x="2257" y="185"/>
                      </a:lnTo>
                      <a:lnTo>
                        <a:pt x="925" y="133"/>
                      </a:lnTo>
                      <a:lnTo>
                        <a:pt x="927" y="128"/>
                      </a:lnTo>
                      <a:lnTo>
                        <a:pt x="2342" y="64"/>
                      </a:lnTo>
                      <a:lnTo>
                        <a:pt x="2344" y="59"/>
                      </a:lnTo>
                      <a:lnTo>
                        <a:pt x="887" y="0"/>
                      </a:lnTo>
                      <a:lnTo>
                        <a:pt x="0" y="1266"/>
                      </a:lnTo>
                      <a:lnTo>
                        <a:pt x="1552" y="1195"/>
                      </a:lnTo>
                      <a:lnTo>
                        <a:pt x="1554" y="1190"/>
                      </a:lnTo>
                      <a:lnTo>
                        <a:pt x="223" y="1138"/>
                      </a:lnTo>
                      <a:lnTo>
                        <a:pt x="225" y="1133"/>
                      </a:lnTo>
                      <a:lnTo>
                        <a:pt x="1639" y="1069"/>
                      </a:lnTo>
                      <a:lnTo>
                        <a:pt x="1642" y="1064"/>
                      </a:lnTo>
                      <a:lnTo>
                        <a:pt x="310" y="1012"/>
                      </a:lnTo>
                      <a:lnTo>
                        <a:pt x="312" y="1008"/>
                      </a:lnTo>
                      <a:lnTo>
                        <a:pt x="1727" y="94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6" name="Freeform 8"/>
                <p:cNvSpPr>
                  <a:spLocks/>
                </p:cNvSpPr>
                <p:nvPr/>
              </p:nvSpPr>
              <p:spPr bwMode="auto">
                <a:xfrm>
                  <a:off x="5613400" y="4737100"/>
                  <a:ext cx="571500" cy="458788"/>
                </a:xfrm>
                <a:custGeom>
                  <a:avLst/>
                  <a:gdLst>
                    <a:gd name="T0" fmla="*/ 115 w 152"/>
                    <a:gd name="T1" fmla="*/ 0 h 122"/>
                    <a:gd name="T2" fmla="*/ 64 w 152"/>
                    <a:gd name="T3" fmla="*/ 24 h 122"/>
                    <a:gd name="T4" fmla="*/ 45 w 152"/>
                    <a:gd name="T5" fmla="*/ 50 h 122"/>
                    <a:gd name="T6" fmla="*/ 74 w 152"/>
                    <a:gd name="T7" fmla="*/ 50 h 122"/>
                    <a:gd name="T8" fmla="*/ 47 w 152"/>
                    <a:gd name="T9" fmla="*/ 90 h 122"/>
                    <a:gd name="T10" fmla="*/ 23 w 152"/>
                    <a:gd name="T11" fmla="*/ 90 h 122"/>
                    <a:gd name="T12" fmla="*/ 0 w 152"/>
                    <a:gd name="T13" fmla="*/ 122 h 122"/>
                    <a:gd name="T14" fmla="*/ 93 w 152"/>
                    <a:gd name="T15" fmla="*/ 122 h 122"/>
                    <a:gd name="T16" fmla="*/ 116 w 152"/>
                    <a:gd name="T17" fmla="*/ 90 h 122"/>
                    <a:gd name="T18" fmla="*/ 89 w 152"/>
                    <a:gd name="T19" fmla="*/ 90 h 122"/>
                    <a:gd name="T20" fmla="*/ 152 w 152"/>
                    <a:gd name="T21" fmla="*/ 0 h 122"/>
                    <a:gd name="T22" fmla="*/ 115 w 152"/>
                    <a:gd name="T23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2" h="122">
                      <a:moveTo>
                        <a:pt x="115" y="0"/>
                      </a:moveTo>
                      <a:cubicBezTo>
                        <a:pt x="99" y="15"/>
                        <a:pt x="87" y="24"/>
                        <a:pt x="64" y="24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23" y="90"/>
                        <a:pt x="23" y="90"/>
                        <a:pt x="23" y="90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93" y="122"/>
                        <a:pt x="93" y="122"/>
                        <a:pt x="93" y="122"/>
                      </a:cubicBezTo>
                      <a:cubicBezTo>
                        <a:pt x="116" y="90"/>
                        <a:pt x="116" y="90"/>
                        <a:pt x="116" y="90"/>
                      </a:cubicBezTo>
                      <a:cubicBezTo>
                        <a:pt x="89" y="90"/>
                        <a:pt x="89" y="90"/>
                        <a:pt x="89" y="9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7" name="Freeform 9"/>
                <p:cNvSpPr>
                  <a:spLocks/>
                </p:cNvSpPr>
                <p:nvPr/>
              </p:nvSpPr>
              <p:spPr bwMode="auto">
                <a:xfrm>
                  <a:off x="4686300" y="4759325"/>
                  <a:ext cx="454025" cy="436563"/>
                </a:xfrm>
                <a:custGeom>
                  <a:avLst/>
                  <a:gdLst>
                    <a:gd name="T0" fmla="*/ 286 w 286"/>
                    <a:gd name="T1" fmla="*/ 0 h 275"/>
                    <a:gd name="T2" fmla="*/ 191 w 286"/>
                    <a:gd name="T3" fmla="*/ 0 h 275"/>
                    <a:gd name="T4" fmla="*/ 0 w 286"/>
                    <a:gd name="T5" fmla="*/ 275 h 275"/>
                    <a:gd name="T6" fmla="*/ 94 w 286"/>
                    <a:gd name="T7" fmla="*/ 275 h 275"/>
                    <a:gd name="T8" fmla="*/ 286 w 286"/>
                    <a:gd name="T9" fmla="*/ 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" h="275">
                      <a:moveTo>
                        <a:pt x="286" y="0"/>
                      </a:moveTo>
                      <a:lnTo>
                        <a:pt x="191" y="0"/>
                      </a:lnTo>
                      <a:lnTo>
                        <a:pt x="0" y="275"/>
                      </a:lnTo>
                      <a:lnTo>
                        <a:pt x="94" y="275"/>
                      </a:lnTo>
                      <a:lnTo>
                        <a:pt x="286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8" name="Freeform 10"/>
                <p:cNvSpPr>
                  <a:spLocks/>
                </p:cNvSpPr>
                <p:nvPr/>
              </p:nvSpPr>
              <p:spPr bwMode="auto">
                <a:xfrm>
                  <a:off x="4249738" y="4860925"/>
                  <a:ext cx="563563" cy="346075"/>
                </a:xfrm>
                <a:custGeom>
                  <a:avLst/>
                  <a:gdLst>
                    <a:gd name="T0" fmla="*/ 44 w 150"/>
                    <a:gd name="T1" fmla="*/ 91 h 92"/>
                    <a:gd name="T2" fmla="*/ 107 w 150"/>
                    <a:gd name="T3" fmla="*/ 61 h 92"/>
                    <a:gd name="T4" fmla="*/ 150 w 150"/>
                    <a:gd name="T5" fmla="*/ 0 h 92"/>
                    <a:gd name="T6" fmla="*/ 110 w 150"/>
                    <a:gd name="T7" fmla="*/ 0 h 92"/>
                    <a:gd name="T8" fmla="*/ 73 w 150"/>
                    <a:gd name="T9" fmla="*/ 54 h 92"/>
                    <a:gd name="T10" fmla="*/ 55 w 150"/>
                    <a:gd name="T11" fmla="*/ 53 h 92"/>
                    <a:gd name="T12" fmla="*/ 92 w 150"/>
                    <a:gd name="T13" fmla="*/ 0 h 92"/>
                    <a:gd name="T14" fmla="*/ 52 w 150"/>
                    <a:gd name="T15" fmla="*/ 0 h 92"/>
                    <a:gd name="T16" fmla="*/ 19 w 150"/>
                    <a:gd name="T17" fmla="*/ 48 h 92"/>
                    <a:gd name="T18" fmla="*/ 44 w 150"/>
                    <a:gd name="T1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0" h="92">
                      <a:moveTo>
                        <a:pt x="44" y="91"/>
                      </a:moveTo>
                      <a:cubicBezTo>
                        <a:pt x="58" y="91"/>
                        <a:pt x="86" y="92"/>
                        <a:pt x="107" y="61"/>
                      </a:cubicBezTo>
                      <a:cubicBezTo>
                        <a:pt x="116" y="48"/>
                        <a:pt x="150" y="0"/>
                        <a:pt x="15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76" y="50"/>
                        <a:pt x="73" y="54"/>
                      </a:cubicBezTo>
                      <a:cubicBezTo>
                        <a:pt x="62" y="69"/>
                        <a:pt x="49" y="62"/>
                        <a:pt x="55" y="53"/>
                      </a:cubicBezTo>
                      <a:cubicBezTo>
                        <a:pt x="59" y="48"/>
                        <a:pt x="92" y="0"/>
                        <a:pt x="9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26" y="37"/>
                        <a:pt x="19" y="48"/>
                      </a:cubicBezTo>
                      <a:cubicBezTo>
                        <a:pt x="0" y="74"/>
                        <a:pt x="20" y="91"/>
                        <a:pt x="44" y="9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69" name="Freeform 11"/>
                <p:cNvSpPr>
                  <a:spLocks/>
                </p:cNvSpPr>
                <p:nvPr/>
              </p:nvSpPr>
              <p:spPr bwMode="auto">
                <a:xfrm>
                  <a:off x="2305050" y="4706938"/>
                  <a:ext cx="654050" cy="488950"/>
                </a:xfrm>
                <a:custGeom>
                  <a:avLst/>
                  <a:gdLst>
                    <a:gd name="T0" fmla="*/ 0 w 174"/>
                    <a:gd name="T1" fmla="*/ 130 h 130"/>
                    <a:gd name="T2" fmla="*/ 44 w 174"/>
                    <a:gd name="T3" fmla="*/ 130 h 130"/>
                    <a:gd name="T4" fmla="*/ 72 w 174"/>
                    <a:gd name="T5" fmla="*/ 90 h 130"/>
                    <a:gd name="T6" fmla="*/ 108 w 174"/>
                    <a:gd name="T7" fmla="*/ 90 h 130"/>
                    <a:gd name="T8" fmla="*/ 131 w 174"/>
                    <a:gd name="T9" fmla="*/ 57 h 130"/>
                    <a:gd name="T10" fmla="*/ 95 w 174"/>
                    <a:gd name="T11" fmla="*/ 57 h 130"/>
                    <a:gd name="T12" fmla="*/ 112 w 174"/>
                    <a:gd name="T13" fmla="*/ 32 h 130"/>
                    <a:gd name="T14" fmla="*/ 174 w 174"/>
                    <a:gd name="T15" fmla="*/ 0 h 130"/>
                    <a:gd name="T16" fmla="*/ 91 w 174"/>
                    <a:gd name="T17" fmla="*/ 0 h 130"/>
                    <a:gd name="T18" fmla="*/ 0 w 174"/>
                    <a:gd name="T19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30">
                      <a:moveTo>
                        <a:pt x="0" y="130"/>
                      </a:move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31" y="57"/>
                        <a:pt x="131" y="57"/>
                        <a:pt x="131" y="57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112" y="32"/>
                        <a:pt x="112" y="32"/>
                        <a:pt x="112" y="32"/>
                      </a:cubicBezTo>
                      <a:cubicBezTo>
                        <a:pt x="140" y="32"/>
                        <a:pt x="152" y="26"/>
                        <a:pt x="174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0" name="Freeform 12"/>
                <p:cNvSpPr>
                  <a:spLocks noEditPoints="1"/>
                </p:cNvSpPr>
                <p:nvPr/>
              </p:nvSpPr>
              <p:spPr bwMode="auto">
                <a:xfrm>
                  <a:off x="2774950" y="4849813"/>
                  <a:ext cx="476250" cy="354013"/>
                </a:xfrm>
                <a:custGeom>
                  <a:avLst/>
                  <a:gdLst>
                    <a:gd name="T0" fmla="*/ 86 w 127"/>
                    <a:gd name="T1" fmla="*/ 0 h 94"/>
                    <a:gd name="T2" fmla="*/ 17 w 127"/>
                    <a:gd name="T3" fmla="*/ 39 h 94"/>
                    <a:gd name="T4" fmla="*/ 37 w 127"/>
                    <a:gd name="T5" fmla="*/ 94 h 94"/>
                    <a:gd name="T6" fmla="*/ 112 w 127"/>
                    <a:gd name="T7" fmla="*/ 48 h 94"/>
                    <a:gd name="T8" fmla="*/ 86 w 127"/>
                    <a:gd name="T9" fmla="*/ 0 h 94"/>
                    <a:gd name="T10" fmla="*/ 48 w 127"/>
                    <a:gd name="T11" fmla="*/ 66 h 94"/>
                    <a:gd name="T12" fmla="*/ 76 w 127"/>
                    <a:gd name="T13" fmla="*/ 26 h 94"/>
                    <a:gd name="T14" fmla="*/ 48 w 127"/>
                    <a:gd name="T15" fmla="*/ 66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" h="94">
                      <a:moveTo>
                        <a:pt x="86" y="0"/>
                      </a:moveTo>
                      <a:cubicBezTo>
                        <a:pt x="61" y="0"/>
                        <a:pt x="34" y="15"/>
                        <a:pt x="17" y="39"/>
                      </a:cubicBezTo>
                      <a:cubicBezTo>
                        <a:pt x="0" y="65"/>
                        <a:pt x="2" y="94"/>
                        <a:pt x="37" y="94"/>
                      </a:cubicBezTo>
                      <a:cubicBezTo>
                        <a:pt x="71" y="94"/>
                        <a:pt x="99" y="71"/>
                        <a:pt x="112" y="48"/>
                      </a:cubicBezTo>
                      <a:cubicBezTo>
                        <a:pt x="127" y="19"/>
                        <a:pt x="118" y="0"/>
                        <a:pt x="86" y="0"/>
                      </a:cubicBezTo>
                      <a:close/>
                      <a:moveTo>
                        <a:pt x="48" y="66"/>
                      </a:moveTo>
                      <a:cubicBezTo>
                        <a:pt x="30" y="64"/>
                        <a:pt x="60" y="22"/>
                        <a:pt x="76" y="26"/>
                      </a:cubicBezTo>
                      <a:cubicBezTo>
                        <a:pt x="94" y="30"/>
                        <a:pt x="64" y="68"/>
                        <a:pt x="48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1" name="Freeform 13"/>
                <p:cNvSpPr>
                  <a:spLocks/>
                </p:cNvSpPr>
                <p:nvPr/>
              </p:nvSpPr>
              <p:spPr bwMode="auto">
                <a:xfrm>
                  <a:off x="3165475" y="4800600"/>
                  <a:ext cx="536575" cy="395288"/>
                </a:xfrm>
                <a:custGeom>
                  <a:avLst/>
                  <a:gdLst>
                    <a:gd name="T0" fmla="*/ 71 w 143"/>
                    <a:gd name="T1" fmla="*/ 61 h 105"/>
                    <a:gd name="T2" fmla="*/ 112 w 143"/>
                    <a:gd name="T3" fmla="*/ 54 h 105"/>
                    <a:gd name="T4" fmla="*/ 143 w 143"/>
                    <a:gd name="T5" fmla="*/ 23 h 105"/>
                    <a:gd name="T6" fmla="*/ 93 w 143"/>
                    <a:gd name="T7" fmla="*/ 29 h 105"/>
                    <a:gd name="T8" fmla="*/ 101 w 143"/>
                    <a:gd name="T9" fmla="*/ 16 h 105"/>
                    <a:gd name="T10" fmla="*/ 62 w 143"/>
                    <a:gd name="T11" fmla="*/ 16 h 105"/>
                    <a:gd name="T12" fmla="*/ 0 w 143"/>
                    <a:gd name="T13" fmla="*/ 105 h 105"/>
                    <a:gd name="T14" fmla="*/ 40 w 143"/>
                    <a:gd name="T15" fmla="*/ 105 h 105"/>
                    <a:gd name="T16" fmla="*/ 71 w 143"/>
                    <a:gd name="T17" fmla="*/ 61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3" h="105">
                      <a:moveTo>
                        <a:pt x="71" y="61"/>
                      </a:moveTo>
                      <a:cubicBezTo>
                        <a:pt x="78" y="50"/>
                        <a:pt x="99" y="37"/>
                        <a:pt x="112" y="54"/>
                      </a:cubicBezTo>
                      <a:cubicBezTo>
                        <a:pt x="143" y="23"/>
                        <a:pt x="143" y="23"/>
                        <a:pt x="143" y="23"/>
                      </a:cubicBezTo>
                      <a:cubicBezTo>
                        <a:pt x="143" y="23"/>
                        <a:pt x="133" y="0"/>
                        <a:pt x="93" y="29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62" y="16"/>
                        <a:pt x="62" y="16"/>
                        <a:pt x="62" y="16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40" y="105"/>
                        <a:pt x="40" y="105"/>
                        <a:pt x="40" y="105"/>
                      </a:cubicBezTo>
                      <a:cubicBezTo>
                        <a:pt x="40" y="105"/>
                        <a:pt x="67" y="65"/>
                        <a:pt x="71" y="6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72" name="Freeform 14"/>
                <p:cNvSpPr>
                  <a:spLocks/>
                </p:cNvSpPr>
                <p:nvPr/>
              </p:nvSpPr>
              <p:spPr bwMode="auto">
                <a:xfrm>
                  <a:off x="3556000" y="4808538"/>
                  <a:ext cx="803275" cy="387350"/>
                </a:xfrm>
                <a:custGeom>
                  <a:avLst/>
                  <a:gdLst>
                    <a:gd name="T0" fmla="*/ 114 w 214"/>
                    <a:gd name="T1" fmla="*/ 103 h 103"/>
                    <a:gd name="T2" fmla="*/ 153 w 214"/>
                    <a:gd name="T3" fmla="*/ 103 h 103"/>
                    <a:gd name="T4" fmla="*/ 193 w 214"/>
                    <a:gd name="T5" fmla="*/ 45 h 103"/>
                    <a:gd name="T6" fmla="*/ 145 w 214"/>
                    <a:gd name="T7" fmla="*/ 26 h 103"/>
                    <a:gd name="T8" fmla="*/ 92 w 214"/>
                    <a:gd name="T9" fmla="*/ 28 h 103"/>
                    <a:gd name="T10" fmla="*/ 102 w 214"/>
                    <a:gd name="T11" fmla="*/ 14 h 103"/>
                    <a:gd name="T12" fmla="*/ 62 w 214"/>
                    <a:gd name="T13" fmla="*/ 14 h 103"/>
                    <a:gd name="T14" fmla="*/ 0 w 214"/>
                    <a:gd name="T15" fmla="*/ 103 h 103"/>
                    <a:gd name="T16" fmla="*/ 39 w 214"/>
                    <a:gd name="T17" fmla="*/ 103 h 103"/>
                    <a:gd name="T18" fmla="*/ 77 w 214"/>
                    <a:gd name="T19" fmla="*/ 49 h 103"/>
                    <a:gd name="T20" fmla="*/ 95 w 214"/>
                    <a:gd name="T21" fmla="*/ 49 h 103"/>
                    <a:gd name="T22" fmla="*/ 57 w 214"/>
                    <a:gd name="T23" fmla="*/ 103 h 103"/>
                    <a:gd name="T24" fmla="*/ 96 w 214"/>
                    <a:gd name="T25" fmla="*/ 103 h 103"/>
                    <a:gd name="T26" fmla="*/ 134 w 214"/>
                    <a:gd name="T27" fmla="*/ 49 h 103"/>
                    <a:gd name="T28" fmla="*/ 152 w 214"/>
                    <a:gd name="T29" fmla="*/ 49 h 103"/>
                    <a:gd name="T30" fmla="*/ 114 w 214"/>
                    <a:gd name="T31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4" h="103">
                      <a:moveTo>
                        <a:pt x="114" y="103"/>
                      </a:moveTo>
                      <a:cubicBezTo>
                        <a:pt x="153" y="103"/>
                        <a:pt x="153" y="103"/>
                        <a:pt x="153" y="103"/>
                      </a:cubicBezTo>
                      <a:cubicBezTo>
                        <a:pt x="153" y="103"/>
                        <a:pt x="188" y="52"/>
                        <a:pt x="193" y="45"/>
                      </a:cubicBezTo>
                      <a:cubicBezTo>
                        <a:pt x="214" y="16"/>
                        <a:pt x="178" y="0"/>
                        <a:pt x="145" y="26"/>
                      </a:cubicBezTo>
                      <a:cubicBezTo>
                        <a:pt x="139" y="4"/>
                        <a:pt x="111" y="14"/>
                        <a:pt x="92" y="28"/>
                      </a:cubicBez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39" y="103"/>
                        <a:pt x="39" y="103"/>
                        <a:pt x="39" y="103"/>
                      </a:cubicBezTo>
                      <a:cubicBezTo>
                        <a:pt x="39" y="103"/>
                        <a:pt x="73" y="54"/>
                        <a:pt x="77" y="49"/>
                      </a:cubicBezTo>
                      <a:cubicBezTo>
                        <a:pt x="85" y="37"/>
                        <a:pt x="101" y="40"/>
                        <a:pt x="95" y="49"/>
                      </a:cubicBezTo>
                      <a:cubicBezTo>
                        <a:pt x="91" y="54"/>
                        <a:pt x="57" y="103"/>
                        <a:pt x="57" y="103"/>
                      </a:cubicBezTo>
                      <a:cubicBezTo>
                        <a:pt x="96" y="103"/>
                        <a:pt x="96" y="103"/>
                        <a:pt x="96" y="103"/>
                      </a:cubicBezTo>
                      <a:cubicBezTo>
                        <a:pt x="96" y="103"/>
                        <a:pt x="130" y="54"/>
                        <a:pt x="134" y="49"/>
                      </a:cubicBezTo>
                      <a:cubicBezTo>
                        <a:pt x="142" y="37"/>
                        <a:pt x="158" y="40"/>
                        <a:pt x="152" y="49"/>
                      </a:cubicBezTo>
                      <a:cubicBezTo>
                        <a:pt x="149" y="54"/>
                        <a:pt x="114" y="103"/>
                        <a:pt x="114" y="103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3" name="Freeform 15"/>
                <p:cNvSpPr>
                  <a:spLocks noEditPoints="1"/>
                </p:cNvSpPr>
                <p:nvPr/>
              </p:nvSpPr>
              <p:spPr bwMode="auto">
                <a:xfrm>
                  <a:off x="5000625" y="4852988"/>
                  <a:ext cx="563563" cy="350838"/>
                </a:xfrm>
                <a:custGeom>
                  <a:avLst/>
                  <a:gdLst>
                    <a:gd name="T0" fmla="*/ 88 w 150"/>
                    <a:gd name="T1" fmla="*/ 91 h 93"/>
                    <a:gd name="T2" fmla="*/ 150 w 150"/>
                    <a:gd name="T3" fmla="*/ 2 h 93"/>
                    <a:gd name="T4" fmla="*/ 110 w 150"/>
                    <a:gd name="T5" fmla="*/ 2 h 93"/>
                    <a:gd name="T6" fmla="*/ 105 w 150"/>
                    <a:gd name="T7" fmla="*/ 10 h 93"/>
                    <a:gd name="T8" fmla="*/ 85 w 150"/>
                    <a:gd name="T9" fmla="*/ 0 h 93"/>
                    <a:gd name="T10" fmla="*/ 11 w 150"/>
                    <a:gd name="T11" fmla="*/ 50 h 93"/>
                    <a:gd name="T12" fmla="*/ 29 w 150"/>
                    <a:gd name="T13" fmla="*/ 93 h 93"/>
                    <a:gd name="T14" fmla="*/ 59 w 150"/>
                    <a:gd name="T15" fmla="*/ 82 h 93"/>
                    <a:gd name="T16" fmla="*/ 53 w 150"/>
                    <a:gd name="T17" fmla="*/ 91 h 93"/>
                    <a:gd name="T18" fmla="*/ 88 w 150"/>
                    <a:gd name="T19" fmla="*/ 91 h 93"/>
                    <a:gd name="T20" fmla="*/ 52 w 150"/>
                    <a:gd name="T21" fmla="*/ 66 h 93"/>
                    <a:gd name="T22" fmla="*/ 51 w 150"/>
                    <a:gd name="T23" fmla="*/ 44 h 93"/>
                    <a:gd name="T24" fmla="*/ 80 w 150"/>
                    <a:gd name="T25" fmla="*/ 26 h 93"/>
                    <a:gd name="T26" fmla="*/ 52 w 150"/>
                    <a:gd name="T27" fmla="*/ 6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0" h="93">
                      <a:moveTo>
                        <a:pt x="88" y="91"/>
                      </a:moveTo>
                      <a:cubicBezTo>
                        <a:pt x="150" y="2"/>
                        <a:pt x="150" y="2"/>
                        <a:pt x="15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5" y="10"/>
                        <a:pt x="105" y="10"/>
                        <a:pt x="105" y="10"/>
                      </a:cubicBezTo>
                      <a:cubicBezTo>
                        <a:pt x="103" y="5"/>
                        <a:pt x="97" y="0"/>
                        <a:pt x="85" y="0"/>
                      </a:cubicBezTo>
                      <a:cubicBezTo>
                        <a:pt x="51" y="0"/>
                        <a:pt x="22" y="25"/>
                        <a:pt x="11" y="50"/>
                      </a:cubicBezTo>
                      <a:cubicBezTo>
                        <a:pt x="0" y="74"/>
                        <a:pt x="8" y="93"/>
                        <a:pt x="29" y="93"/>
                      </a:cubicBezTo>
                      <a:cubicBezTo>
                        <a:pt x="43" y="93"/>
                        <a:pt x="55" y="85"/>
                        <a:pt x="59" y="82"/>
                      </a:cubicBezTo>
                      <a:cubicBezTo>
                        <a:pt x="53" y="91"/>
                        <a:pt x="53" y="91"/>
                        <a:pt x="53" y="91"/>
                      </a:cubicBezTo>
                      <a:cubicBezTo>
                        <a:pt x="88" y="91"/>
                        <a:pt x="88" y="91"/>
                        <a:pt x="88" y="91"/>
                      </a:cubicBezTo>
                      <a:close/>
                      <a:moveTo>
                        <a:pt x="52" y="66"/>
                      </a:moveTo>
                      <a:cubicBezTo>
                        <a:pt x="43" y="64"/>
                        <a:pt x="43" y="56"/>
                        <a:pt x="51" y="44"/>
                      </a:cubicBezTo>
                      <a:cubicBezTo>
                        <a:pt x="58" y="34"/>
                        <a:pt x="72" y="23"/>
                        <a:pt x="80" y="26"/>
                      </a:cubicBezTo>
                      <a:cubicBezTo>
                        <a:pt x="98" y="30"/>
                        <a:pt x="68" y="67"/>
                        <a:pt x="52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</p:grpSp>
          <p:sp>
            <p:nvSpPr>
              <p:cNvPr id="257" name="矩形 256"/>
              <p:cNvSpPr/>
              <p:nvPr/>
            </p:nvSpPr>
            <p:spPr>
              <a:xfrm>
                <a:off x="2146513" y="250890"/>
                <a:ext cx="507121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UBS</a:t>
                </a:r>
              </a:p>
            </p:txBody>
          </p:sp>
          <p:sp>
            <p:nvSpPr>
              <p:cNvPr id="258" name="矩形 257"/>
              <p:cNvSpPr/>
              <p:nvPr/>
            </p:nvSpPr>
            <p:spPr>
              <a:xfrm>
                <a:off x="2036670" y="429472"/>
                <a:ext cx="822379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CHINESE</a:t>
                </a:r>
              </a:p>
            </p:txBody>
          </p:sp>
          <p:sp>
            <p:nvSpPr>
              <p:cNvPr id="259" name="矩形 258"/>
              <p:cNvSpPr/>
              <p:nvPr/>
            </p:nvSpPr>
            <p:spPr>
              <a:xfrm>
                <a:off x="1648268" y="838350"/>
                <a:ext cx="762422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SHANGAI</a:t>
                </a:r>
              </a:p>
            </p:txBody>
          </p:sp>
          <p:sp>
            <p:nvSpPr>
              <p:cNvPr id="260" name="矩形 259"/>
              <p:cNvSpPr/>
              <p:nvPr/>
            </p:nvSpPr>
            <p:spPr>
              <a:xfrm>
                <a:off x="1489746" y="962545"/>
                <a:ext cx="1398741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10-11-12 APRIL 2015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639418" y="294913"/>
            <a:ext cx="3463358" cy="714684"/>
            <a:chOff x="2639418" y="288712"/>
            <a:chExt cx="3463358" cy="714684"/>
          </a:xfrm>
        </p:grpSpPr>
        <p:sp>
          <p:nvSpPr>
            <p:cNvPr id="261" name="矩形 260"/>
            <p:cNvSpPr/>
            <p:nvPr/>
          </p:nvSpPr>
          <p:spPr>
            <a:xfrm>
              <a:off x="2639418" y="288712"/>
              <a:ext cx="34633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2" name="矩形 261"/>
            <p:cNvSpPr/>
            <p:nvPr/>
          </p:nvSpPr>
          <p:spPr>
            <a:xfrm>
              <a:off x="2639418" y="664842"/>
              <a:ext cx="34633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b="1" cap="all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Analysis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214100" y="6235700"/>
            <a:ext cx="9650542" cy="399396"/>
            <a:chOff x="-214100" y="6235700"/>
            <a:chExt cx="9650542" cy="399396"/>
          </a:xfrm>
        </p:grpSpPr>
        <p:sp>
          <p:nvSpPr>
            <p:cNvPr id="52" name="燕尾形 51"/>
            <p:cNvSpPr/>
            <p:nvPr/>
          </p:nvSpPr>
          <p:spPr>
            <a:xfrm>
              <a:off x="-214100" y="6237262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223345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662590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110183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154107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198032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241956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285881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329805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373730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417654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燕尾形 62"/>
            <p:cNvSpPr/>
            <p:nvPr/>
          </p:nvSpPr>
          <p:spPr>
            <a:xfrm>
              <a:off x="461579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燕尾形 63"/>
            <p:cNvSpPr/>
            <p:nvPr/>
          </p:nvSpPr>
          <p:spPr>
            <a:xfrm>
              <a:off x="505503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549428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593352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637277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681201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725126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燕尾形 69"/>
            <p:cNvSpPr/>
            <p:nvPr/>
          </p:nvSpPr>
          <p:spPr>
            <a:xfrm>
              <a:off x="769050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812975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燕尾形 71"/>
            <p:cNvSpPr/>
            <p:nvPr/>
          </p:nvSpPr>
          <p:spPr>
            <a:xfrm>
              <a:off x="856899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燕尾形 72"/>
            <p:cNvSpPr/>
            <p:nvPr/>
          </p:nvSpPr>
          <p:spPr>
            <a:xfrm>
              <a:off x="900824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04036" y="1589661"/>
            <a:ext cx="4447963" cy="909217"/>
            <a:chOff x="5204037" y="1585217"/>
            <a:chExt cx="4447963" cy="909217"/>
          </a:xfrm>
        </p:grpSpPr>
        <p:sp>
          <p:nvSpPr>
            <p:cNvPr id="127" name="Freeform 13"/>
            <p:cNvSpPr>
              <a:spLocks/>
            </p:cNvSpPr>
            <p:nvPr/>
          </p:nvSpPr>
          <p:spPr bwMode="auto">
            <a:xfrm>
              <a:off x="5204037" y="1650046"/>
              <a:ext cx="4447963" cy="844388"/>
            </a:xfrm>
            <a:custGeom>
              <a:avLst/>
              <a:gdLst>
                <a:gd name="T0" fmla="*/ 861 w 878"/>
                <a:gd name="T1" fmla="*/ 0 h 173"/>
                <a:gd name="T2" fmla="*/ 18 w 878"/>
                <a:gd name="T3" fmla="*/ 0 h 173"/>
                <a:gd name="T4" fmla="*/ 0 w 878"/>
                <a:gd name="T5" fmla="*/ 18 h 173"/>
                <a:gd name="T6" fmla="*/ 0 w 878"/>
                <a:gd name="T7" fmla="*/ 156 h 173"/>
                <a:gd name="T8" fmla="*/ 18 w 878"/>
                <a:gd name="T9" fmla="*/ 173 h 173"/>
                <a:gd name="T10" fmla="*/ 861 w 878"/>
                <a:gd name="T11" fmla="*/ 173 h 173"/>
                <a:gd name="T12" fmla="*/ 878 w 878"/>
                <a:gd name="T13" fmla="*/ 156 h 173"/>
                <a:gd name="T14" fmla="*/ 878 w 878"/>
                <a:gd name="T15" fmla="*/ 18 h 173"/>
                <a:gd name="T16" fmla="*/ 861 w 878"/>
                <a:gd name="T1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8" h="173">
                  <a:moveTo>
                    <a:pt x="86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5"/>
                    <a:pt x="8" y="173"/>
                    <a:pt x="18" y="173"/>
                  </a:cubicBezTo>
                  <a:cubicBezTo>
                    <a:pt x="861" y="173"/>
                    <a:pt x="861" y="173"/>
                    <a:pt x="861" y="173"/>
                  </a:cubicBezTo>
                  <a:cubicBezTo>
                    <a:pt x="870" y="173"/>
                    <a:pt x="878" y="165"/>
                    <a:pt x="878" y="156"/>
                  </a:cubicBezTo>
                  <a:cubicBezTo>
                    <a:pt x="878" y="18"/>
                    <a:pt x="878" y="18"/>
                    <a:pt x="878" y="18"/>
                  </a:cubicBezTo>
                  <a:cubicBezTo>
                    <a:pt x="878" y="8"/>
                    <a:pt x="870" y="0"/>
                    <a:pt x="86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8226812" y="1585217"/>
              <a:ext cx="1166220" cy="8240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70%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04036" y="2870853"/>
            <a:ext cx="3407303" cy="898662"/>
            <a:chOff x="5204036" y="2870853"/>
            <a:chExt cx="3407303" cy="898662"/>
          </a:xfrm>
        </p:grpSpPr>
        <p:sp>
          <p:nvSpPr>
            <p:cNvPr id="132" name="Freeform 22"/>
            <p:cNvSpPr>
              <a:spLocks/>
            </p:cNvSpPr>
            <p:nvPr/>
          </p:nvSpPr>
          <p:spPr bwMode="auto">
            <a:xfrm>
              <a:off x="5204036" y="2923711"/>
              <a:ext cx="3407303" cy="845804"/>
            </a:xfrm>
            <a:custGeom>
              <a:avLst/>
              <a:gdLst>
                <a:gd name="T0" fmla="*/ 647 w 664"/>
                <a:gd name="T1" fmla="*/ 0 h 173"/>
                <a:gd name="T2" fmla="*/ 18 w 664"/>
                <a:gd name="T3" fmla="*/ 0 h 173"/>
                <a:gd name="T4" fmla="*/ 0 w 664"/>
                <a:gd name="T5" fmla="*/ 18 h 173"/>
                <a:gd name="T6" fmla="*/ 0 w 664"/>
                <a:gd name="T7" fmla="*/ 155 h 173"/>
                <a:gd name="T8" fmla="*/ 18 w 664"/>
                <a:gd name="T9" fmla="*/ 173 h 173"/>
                <a:gd name="T10" fmla="*/ 647 w 664"/>
                <a:gd name="T11" fmla="*/ 173 h 173"/>
                <a:gd name="T12" fmla="*/ 664 w 664"/>
                <a:gd name="T13" fmla="*/ 155 h 173"/>
                <a:gd name="T14" fmla="*/ 664 w 664"/>
                <a:gd name="T15" fmla="*/ 18 h 173"/>
                <a:gd name="T16" fmla="*/ 647 w 664"/>
                <a:gd name="T1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4" h="173">
                  <a:moveTo>
                    <a:pt x="647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5"/>
                    <a:pt x="8" y="173"/>
                    <a:pt x="18" y="173"/>
                  </a:cubicBezTo>
                  <a:cubicBezTo>
                    <a:pt x="647" y="173"/>
                    <a:pt x="647" y="173"/>
                    <a:pt x="647" y="173"/>
                  </a:cubicBezTo>
                  <a:cubicBezTo>
                    <a:pt x="656" y="173"/>
                    <a:pt x="664" y="165"/>
                    <a:pt x="664" y="155"/>
                  </a:cubicBezTo>
                  <a:cubicBezTo>
                    <a:pt x="664" y="18"/>
                    <a:pt x="664" y="18"/>
                    <a:pt x="664" y="18"/>
                  </a:cubicBezTo>
                  <a:cubicBezTo>
                    <a:pt x="664" y="8"/>
                    <a:pt x="656" y="0"/>
                    <a:pt x="64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59F25"/>
                </a:gs>
                <a:gs pos="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7179690" y="2870853"/>
              <a:ext cx="1259209" cy="8240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56%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04037" y="4155658"/>
            <a:ext cx="2475425" cy="887523"/>
            <a:chOff x="5204037" y="4155658"/>
            <a:chExt cx="2475425" cy="887523"/>
          </a:xfrm>
        </p:grpSpPr>
        <p:sp>
          <p:nvSpPr>
            <p:cNvPr id="137" name="Freeform 30"/>
            <p:cNvSpPr>
              <a:spLocks/>
            </p:cNvSpPr>
            <p:nvPr/>
          </p:nvSpPr>
          <p:spPr bwMode="auto">
            <a:xfrm>
              <a:off x="5204037" y="4198793"/>
              <a:ext cx="2475425" cy="844388"/>
            </a:xfrm>
            <a:custGeom>
              <a:avLst/>
              <a:gdLst>
                <a:gd name="T0" fmla="*/ 449 w 467"/>
                <a:gd name="T1" fmla="*/ 0 h 173"/>
                <a:gd name="T2" fmla="*/ 18 w 467"/>
                <a:gd name="T3" fmla="*/ 0 h 173"/>
                <a:gd name="T4" fmla="*/ 0 w 467"/>
                <a:gd name="T5" fmla="*/ 18 h 173"/>
                <a:gd name="T6" fmla="*/ 0 w 467"/>
                <a:gd name="T7" fmla="*/ 155 h 173"/>
                <a:gd name="T8" fmla="*/ 18 w 467"/>
                <a:gd name="T9" fmla="*/ 173 h 173"/>
                <a:gd name="T10" fmla="*/ 449 w 467"/>
                <a:gd name="T11" fmla="*/ 173 h 173"/>
                <a:gd name="T12" fmla="*/ 467 w 467"/>
                <a:gd name="T13" fmla="*/ 155 h 173"/>
                <a:gd name="T14" fmla="*/ 467 w 467"/>
                <a:gd name="T15" fmla="*/ 18 h 173"/>
                <a:gd name="T16" fmla="*/ 449 w 467"/>
                <a:gd name="T1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73">
                  <a:moveTo>
                    <a:pt x="44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5"/>
                    <a:pt x="8" y="173"/>
                    <a:pt x="18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59" y="173"/>
                    <a:pt x="467" y="165"/>
                    <a:pt x="467" y="155"/>
                  </a:cubicBezTo>
                  <a:cubicBezTo>
                    <a:pt x="467" y="18"/>
                    <a:pt x="467" y="18"/>
                    <a:pt x="467" y="18"/>
                  </a:cubicBezTo>
                  <a:cubicBezTo>
                    <a:pt x="467" y="8"/>
                    <a:pt x="459" y="0"/>
                    <a:pt x="449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50A4"/>
                </a:gs>
                <a:gs pos="0">
                  <a:srgbClr val="0070C0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6238462" y="4155658"/>
              <a:ext cx="1233459" cy="8240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28%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1101834" y="1559335"/>
            <a:ext cx="2736462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赛季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大奖赛第三站中国大奖赛正赛在上海国际赛车场结束。杆位发车的汉密尔顿，自始至终领先最终率先冲线打破卫冕魔咒，成为首位在中国站蝉联冠军的车手，这是汉密尔顿第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次在上赛道登上最高颁奖台，也是他职业生涯拿到的第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分站冠军</a:t>
            </a:r>
          </a:p>
        </p:txBody>
      </p:sp>
    </p:spTree>
    <p:extLst>
      <p:ext uri="{BB962C8B-B14F-4D97-AF65-F5344CB8AC3E}">
        <p14:creationId xmlns:p14="http://schemas.microsoft.com/office/powerpoint/2010/main" val="156704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220">
        <p14:prism isInverted="1"/>
      </p:transition>
    </mc:Choice>
    <mc:Fallback xmlns="">
      <p:transition spd="slow" advTm="72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5456" y="241925"/>
            <a:ext cx="2155344" cy="820661"/>
            <a:chOff x="435456" y="250890"/>
            <a:chExt cx="2600524" cy="990165"/>
          </a:xfrm>
        </p:grpSpPr>
        <p:sp>
          <p:nvSpPr>
            <p:cNvPr id="256" name="文本框 255"/>
            <p:cNvSpPr txBox="1"/>
            <p:nvPr/>
          </p:nvSpPr>
          <p:spPr>
            <a:xfrm>
              <a:off x="1874586" y="608055"/>
              <a:ext cx="1161394" cy="315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 smtClean="0">
                  <a:solidFill>
                    <a:schemeClr val="bg1"/>
                  </a:solidFill>
                </a:rPr>
                <a:t>GRAND PRIX</a:t>
              </a:r>
              <a:endParaRPr lang="zh-CN" altLang="en-US" sz="8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35456" y="250890"/>
              <a:ext cx="2453031" cy="990165"/>
              <a:chOff x="435456" y="250890"/>
              <a:chExt cx="2453031" cy="990165"/>
            </a:xfrm>
          </p:grpSpPr>
          <p:grpSp>
            <p:nvGrpSpPr>
              <p:cNvPr id="255" name="组合 254"/>
              <p:cNvGrpSpPr/>
              <p:nvPr/>
            </p:nvGrpSpPr>
            <p:grpSpPr>
              <a:xfrm>
                <a:off x="435456" y="291150"/>
                <a:ext cx="1686516" cy="828002"/>
                <a:chOff x="2305050" y="1651000"/>
                <a:chExt cx="7243032" cy="3556000"/>
              </a:xfrm>
            </p:grpSpPr>
            <p:sp>
              <p:nvSpPr>
                <p:cNvPr id="263" name="Freeform 5"/>
                <p:cNvSpPr>
                  <a:spLocks/>
                </p:cNvSpPr>
                <p:nvPr/>
              </p:nvSpPr>
              <p:spPr bwMode="auto">
                <a:xfrm>
                  <a:off x="2819400" y="1651000"/>
                  <a:ext cx="3927475" cy="2806700"/>
                </a:xfrm>
                <a:custGeom>
                  <a:avLst/>
                  <a:gdLst>
                    <a:gd name="T0" fmla="*/ 523 w 1046"/>
                    <a:gd name="T1" fmla="*/ 0 h 746"/>
                    <a:gd name="T2" fmla="*/ 0 w 1046"/>
                    <a:gd name="T3" fmla="*/ 746 h 746"/>
                    <a:gd name="T4" fmla="*/ 275 w 1046"/>
                    <a:gd name="T5" fmla="*/ 746 h 746"/>
                    <a:gd name="T6" fmla="*/ 423 w 1046"/>
                    <a:gd name="T7" fmla="*/ 534 h 746"/>
                    <a:gd name="T8" fmla="*/ 618 w 1046"/>
                    <a:gd name="T9" fmla="*/ 534 h 746"/>
                    <a:gd name="T10" fmla="*/ 760 w 1046"/>
                    <a:gd name="T11" fmla="*/ 332 h 746"/>
                    <a:gd name="T12" fmla="*/ 565 w 1046"/>
                    <a:gd name="T13" fmla="*/ 332 h 746"/>
                    <a:gd name="T14" fmla="*/ 662 w 1046"/>
                    <a:gd name="T15" fmla="*/ 193 h 746"/>
                    <a:gd name="T16" fmla="*/ 1046 w 1046"/>
                    <a:gd name="T17" fmla="*/ 0 h 746"/>
                    <a:gd name="T18" fmla="*/ 523 w 1046"/>
                    <a:gd name="T19" fmla="*/ 0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6" h="746">
                      <a:moveTo>
                        <a:pt x="523" y="0"/>
                      </a:moveTo>
                      <a:cubicBezTo>
                        <a:pt x="0" y="746"/>
                        <a:pt x="0" y="746"/>
                        <a:pt x="0" y="746"/>
                      </a:cubicBezTo>
                      <a:cubicBezTo>
                        <a:pt x="275" y="746"/>
                        <a:pt x="275" y="746"/>
                        <a:pt x="275" y="746"/>
                      </a:cubicBezTo>
                      <a:cubicBezTo>
                        <a:pt x="423" y="534"/>
                        <a:pt x="423" y="534"/>
                        <a:pt x="423" y="534"/>
                      </a:cubicBezTo>
                      <a:cubicBezTo>
                        <a:pt x="618" y="534"/>
                        <a:pt x="618" y="534"/>
                        <a:pt x="618" y="534"/>
                      </a:cubicBezTo>
                      <a:cubicBezTo>
                        <a:pt x="760" y="332"/>
                        <a:pt x="760" y="332"/>
                        <a:pt x="760" y="332"/>
                      </a:cubicBezTo>
                      <a:cubicBezTo>
                        <a:pt x="565" y="332"/>
                        <a:pt x="565" y="332"/>
                        <a:pt x="565" y="332"/>
                      </a:cubicBezTo>
                      <a:cubicBezTo>
                        <a:pt x="662" y="193"/>
                        <a:pt x="662" y="193"/>
                        <a:pt x="662" y="193"/>
                      </a:cubicBezTo>
                      <a:cubicBezTo>
                        <a:pt x="827" y="193"/>
                        <a:pt x="949" y="98"/>
                        <a:pt x="1046" y="0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4" name="Freeform 6"/>
                <p:cNvSpPr>
                  <a:spLocks/>
                </p:cNvSpPr>
                <p:nvPr/>
              </p:nvSpPr>
              <p:spPr bwMode="auto">
                <a:xfrm>
                  <a:off x="6038118" y="3641724"/>
                  <a:ext cx="2117727" cy="815976"/>
                </a:xfrm>
                <a:custGeom>
                  <a:avLst/>
                  <a:gdLst>
                    <a:gd name="T0" fmla="*/ 1242 w 1334"/>
                    <a:gd name="T1" fmla="*/ 194 h 514"/>
                    <a:gd name="T2" fmla="*/ 1244 w 1334"/>
                    <a:gd name="T3" fmla="*/ 190 h 514"/>
                    <a:gd name="T4" fmla="*/ 395 w 1334"/>
                    <a:gd name="T5" fmla="*/ 133 h 514"/>
                    <a:gd name="T6" fmla="*/ 399 w 1334"/>
                    <a:gd name="T7" fmla="*/ 128 h 514"/>
                    <a:gd name="T8" fmla="*/ 1329 w 1334"/>
                    <a:gd name="T9" fmla="*/ 66 h 514"/>
                    <a:gd name="T10" fmla="*/ 1334 w 1334"/>
                    <a:gd name="T11" fmla="*/ 62 h 514"/>
                    <a:gd name="T12" fmla="*/ 359 w 1334"/>
                    <a:gd name="T13" fmla="*/ 0 h 514"/>
                    <a:gd name="T14" fmla="*/ 0 w 1334"/>
                    <a:gd name="T15" fmla="*/ 514 h 514"/>
                    <a:gd name="T16" fmla="*/ 1064 w 1334"/>
                    <a:gd name="T17" fmla="*/ 448 h 514"/>
                    <a:gd name="T18" fmla="*/ 1066 w 1334"/>
                    <a:gd name="T19" fmla="*/ 443 h 514"/>
                    <a:gd name="T20" fmla="*/ 217 w 1334"/>
                    <a:gd name="T21" fmla="*/ 386 h 514"/>
                    <a:gd name="T22" fmla="*/ 220 w 1334"/>
                    <a:gd name="T23" fmla="*/ 382 h 514"/>
                    <a:gd name="T24" fmla="*/ 1152 w 1334"/>
                    <a:gd name="T25" fmla="*/ 320 h 514"/>
                    <a:gd name="T26" fmla="*/ 1156 w 1334"/>
                    <a:gd name="T27" fmla="*/ 315 h 514"/>
                    <a:gd name="T28" fmla="*/ 307 w 1334"/>
                    <a:gd name="T29" fmla="*/ 258 h 514"/>
                    <a:gd name="T30" fmla="*/ 310 w 1334"/>
                    <a:gd name="T31" fmla="*/ 254 h 514"/>
                    <a:gd name="T32" fmla="*/ 1242 w 1334"/>
                    <a:gd name="T33" fmla="*/ 194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34" h="514">
                      <a:moveTo>
                        <a:pt x="1242" y="194"/>
                      </a:moveTo>
                      <a:lnTo>
                        <a:pt x="1244" y="190"/>
                      </a:lnTo>
                      <a:lnTo>
                        <a:pt x="395" y="133"/>
                      </a:lnTo>
                      <a:lnTo>
                        <a:pt x="399" y="128"/>
                      </a:lnTo>
                      <a:lnTo>
                        <a:pt x="1329" y="66"/>
                      </a:lnTo>
                      <a:lnTo>
                        <a:pt x="1334" y="62"/>
                      </a:lnTo>
                      <a:lnTo>
                        <a:pt x="359" y="0"/>
                      </a:lnTo>
                      <a:lnTo>
                        <a:pt x="0" y="514"/>
                      </a:lnTo>
                      <a:lnTo>
                        <a:pt x="1064" y="448"/>
                      </a:lnTo>
                      <a:lnTo>
                        <a:pt x="1066" y="443"/>
                      </a:lnTo>
                      <a:lnTo>
                        <a:pt x="217" y="386"/>
                      </a:lnTo>
                      <a:lnTo>
                        <a:pt x="220" y="382"/>
                      </a:lnTo>
                      <a:lnTo>
                        <a:pt x="1152" y="320"/>
                      </a:lnTo>
                      <a:lnTo>
                        <a:pt x="1156" y="315"/>
                      </a:lnTo>
                      <a:lnTo>
                        <a:pt x="307" y="258"/>
                      </a:lnTo>
                      <a:lnTo>
                        <a:pt x="310" y="254"/>
                      </a:lnTo>
                      <a:lnTo>
                        <a:pt x="1242" y="19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5" name="Freeform 7"/>
                <p:cNvSpPr>
                  <a:spLocks/>
                </p:cNvSpPr>
                <p:nvPr/>
              </p:nvSpPr>
              <p:spPr bwMode="auto">
                <a:xfrm>
                  <a:off x="5826982" y="1651000"/>
                  <a:ext cx="3721100" cy="2009774"/>
                </a:xfrm>
                <a:custGeom>
                  <a:avLst/>
                  <a:gdLst>
                    <a:gd name="T0" fmla="*/ 1727 w 2344"/>
                    <a:gd name="T1" fmla="*/ 944 h 1266"/>
                    <a:gd name="T2" fmla="*/ 1729 w 2344"/>
                    <a:gd name="T3" fmla="*/ 939 h 1266"/>
                    <a:gd name="T4" fmla="*/ 398 w 2344"/>
                    <a:gd name="T5" fmla="*/ 887 h 1266"/>
                    <a:gd name="T6" fmla="*/ 400 w 2344"/>
                    <a:gd name="T7" fmla="*/ 882 h 1266"/>
                    <a:gd name="T8" fmla="*/ 1815 w 2344"/>
                    <a:gd name="T9" fmla="*/ 818 h 1266"/>
                    <a:gd name="T10" fmla="*/ 1817 w 2344"/>
                    <a:gd name="T11" fmla="*/ 813 h 1266"/>
                    <a:gd name="T12" fmla="*/ 485 w 2344"/>
                    <a:gd name="T13" fmla="*/ 761 h 1266"/>
                    <a:gd name="T14" fmla="*/ 487 w 2344"/>
                    <a:gd name="T15" fmla="*/ 756 h 1266"/>
                    <a:gd name="T16" fmla="*/ 1902 w 2344"/>
                    <a:gd name="T17" fmla="*/ 692 h 1266"/>
                    <a:gd name="T18" fmla="*/ 1904 w 2344"/>
                    <a:gd name="T19" fmla="*/ 688 h 1266"/>
                    <a:gd name="T20" fmla="*/ 573 w 2344"/>
                    <a:gd name="T21" fmla="*/ 635 h 1266"/>
                    <a:gd name="T22" fmla="*/ 575 w 2344"/>
                    <a:gd name="T23" fmla="*/ 631 h 1266"/>
                    <a:gd name="T24" fmla="*/ 1990 w 2344"/>
                    <a:gd name="T25" fmla="*/ 567 h 1266"/>
                    <a:gd name="T26" fmla="*/ 1994 w 2344"/>
                    <a:gd name="T27" fmla="*/ 562 h 1266"/>
                    <a:gd name="T28" fmla="*/ 660 w 2344"/>
                    <a:gd name="T29" fmla="*/ 510 h 1266"/>
                    <a:gd name="T30" fmla="*/ 665 w 2344"/>
                    <a:gd name="T31" fmla="*/ 505 h 1266"/>
                    <a:gd name="T32" fmla="*/ 2079 w 2344"/>
                    <a:gd name="T33" fmla="*/ 441 h 1266"/>
                    <a:gd name="T34" fmla="*/ 2082 w 2344"/>
                    <a:gd name="T35" fmla="*/ 436 h 1266"/>
                    <a:gd name="T36" fmla="*/ 748 w 2344"/>
                    <a:gd name="T37" fmla="*/ 384 h 1266"/>
                    <a:gd name="T38" fmla="*/ 752 w 2344"/>
                    <a:gd name="T39" fmla="*/ 379 h 1266"/>
                    <a:gd name="T40" fmla="*/ 2167 w 2344"/>
                    <a:gd name="T41" fmla="*/ 315 h 1266"/>
                    <a:gd name="T42" fmla="*/ 2169 w 2344"/>
                    <a:gd name="T43" fmla="*/ 311 h 1266"/>
                    <a:gd name="T44" fmla="*/ 838 w 2344"/>
                    <a:gd name="T45" fmla="*/ 256 h 1266"/>
                    <a:gd name="T46" fmla="*/ 840 w 2344"/>
                    <a:gd name="T47" fmla="*/ 254 h 1266"/>
                    <a:gd name="T48" fmla="*/ 2255 w 2344"/>
                    <a:gd name="T49" fmla="*/ 190 h 1266"/>
                    <a:gd name="T50" fmla="*/ 2257 w 2344"/>
                    <a:gd name="T51" fmla="*/ 185 h 1266"/>
                    <a:gd name="T52" fmla="*/ 925 w 2344"/>
                    <a:gd name="T53" fmla="*/ 133 h 1266"/>
                    <a:gd name="T54" fmla="*/ 927 w 2344"/>
                    <a:gd name="T55" fmla="*/ 128 h 1266"/>
                    <a:gd name="T56" fmla="*/ 2342 w 2344"/>
                    <a:gd name="T57" fmla="*/ 64 h 1266"/>
                    <a:gd name="T58" fmla="*/ 2344 w 2344"/>
                    <a:gd name="T59" fmla="*/ 59 h 1266"/>
                    <a:gd name="T60" fmla="*/ 887 w 2344"/>
                    <a:gd name="T61" fmla="*/ 0 h 1266"/>
                    <a:gd name="T62" fmla="*/ 0 w 2344"/>
                    <a:gd name="T63" fmla="*/ 1266 h 1266"/>
                    <a:gd name="T64" fmla="*/ 1552 w 2344"/>
                    <a:gd name="T65" fmla="*/ 1195 h 1266"/>
                    <a:gd name="T66" fmla="*/ 1554 w 2344"/>
                    <a:gd name="T67" fmla="*/ 1190 h 1266"/>
                    <a:gd name="T68" fmla="*/ 223 w 2344"/>
                    <a:gd name="T69" fmla="*/ 1138 h 1266"/>
                    <a:gd name="T70" fmla="*/ 225 w 2344"/>
                    <a:gd name="T71" fmla="*/ 1133 h 1266"/>
                    <a:gd name="T72" fmla="*/ 1639 w 2344"/>
                    <a:gd name="T73" fmla="*/ 1069 h 1266"/>
                    <a:gd name="T74" fmla="*/ 1642 w 2344"/>
                    <a:gd name="T75" fmla="*/ 1064 h 1266"/>
                    <a:gd name="T76" fmla="*/ 310 w 2344"/>
                    <a:gd name="T77" fmla="*/ 1012 h 1266"/>
                    <a:gd name="T78" fmla="*/ 312 w 2344"/>
                    <a:gd name="T79" fmla="*/ 1008 h 1266"/>
                    <a:gd name="T80" fmla="*/ 1727 w 2344"/>
                    <a:gd name="T81" fmla="*/ 944 h 1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344" h="1266">
                      <a:moveTo>
                        <a:pt x="1727" y="944"/>
                      </a:moveTo>
                      <a:lnTo>
                        <a:pt x="1729" y="939"/>
                      </a:lnTo>
                      <a:lnTo>
                        <a:pt x="398" y="887"/>
                      </a:lnTo>
                      <a:lnTo>
                        <a:pt x="400" y="882"/>
                      </a:lnTo>
                      <a:lnTo>
                        <a:pt x="1815" y="818"/>
                      </a:lnTo>
                      <a:lnTo>
                        <a:pt x="1817" y="813"/>
                      </a:lnTo>
                      <a:lnTo>
                        <a:pt x="485" y="761"/>
                      </a:lnTo>
                      <a:lnTo>
                        <a:pt x="487" y="756"/>
                      </a:lnTo>
                      <a:lnTo>
                        <a:pt x="1902" y="692"/>
                      </a:lnTo>
                      <a:lnTo>
                        <a:pt x="1904" y="688"/>
                      </a:lnTo>
                      <a:lnTo>
                        <a:pt x="573" y="635"/>
                      </a:lnTo>
                      <a:lnTo>
                        <a:pt x="575" y="631"/>
                      </a:lnTo>
                      <a:lnTo>
                        <a:pt x="1990" y="567"/>
                      </a:lnTo>
                      <a:lnTo>
                        <a:pt x="1994" y="562"/>
                      </a:lnTo>
                      <a:lnTo>
                        <a:pt x="660" y="510"/>
                      </a:lnTo>
                      <a:lnTo>
                        <a:pt x="665" y="505"/>
                      </a:lnTo>
                      <a:lnTo>
                        <a:pt x="2079" y="441"/>
                      </a:lnTo>
                      <a:lnTo>
                        <a:pt x="2082" y="436"/>
                      </a:lnTo>
                      <a:lnTo>
                        <a:pt x="748" y="384"/>
                      </a:lnTo>
                      <a:lnTo>
                        <a:pt x="752" y="379"/>
                      </a:lnTo>
                      <a:lnTo>
                        <a:pt x="2167" y="315"/>
                      </a:lnTo>
                      <a:lnTo>
                        <a:pt x="2169" y="311"/>
                      </a:lnTo>
                      <a:lnTo>
                        <a:pt x="838" y="256"/>
                      </a:lnTo>
                      <a:lnTo>
                        <a:pt x="840" y="254"/>
                      </a:lnTo>
                      <a:lnTo>
                        <a:pt x="2255" y="190"/>
                      </a:lnTo>
                      <a:lnTo>
                        <a:pt x="2257" y="185"/>
                      </a:lnTo>
                      <a:lnTo>
                        <a:pt x="925" y="133"/>
                      </a:lnTo>
                      <a:lnTo>
                        <a:pt x="927" y="128"/>
                      </a:lnTo>
                      <a:lnTo>
                        <a:pt x="2342" y="64"/>
                      </a:lnTo>
                      <a:lnTo>
                        <a:pt x="2344" y="59"/>
                      </a:lnTo>
                      <a:lnTo>
                        <a:pt x="887" y="0"/>
                      </a:lnTo>
                      <a:lnTo>
                        <a:pt x="0" y="1266"/>
                      </a:lnTo>
                      <a:lnTo>
                        <a:pt x="1552" y="1195"/>
                      </a:lnTo>
                      <a:lnTo>
                        <a:pt x="1554" y="1190"/>
                      </a:lnTo>
                      <a:lnTo>
                        <a:pt x="223" y="1138"/>
                      </a:lnTo>
                      <a:lnTo>
                        <a:pt x="225" y="1133"/>
                      </a:lnTo>
                      <a:lnTo>
                        <a:pt x="1639" y="1069"/>
                      </a:lnTo>
                      <a:lnTo>
                        <a:pt x="1642" y="1064"/>
                      </a:lnTo>
                      <a:lnTo>
                        <a:pt x="310" y="1012"/>
                      </a:lnTo>
                      <a:lnTo>
                        <a:pt x="312" y="1008"/>
                      </a:lnTo>
                      <a:lnTo>
                        <a:pt x="1727" y="94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03200" dist="889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softEdge">
                  <a:bevelT w="1270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6" name="Freeform 8"/>
                <p:cNvSpPr>
                  <a:spLocks/>
                </p:cNvSpPr>
                <p:nvPr/>
              </p:nvSpPr>
              <p:spPr bwMode="auto">
                <a:xfrm>
                  <a:off x="5613400" y="4737100"/>
                  <a:ext cx="571500" cy="458788"/>
                </a:xfrm>
                <a:custGeom>
                  <a:avLst/>
                  <a:gdLst>
                    <a:gd name="T0" fmla="*/ 115 w 152"/>
                    <a:gd name="T1" fmla="*/ 0 h 122"/>
                    <a:gd name="T2" fmla="*/ 64 w 152"/>
                    <a:gd name="T3" fmla="*/ 24 h 122"/>
                    <a:gd name="T4" fmla="*/ 45 w 152"/>
                    <a:gd name="T5" fmla="*/ 50 h 122"/>
                    <a:gd name="T6" fmla="*/ 74 w 152"/>
                    <a:gd name="T7" fmla="*/ 50 h 122"/>
                    <a:gd name="T8" fmla="*/ 47 w 152"/>
                    <a:gd name="T9" fmla="*/ 90 h 122"/>
                    <a:gd name="T10" fmla="*/ 23 w 152"/>
                    <a:gd name="T11" fmla="*/ 90 h 122"/>
                    <a:gd name="T12" fmla="*/ 0 w 152"/>
                    <a:gd name="T13" fmla="*/ 122 h 122"/>
                    <a:gd name="T14" fmla="*/ 93 w 152"/>
                    <a:gd name="T15" fmla="*/ 122 h 122"/>
                    <a:gd name="T16" fmla="*/ 116 w 152"/>
                    <a:gd name="T17" fmla="*/ 90 h 122"/>
                    <a:gd name="T18" fmla="*/ 89 w 152"/>
                    <a:gd name="T19" fmla="*/ 90 h 122"/>
                    <a:gd name="T20" fmla="*/ 152 w 152"/>
                    <a:gd name="T21" fmla="*/ 0 h 122"/>
                    <a:gd name="T22" fmla="*/ 115 w 152"/>
                    <a:gd name="T23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2" h="122">
                      <a:moveTo>
                        <a:pt x="115" y="0"/>
                      </a:moveTo>
                      <a:cubicBezTo>
                        <a:pt x="99" y="15"/>
                        <a:pt x="87" y="24"/>
                        <a:pt x="64" y="24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23" y="90"/>
                        <a:pt x="23" y="90"/>
                        <a:pt x="23" y="90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93" y="122"/>
                        <a:pt x="93" y="122"/>
                        <a:pt x="93" y="122"/>
                      </a:cubicBezTo>
                      <a:cubicBezTo>
                        <a:pt x="116" y="90"/>
                        <a:pt x="116" y="90"/>
                        <a:pt x="116" y="90"/>
                      </a:cubicBezTo>
                      <a:cubicBezTo>
                        <a:pt x="89" y="90"/>
                        <a:pt x="89" y="90"/>
                        <a:pt x="89" y="9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7" name="Freeform 9"/>
                <p:cNvSpPr>
                  <a:spLocks/>
                </p:cNvSpPr>
                <p:nvPr/>
              </p:nvSpPr>
              <p:spPr bwMode="auto">
                <a:xfrm>
                  <a:off x="4686300" y="4759325"/>
                  <a:ext cx="454025" cy="436563"/>
                </a:xfrm>
                <a:custGeom>
                  <a:avLst/>
                  <a:gdLst>
                    <a:gd name="T0" fmla="*/ 286 w 286"/>
                    <a:gd name="T1" fmla="*/ 0 h 275"/>
                    <a:gd name="T2" fmla="*/ 191 w 286"/>
                    <a:gd name="T3" fmla="*/ 0 h 275"/>
                    <a:gd name="T4" fmla="*/ 0 w 286"/>
                    <a:gd name="T5" fmla="*/ 275 h 275"/>
                    <a:gd name="T6" fmla="*/ 94 w 286"/>
                    <a:gd name="T7" fmla="*/ 275 h 275"/>
                    <a:gd name="T8" fmla="*/ 286 w 286"/>
                    <a:gd name="T9" fmla="*/ 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" h="275">
                      <a:moveTo>
                        <a:pt x="286" y="0"/>
                      </a:moveTo>
                      <a:lnTo>
                        <a:pt x="191" y="0"/>
                      </a:lnTo>
                      <a:lnTo>
                        <a:pt x="0" y="275"/>
                      </a:lnTo>
                      <a:lnTo>
                        <a:pt x="94" y="275"/>
                      </a:lnTo>
                      <a:lnTo>
                        <a:pt x="286" y="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68" name="Freeform 10"/>
                <p:cNvSpPr>
                  <a:spLocks/>
                </p:cNvSpPr>
                <p:nvPr/>
              </p:nvSpPr>
              <p:spPr bwMode="auto">
                <a:xfrm>
                  <a:off x="4249738" y="4860925"/>
                  <a:ext cx="563563" cy="346075"/>
                </a:xfrm>
                <a:custGeom>
                  <a:avLst/>
                  <a:gdLst>
                    <a:gd name="T0" fmla="*/ 44 w 150"/>
                    <a:gd name="T1" fmla="*/ 91 h 92"/>
                    <a:gd name="T2" fmla="*/ 107 w 150"/>
                    <a:gd name="T3" fmla="*/ 61 h 92"/>
                    <a:gd name="T4" fmla="*/ 150 w 150"/>
                    <a:gd name="T5" fmla="*/ 0 h 92"/>
                    <a:gd name="T6" fmla="*/ 110 w 150"/>
                    <a:gd name="T7" fmla="*/ 0 h 92"/>
                    <a:gd name="T8" fmla="*/ 73 w 150"/>
                    <a:gd name="T9" fmla="*/ 54 h 92"/>
                    <a:gd name="T10" fmla="*/ 55 w 150"/>
                    <a:gd name="T11" fmla="*/ 53 h 92"/>
                    <a:gd name="T12" fmla="*/ 92 w 150"/>
                    <a:gd name="T13" fmla="*/ 0 h 92"/>
                    <a:gd name="T14" fmla="*/ 52 w 150"/>
                    <a:gd name="T15" fmla="*/ 0 h 92"/>
                    <a:gd name="T16" fmla="*/ 19 w 150"/>
                    <a:gd name="T17" fmla="*/ 48 h 92"/>
                    <a:gd name="T18" fmla="*/ 44 w 150"/>
                    <a:gd name="T1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0" h="92">
                      <a:moveTo>
                        <a:pt x="44" y="91"/>
                      </a:moveTo>
                      <a:cubicBezTo>
                        <a:pt x="58" y="91"/>
                        <a:pt x="86" y="92"/>
                        <a:pt x="107" y="61"/>
                      </a:cubicBezTo>
                      <a:cubicBezTo>
                        <a:pt x="116" y="48"/>
                        <a:pt x="150" y="0"/>
                        <a:pt x="15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76" y="50"/>
                        <a:pt x="73" y="54"/>
                      </a:cubicBezTo>
                      <a:cubicBezTo>
                        <a:pt x="62" y="69"/>
                        <a:pt x="49" y="62"/>
                        <a:pt x="55" y="53"/>
                      </a:cubicBezTo>
                      <a:cubicBezTo>
                        <a:pt x="59" y="48"/>
                        <a:pt x="92" y="0"/>
                        <a:pt x="9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26" y="37"/>
                        <a:pt x="19" y="48"/>
                      </a:cubicBezTo>
                      <a:cubicBezTo>
                        <a:pt x="0" y="74"/>
                        <a:pt x="20" y="91"/>
                        <a:pt x="44" y="9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69" name="Freeform 11"/>
                <p:cNvSpPr>
                  <a:spLocks/>
                </p:cNvSpPr>
                <p:nvPr/>
              </p:nvSpPr>
              <p:spPr bwMode="auto">
                <a:xfrm>
                  <a:off x="2305050" y="4706938"/>
                  <a:ext cx="654050" cy="488950"/>
                </a:xfrm>
                <a:custGeom>
                  <a:avLst/>
                  <a:gdLst>
                    <a:gd name="T0" fmla="*/ 0 w 174"/>
                    <a:gd name="T1" fmla="*/ 130 h 130"/>
                    <a:gd name="T2" fmla="*/ 44 w 174"/>
                    <a:gd name="T3" fmla="*/ 130 h 130"/>
                    <a:gd name="T4" fmla="*/ 72 w 174"/>
                    <a:gd name="T5" fmla="*/ 90 h 130"/>
                    <a:gd name="T6" fmla="*/ 108 w 174"/>
                    <a:gd name="T7" fmla="*/ 90 h 130"/>
                    <a:gd name="T8" fmla="*/ 131 w 174"/>
                    <a:gd name="T9" fmla="*/ 57 h 130"/>
                    <a:gd name="T10" fmla="*/ 95 w 174"/>
                    <a:gd name="T11" fmla="*/ 57 h 130"/>
                    <a:gd name="T12" fmla="*/ 112 w 174"/>
                    <a:gd name="T13" fmla="*/ 32 h 130"/>
                    <a:gd name="T14" fmla="*/ 174 w 174"/>
                    <a:gd name="T15" fmla="*/ 0 h 130"/>
                    <a:gd name="T16" fmla="*/ 91 w 174"/>
                    <a:gd name="T17" fmla="*/ 0 h 130"/>
                    <a:gd name="T18" fmla="*/ 0 w 174"/>
                    <a:gd name="T19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30">
                      <a:moveTo>
                        <a:pt x="0" y="130"/>
                      </a:moveTo>
                      <a:cubicBezTo>
                        <a:pt x="44" y="130"/>
                        <a:pt x="44" y="130"/>
                        <a:pt x="44" y="130"/>
                      </a:cubicBez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31" y="57"/>
                        <a:pt x="131" y="57"/>
                        <a:pt x="131" y="57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112" y="32"/>
                        <a:pt x="112" y="32"/>
                        <a:pt x="112" y="32"/>
                      </a:cubicBezTo>
                      <a:cubicBezTo>
                        <a:pt x="140" y="32"/>
                        <a:pt x="152" y="26"/>
                        <a:pt x="174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0" name="Freeform 12"/>
                <p:cNvSpPr>
                  <a:spLocks noEditPoints="1"/>
                </p:cNvSpPr>
                <p:nvPr/>
              </p:nvSpPr>
              <p:spPr bwMode="auto">
                <a:xfrm>
                  <a:off x="2774950" y="4849813"/>
                  <a:ext cx="476250" cy="354013"/>
                </a:xfrm>
                <a:custGeom>
                  <a:avLst/>
                  <a:gdLst>
                    <a:gd name="T0" fmla="*/ 86 w 127"/>
                    <a:gd name="T1" fmla="*/ 0 h 94"/>
                    <a:gd name="T2" fmla="*/ 17 w 127"/>
                    <a:gd name="T3" fmla="*/ 39 h 94"/>
                    <a:gd name="T4" fmla="*/ 37 w 127"/>
                    <a:gd name="T5" fmla="*/ 94 h 94"/>
                    <a:gd name="T6" fmla="*/ 112 w 127"/>
                    <a:gd name="T7" fmla="*/ 48 h 94"/>
                    <a:gd name="T8" fmla="*/ 86 w 127"/>
                    <a:gd name="T9" fmla="*/ 0 h 94"/>
                    <a:gd name="T10" fmla="*/ 48 w 127"/>
                    <a:gd name="T11" fmla="*/ 66 h 94"/>
                    <a:gd name="T12" fmla="*/ 76 w 127"/>
                    <a:gd name="T13" fmla="*/ 26 h 94"/>
                    <a:gd name="T14" fmla="*/ 48 w 127"/>
                    <a:gd name="T15" fmla="*/ 66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" h="94">
                      <a:moveTo>
                        <a:pt x="86" y="0"/>
                      </a:moveTo>
                      <a:cubicBezTo>
                        <a:pt x="61" y="0"/>
                        <a:pt x="34" y="15"/>
                        <a:pt x="17" y="39"/>
                      </a:cubicBezTo>
                      <a:cubicBezTo>
                        <a:pt x="0" y="65"/>
                        <a:pt x="2" y="94"/>
                        <a:pt x="37" y="94"/>
                      </a:cubicBezTo>
                      <a:cubicBezTo>
                        <a:pt x="71" y="94"/>
                        <a:pt x="99" y="71"/>
                        <a:pt x="112" y="48"/>
                      </a:cubicBezTo>
                      <a:cubicBezTo>
                        <a:pt x="127" y="19"/>
                        <a:pt x="118" y="0"/>
                        <a:pt x="86" y="0"/>
                      </a:cubicBezTo>
                      <a:close/>
                      <a:moveTo>
                        <a:pt x="48" y="66"/>
                      </a:moveTo>
                      <a:cubicBezTo>
                        <a:pt x="30" y="64"/>
                        <a:pt x="60" y="22"/>
                        <a:pt x="76" y="26"/>
                      </a:cubicBezTo>
                      <a:cubicBezTo>
                        <a:pt x="94" y="30"/>
                        <a:pt x="64" y="68"/>
                        <a:pt x="48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1" name="Freeform 13"/>
                <p:cNvSpPr>
                  <a:spLocks/>
                </p:cNvSpPr>
                <p:nvPr/>
              </p:nvSpPr>
              <p:spPr bwMode="auto">
                <a:xfrm>
                  <a:off x="3165475" y="4800600"/>
                  <a:ext cx="536575" cy="395288"/>
                </a:xfrm>
                <a:custGeom>
                  <a:avLst/>
                  <a:gdLst>
                    <a:gd name="T0" fmla="*/ 71 w 143"/>
                    <a:gd name="T1" fmla="*/ 61 h 105"/>
                    <a:gd name="T2" fmla="*/ 112 w 143"/>
                    <a:gd name="T3" fmla="*/ 54 h 105"/>
                    <a:gd name="T4" fmla="*/ 143 w 143"/>
                    <a:gd name="T5" fmla="*/ 23 h 105"/>
                    <a:gd name="T6" fmla="*/ 93 w 143"/>
                    <a:gd name="T7" fmla="*/ 29 h 105"/>
                    <a:gd name="T8" fmla="*/ 101 w 143"/>
                    <a:gd name="T9" fmla="*/ 16 h 105"/>
                    <a:gd name="T10" fmla="*/ 62 w 143"/>
                    <a:gd name="T11" fmla="*/ 16 h 105"/>
                    <a:gd name="T12" fmla="*/ 0 w 143"/>
                    <a:gd name="T13" fmla="*/ 105 h 105"/>
                    <a:gd name="T14" fmla="*/ 40 w 143"/>
                    <a:gd name="T15" fmla="*/ 105 h 105"/>
                    <a:gd name="T16" fmla="*/ 71 w 143"/>
                    <a:gd name="T17" fmla="*/ 61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3" h="105">
                      <a:moveTo>
                        <a:pt x="71" y="61"/>
                      </a:moveTo>
                      <a:cubicBezTo>
                        <a:pt x="78" y="50"/>
                        <a:pt x="99" y="37"/>
                        <a:pt x="112" y="54"/>
                      </a:cubicBezTo>
                      <a:cubicBezTo>
                        <a:pt x="143" y="23"/>
                        <a:pt x="143" y="23"/>
                        <a:pt x="143" y="23"/>
                      </a:cubicBezTo>
                      <a:cubicBezTo>
                        <a:pt x="143" y="23"/>
                        <a:pt x="133" y="0"/>
                        <a:pt x="93" y="29"/>
                      </a:cubicBezTo>
                      <a:cubicBezTo>
                        <a:pt x="101" y="16"/>
                        <a:pt x="101" y="16"/>
                        <a:pt x="101" y="16"/>
                      </a:cubicBezTo>
                      <a:cubicBezTo>
                        <a:pt x="62" y="16"/>
                        <a:pt x="62" y="16"/>
                        <a:pt x="62" y="16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40" y="105"/>
                        <a:pt x="40" y="105"/>
                        <a:pt x="40" y="105"/>
                      </a:cubicBezTo>
                      <a:cubicBezTo>
                        <a:pt x="40" y="105"/>
                        <a:pt x="67" y="65"/>
                        <a:pt x="71" y="61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/>
                </a:p>
              </p:txBody>
            </p:sp>
            <p:sp>
              <p:nvSpPr>
                <p:cNvPr id="272" name="Freeform 14"/>
                <p:cNvSpPr>
                  <a:spLocks/>
                </p:cNvSpPr>
                <p:nvPr/>
              </p:nvSpPr>
              <p:spPr bwMode="auto">
                <a:xfrm>
                  <a:off x="3556000" y="4808538"/>
                  <a:ext cx="803275" cy="387350"/>
                </a:xfrm>
                <a:custGeom>
                  <a:avLst/>
                  <a:gdLst>
                    <a:gd name="T0" fmla="*/ 114 w 214"/>
                    <a:gd name="T1" fmla="*/ 103 h 103"/>
                    <a:gd name="T2" fmla="*/ 153 w 214"/>
                    <a:gd name="T3" fmla="*/ 103 h 103"/>
                    <a:gd name="T4" fmla="*/ 193 w 214"/>
                    <a:gd name="T5" fmla="*/ 45 h 103"/>
                    <a:gd name="T6" fmla="*/ 145 w 214"/>
                    <a:gd name="T7" fmla="*/ 26 h 103"/>
                    <a:gd name="T8" fmla="*/ 92 w 214"/>
                    <a:gd name="T9" fmla="*/ 28 h 103"/>
                    <a:gd name="T10" fmla="*/ 102 w 214"/>
                    <a:gd name="T11" fmla="*/ 14 h 103"/>
                    <a:gd name="T12" fmla="*/ 62 w 214"/>
                    <a:gd name="T13" fmla="*/ 14 h 103"/>
                    <a:gd name="T14" fmla="*/ 0 w 214"/>
                    <a:gd name="T15" fmla="*/ 103 h 103"/>
                    <a:gd name="T16" fmla="*/ 39 w 214"/>
                    <a:gd name="T17" fmla="*/ 103 h 103"/>
                    <a:gd name="T18" fmla="*/ 77 w 214"/>
                    <a:gd name="T19" fmla="*/ 49 h 103"/>
                    <a:gd name="T20" fmla="*/ 95 w 214"/>
                    <a:gd name="T21" fmla="*/ 49 h 103"/>
                    <a:gd name="T22" fmla="*/ 57 w 214"/>
                    <a:gd name="T23" fmla="*/ 103 h 103"/>
                    <a:gd name="T24" fmla="*/ 96 w 214"/>
                    <a:gd name="T25" fmla="*/ 103 h 103"/>
                    <a:gd name="T26" fmla="*/ 134 w 214"/>
                    <a:gd name="T27" fmla="*/ 49 h 103"/>
                    <a:gd name="T28" fmla="*/ 152 w 214"/>
                    <a:gd name="T29" fmla="*/ 49 h 103"/>
                    <a:gd name="T30" fmla="*/ 114 w 214"/>
                    <a:gd name="T31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4" h="103">
                      <a:moveTo>
                        <a:pt x="114" y="103"/>
                      </a:moveTo>
                      <a:cubicBezTo>
                        <a:pt x="153" y="103"/>
                        <a:pt x="153" y="103"/>
                        <a:pt x="153" y="103"/>
                      </a:cubicBezTo>
                      <a:cubicBezTo>
                        <a:pt x="153" y="103"/>
                        <a:pt x="188" y="52"/>
                        <a:pt x="193" y="45"/>
                      </a:cubicBezTo>
                      <a:cubicBezTo>
                        <a:pt x="214" y="16"/>
                        <a:pt x="178" y="0"/>
                        <a:pt x="145" y="26"/>
                      </a:cubicBezTo>
                      <a:cubicBezTo>
                        <a:pt x="139" y="4"/>
                        <a:pt x="111" y="14"/>
                        <a:pt x="92" y="28"/>
                      </a:cubicBez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39" y="103"/>
                        <a:pt x="39" y="103"/>
                        <a:pt x="39" y="103"/>
                      </a:cubicBezTo>
                      <a:cubicBezTo>
                        <a:pt x="39" y="103"/>
                        <a:pt x="73" y="54"/>
                        <a:pt x="77" y="49"/>
                      </a:cubicBezTo>
                      <a:cubicBezTo>
                        <a:pt x="85" y="37"/>
                        <a:pt x="101" y="40"/>
                        <a:pt x="95" y="49"/>
                      </a:cubicBezTo>
                      <a:cubicBezTo>
                        <a:pt x="91" y="54"/>
                        <a:pt x="57" y="103"/>
                        <a:pt x="57" y="103"/>
                      </a:cubicBezTo>
                      <a:cubicBezTo>
                        <a:pt x="96" y="103"/>
                        <a:pt x="96" y="103"/>
                        <a:pt x="96" y="103"/>
                      </a:cubicBezTo>
                      <a:cubicBezTo>
                        <a:pt x="96" y="103"/>
                        <a:pt x="130" y="54"/>
                        <a:pt x="134" y="49"/>
                      </a:cubicBezTo>
                      <a:cubicBezTo>
                        <a:pt x="142" y="37"/>
                        <a:pt x="158" y="40"/>
                        <a:pt x="152" y="49"/>
                      </a:cubicBezTo>
                      <a:cubicBezTo>
                        <a:pt x="149" y="54"/>
                        <a:pt x="114" y="103"/>
                        <a:pt x="114" y="103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273" name="Freeform 15"/>
                <p:cNvSpPr>
                  <a:spLocks noEditPoints="1"/>
                </p:cNvSpPr>
                <p:nvPr/>
              </p:nvSpPr>
              <p:spPr bwMode="auto">
                <a:xfrm>
                  <a:off x="5000625" y="4852988"/>
                  <a:ext cx="563563" cy="350838"/>
                </a:xfrm>
                <a:custGeom>
                  <a:avLst/>
                  <a:gdLst>
                    <a:gd name="T0" fmla="*/ 88 w 150"/>
                    <a:gd name="T1" fmla="*/ 91 h 93"/>
                    <a:gd name="T2" fmla="*/ 150 w 150"/>
                    <a:gd name="T3" fmla="*/ 2 h 93"/>
                    <a:gd name="T4" fmla="*/ 110 w 150"/>
                    <a:gd name="T5" fmla="*/ 2 h 93"/>
                    <a:gd name="T6" fmla="*/ 105 w 150"/>
                    <a:gd name="T7" fmla="*/ 10 h 93"/>
                    <a:gd name="T8" fmla="*/ 85 w 150"/>
                    <a:gd name="T9" fmla="*/ 0 h 93"/>
                    <a:gd name="T10" fmla="*/ 11 w 150"/>
                    <a:gd name="T11" fmla="*/ 50 h 93"/>
                    <a:gd name="T12" fmla="*/ 29 w 150"/>
                    <a:gd name="T13" fmla="*/ 93 h 93"/>
                    <a:gd name="T14" fmla="*/ 59 w 150"/>
                    <a:gd name="T15" fmla="*/ 82 h 93"/>
                    <a:gd name="T16" fmla="*/ 53 w 150"/>
                    <a:gd name="T17" fmla="*/ 91 h 93"/>
                    <a:gd name="T18" fmla="*/ 88 w 150"/>
                    <a:gd name="T19" fmla="*/ 91 h 93"/>
                    <a:gd name="T20" fmla="*/ 52 w 150"/>
                    <a:gd name="T21" fmla="*/ 66 h 93"/>
                    <a:gd name="T22" fmla="*/ 51 w 150"/>
                    <a:gd name="T23" fmla="*/ 44 h 93"/>
                    <a:gd name="T24" fmla="*/ 80 w 150"/>
                    <a:gd name="T25" fmla="*/ 26 h 93"/>
                    <a:gd name="T26" fmla="*/ 52 w 150"/>
                    <a:gd name="T27" fmla="*/ 6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0" h="93">
                      <a:moveTo>
                        <a:pt x="88" y="91"/>
                      </a:moveTo>
                      <a:cubicBezTo>
                        <a:pt x="150" y="2"/>
                        <a:pt x="150" y="2"/>
                        <a:pt x="15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5" y="10"/>
                        <a:pt x="105" y="10"/>
                        <a:pt x="105" y="10"/>
                      </a:cubicBezTo>
                      <a:cubicBezTo>
                        <a:pt x="103" y="5"/>
                        <a:pt x="97" y="0"/>
                        <a:pt x="85" y="0"/>
                      </a:cubicBezTo>
                      <a:cubicBezTo>
                        <a:pt x="51" y="0"/>
                        <a:pt x="22" y="25"/>
                        <a:pt x="11" y="50"/>
                      </a:cubicBezTo>
                      <a:cubicBezTo>
                        <a:pt x="0" y="74"/>
                        <a:pt x="8" y="93"/>
                        <a:pt x="29" y="93"/>
                      </a:cubicBezTo>
                      <a:cubicBezTo>
                        <a:pt x="43" y="93"/>
                        <a:pt x="55" y="85"/>
                        <a:pt x="59" y="82"/>
                      </a:cubicBezTo>
                      <a:cubicBezTo>
                        <a:pt x="53" y="91"/>
                        <a:pt x="53" y="91"/>
                        <a:pt x="53" y="91"/>
                      </a:cubicBezTo>
                      <a:cubicBezTo>
                        <a:pt x="88" y="91"/>
                        <a:pt x="88" y="91"/>
                        <a:pt x="88" y="91"/>
                      </a:cubicBezTo>
                      <a:close/>
                      <a:moveTo>
                        <a:pt x="52" y="66"/>
                      </a:moveTo>
                      <a:cubicBezTo>
                        <a:pt x="43" y="64"/>
                        <a:pt x="43" y="56"/>
                        <a:pt x="51" y="44"/>
                      </a:cubicBezTo>
                      <a:cubicBezTo>
                        <a:pt x="58" y="34"/>
                        <a:pt x="72" y="23"/>
                        <a:pt x="80" y="26"/>
                      </a:cubicBezTo>
                      <a:cubicBezTo>
                        <a:pt x="98" y="30"/>
                        <a:pt x="68" y="67"/>
                        <a:pt x="52" y="66"/>
                      </a:cubicBezTo>
                      <a:close/>
                    </a:path>
                  </a:pathLst>
                </a:custGeom>
                <a:solidFill>
                  <a:srgbClr val="E22324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700"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</p:grpSp>
          <p:sp>
            <p:nvSpPr>
              <p:cNvPr id="257" name="矩形 256"/>
              <p:cNvSpPr/>
              <p:nvPr/>
            </p:nvSpPr>
            <p:spPr>
              <a:xfrm>
                <a:off x="2146513" y="250890"/>
                <a:ext cx="507121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UBS</a:t>
                </a:r>
              </a:p>
            </p:txBody>
          </p:sp>
          <p:sp>
            <p:nvSpPr>
              <p:cNvPr id="258" name="矩形 257"/>
              <p:cNvSpPr/>
              <p:nvPr/>
            </p:nvSpPr>
            <p:spPr>
              <a:xfrm>
                <a:off x="2036670" y="429472"/>
                <a:ext cx="822379" cy="315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b="1" i="1" dirty="0">
                    <a:solidFill>
                      <a:schemeClr val="bg1"/>
                    </a:solidFill>
                  </a:rPr>
                  <a:t>CHINESE</a:t>
                </a:r>
              </a:p>
            </p:txBody>
          </p:sp>
          <p:sp>
            <p:nvSpPr>
              <p:cNvPr id="259" name="矩形 258"/>
              <p:cNvSpPr/>
              <p:nvPr/>
            </p:nvSpPr>
            <p:spPr>
              <a:xfrm>
                <a:off x="1648268" y="838350"/>
                <a:ext cx="762422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SHANGAI</a:t>
                </a:r>
              </a:p>
            </p:txBody>
          </p:sp>
          <p:sp>
            <p:nvSpPr>
              <p:cNvPr id="260" name="矩形 259"/>
              <p:cNvSpPr/>
              <p:nvPr/>
            </p:nvSpPr>
            <p:spPr>
              <a:xfrm>
                <a:off x="1489746" y="962545"/>
                <a:ext cx="1398741" cy="278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900" b="1" i="1" dirty="0" smtClean="0">
                    <a:solidFill>
                      <a:schemeClr val="bg1"/>
                    </a:solidFill>
                  </a:rPr>
                  <a:t>10-11-12 APRIL 2015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639418" y="294913"/>
            <a:ext cx="3463358" cy="714684"/>
            <a:chOff x="2639418" y="288712"/>
            <a:chExt cx="3463358" cy="714684"/>
          </a:xfrm>
        </p:grpSpPr>
        <p:sp>
          <p:nvSpPr>
            <p:cNvPr id="261" name="矩形 260"/>
            <p:cNvSpPr/>
            <p:nvPr/>
          </p:nvSpPr>
          <p:spPr>
            <a:xfrm>
              <a:off x="2639418" y="288712"/>
              <a:ext cx="34633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en-US" altLang="zh-CN" sz="2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2" name="矩形 261"/>
            <p:cNvSpPr/>
            <p:nvPr/>
          </p:nvSpPr>
          <p:spPr>
            <a:xfrm>
              <a:off x="2639418" y="664842"/>
              <a:ext cx="34633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b="1" cap="all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Analysis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214100" y="6235700"/>
            <a:ext cx="9650542" cy="399396"/>
            <a:chOff x="-214100" y="6235700"/>
            <a:chExt cx="9650542" cy="399396"/>
          </a:xfrm>
        </p:grpSpPr>
        <p:sp>
          <p:nvSpPr>
            <p:cNvPr id="52" name="燕尾形 51"/>
            <p:cNvSpPr/>
            <p:nvPr/>
          </p:nvSpPr>
          <p:spPr>
            <a:xfrm>
              <a:off x="-214100" y="6237262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223345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662590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110183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154107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198032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241956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285881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329805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3737304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4176549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燕尾形 62"/>
            <p:cNvSpPr/>
            <p:nvPr/>
          </p:nvSpPr>
          <p:spPr>
            <a:xfrm>
              <a:off x="461579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燕尾形 63"/>
            <p:cNvSpPr/>
            <p:nvPr/>
          </p:nvSpPr>
          <p:spPr>
            <a:xfrm>
              <a:off x="505503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549428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593352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6372773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6812018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725126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燕尾形 69"/>
            <p:cNvSpPr/>
            <p:nvPr/>
          </p:nvSpPr>
          <p:spPr>
            <a:xfrm>
              <a:off x="769050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812975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燕尾形 71"/>
            <p:cNvSpPr/>
            <p:nvPr/>
          </p:nvSpPr>
          <p:spPr>
            <a:xfrm>
              <a:off x="8568997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燕尾形 72"/>
            <p:cNvSpPr/>
            <p:nvPr/>
          </p:nvSpPr>
          <p:spPr>
            <a:xfrm>
              <a:off x="9008242" y="6235700"/>
              <a:ext cx="428200" cy="397834"/>
            </a:xfrm>
            <a:prstGeom prst="chevron">
              <a:avLst>
                <a:gd name="adj" fmla="val 59560"/>
              </a:avLst>
            </a:pr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191189" y="2176680"/>
            <a:ext cx="1954625" cy="1954625"/>
            <a:chOff x="5443217" y="1567820"/>
            <a:chExt cx="1664341" cy="1664341"/>
          </a:xfrm>
          <a:effectLst>
            <a:outerShdw blurRad="228600" dist="1143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87" name="任意多边形 86"/>
            <p:cNvSpPr/>
            <p:nvPr/>
          </p:nvSpPr>
          <p:spPr>
            <a:xfrm>
              <a:off x="5443217" y="1567820"/>
              <a:ext cx="1664341" cy="1664341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5666551" y="1791154"/>
              <a:ext cx="1217673" cy="1217673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969986" y="2904496"/>
            <a:ext cx="1954625" cy="1954625"/>
            <a:chOff x="5443217" y="1567820"/>
            <a:chExt cx="1664341" cy="1664341"/>
          </a:xfrm>
          <a:effectLst>
            <a:outerShdw blurRad="228600" dist="1143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90" name="任意多边形 89"/>
            <p:cNvSpPr/>
            <p:nvPr/>
          </p:nvSpPr>
          <p:spPr>
            <a:xfrm>
              <a:off x="5443217" y="1567820"/>
              <a:ext cx="1664341" cy="1664341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5666551" y="1791154"/>
              <a:ext cx="1217673" cy="1217673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719395" y="3271526"/>
            <a:ext cx="2205333" cy="2259929"/>
            <a:chOff x="6757495" y="3182626"/>
            <a:chExt cx="2205333" cy="2259929"/>
          </a:xfrm>
        </p:grpSpPr>
        <p:sp>
          <p:nvSpPr>
            <p:cNvPr id="93" name="任意多边形 92"/>
            <p:cNvSpPr/>
            <p:nvPr/>
          </p:nvSpPr>
          <p:spPr>
            <a:xfrm flipH="1" flipV="1">
              <a:off x="6908444" y="3182626"/>
              <a:ext cx="2034903" cy="2259929"/>
            </a:xfrm>
            <a:custGeom>
              <a:avLst/>
              <a:gdLst>
                <a:gd name="connsiteX0" fmla="*/ 432059 w 2034903"/>
                <a:gd name="connsiteY0" fmla="*/ 855851 h 2259929"/>
                <a:gd name="connsiteX1" fmla="*/ 826326 w 2034903"/>
                <a:gd name="connsiteY1" fmla="*/ 1116590 h 2259929"/>
                <a:gd name="connsiteX2" fmla="*/ 798423 w 2034903"/>
                <a:gd name="connsiteY2" fmla="*/ 1167442 h 2259929"/>
                <a:gd name="connsiteX3" fmla="*/ 688905 w 2034903"/>
                <a:gd name="connsiteY3" fmla="*/ 1516473 h 2259929"/>
                <a:gd name="connsiteX4" fmla="*/ 684891 w 2034903"/>
                <a:gd name="connsiteY4" fmla="*/ 1554395 h 2259929"/>
                <a:gd name="connsiteX5" fmla="*/ 834518 w 2034903"/>
                <a:gd name="connsiteY5" fmla="*/ 1562155 h 2259929"/>
                <a:gd name="connsiteX6" fmla="*/ 379949 w 2034903"/>
                <a:gd name="connsiteY6" fmla="*/ 2259929 h 2259929"/>
                <a:gd name="connsiteX7" fmla="*/ 0 w 2034903"/>
                <a:gd name="connsiteY7" fmla="*/ 1518876 h 2259929"/>
                <a:gd name="connsiteX8" fmla="*/ 213782 w 2034903"/>
                <a:gd name="connsiteY8" fmla="*/ 1529963 h 2259929"/>
                <a:gd name="connsiteX9" fmla="*/ 222945 w 2034903"/>
                <a:gd name="connsiteY9" fmla="*/ 1443400 h 2259929"/>
                <a:gd name="connsiteX10" fmla="*/ 374243 w 2034903"/>
                <a:gd name="connsiteY10" fmla="*/ 961220 h 2259929"/>
                <a:gd name="connsiteX11" fmla="*/ 1059736 w 2034903"/>
                <a:gd name="connsiteY11" fmla="*/ 226906 h 2259929"/>
                <a:gd name="connsiteX12" fmla="*/ 1310159 w 2034903"/>
                <a:gd name="connsiteY12" fmla="*/ 627969 h 2259929"/>
                <a:gd name="connsiteX13" fmla="*/ 1294213 w 2034903"/>
                <a:gd name="connsiteY13" fmla="*/ 636113 h 2259929"/>
                <a:gd name="connsiteX14" fmla="*/ 1094003 w 2034903"/>
                <a:gd name="connsiteY14" fmla="*/ 779485 h 2259929"/>
                <a:gd name="connsiteX15" fmla="*/ 1005275 w 2034903"/>
                <a:gd name="connsiteY15" fmla="*/ 865732 h 2259929"/>
                <a:gd name="connsiteX16" fmla="*/ 939125 w 2034903"/>
                <a:gd name="connsiteY16" fmla="*/ 944299 h 2259929"/>
                <a:gd name="connsiteX17" fmla="*/ 544484 w 2034903"/>
                <a:gd name="connsiteY17" fmla="*/ 683314 h 2259929"/>
                <a:gd name="connsiteX18" fmla="*/ 550724 w 2034903"/>
                <a:gd name="connsiteY18" fmla="*/ 674206 h 2259929"/>
                <a:gd name="connsiteX19" fmla="*/ 782581 w 2034903"/>
                <a:gd name="connsiteY19" fmla="*/ 425263 h 2259929"/>
                <a:gd name="connsiteX20" fmla="*/ 1059167 w 2034903"/>
                <a:gd name="connsiteY20" fmla="*/ 227197 h 2259929"/>
                <a:gd name="connsiteX21" fmla="*/ 1864005 w 2034903"/>
                <a:gd name="connsiteY21" fmla="*/ 626 h 2259929"/>
                <a:gd name="connsiteX22" fmla="*/ 2034903 w 2034903"/>
                <a:gd name="connsiteY22" fmla="*/ 4550 h 2259929"/>
                <a:gd name="connsiteX23" fmla="*/ 2000509 w 2034903"/>
                <a:gd name="connsiteY23" fmla="*/ 474948 h 2259929"/>
                <a:gd name="connsiteX24" fmla="*/ 1516621 w 2034903"/>
                <a:gd name="connsiteY24" fmla="*/ 536025 h 2259929"/>
                <a:gd name="connsiteX25" fmla="*/ 1499672 w 2034903"/>
                <a:gd name="connsiteY25" fmla="*/ 542666 h 2259929"/>
                <a:gd name="connsiteX26" fmla="*/ 1245853 w 2034903"/>
                <a:gd name="connsiteY26" fmla="*/ 136165 h 2259929"/>
                <a:gd name="connsiteX27" fmla="*/ 1366420 w 2034903"/>
                <a:gd name="connsiteY27" fmla="*/ 88927 h 2259929"/>
                <a:gd name="connsiteX28" fmla="*/ 1864005 w 2034903"/>
                <a:gd name="connsiteY28" fmla="*/ 626 h 225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34903" h="2259929">
                  <a:moveTo>
                    <a:pt x="432059" y="855851"/>
                  </a:moveTo>
                  <a:lnTo>
                    <a:pt x="826326" y="1116590"/>
                  </a:lnTo>
                  <a:lnTo>
                    <a:pt x="798423" y="1167442"/>
                  </a:lnTo>
                  <a:cubicBezTo>
                    <a:pt x="745100" y="1277123"/>
                    <a:pt x="707999" y="1394690"/>
                    <a:pt x="688905" y="1516473"/>
                  </a:cubicBezTo>
                  <a:lnTo>
                    <a:pt x="684891" y="1554395"/>
                  </a:lnTo>
                  <a:lnTo>
                    <a:pt x="834518" y="1562155"/>
                  </a:lnTo>
                  <a:lnTo>
                    <a:pt x="379949" y="2259929"/>
                  </a:lnTo>
                  <a:lnTo>
                    <a:pt x="0" y="1518876"/>
                  </a:lnTo>
                  <a:lnTo>
                    <a:pt x="213782" y="1529963"/>
                  </a:lnTo>
                  <a:lnTo>
                    <a:pt x="222945" y="1443400"/>
                  </a:lnTo>
                  <a:cubicBezTo>
                    <a:pt x="249323" y="1275160"/>
                    <a:pt x="300578" y="1112743"/>
                    <a:pt x="374243" y="961220"/>
                  </a:cubicBezTo>
                  <a:close/>
                  <a:moveTo>
                    <a:pt x="1059736" y="226906"/>
                  </a:moveTo>
                  <a:lnTo>
                    <a:pt x="1310159" y="627969"/>
                  </a:lnTo>
                  <a:lnTo>
                    <a:pt x="1294213" y="636113"/>
                  </a:lnTo>
                  <a:cubicBezTo>
                    <a:pt x="1223395" y="676818"/>
                    <a:pt x="1156276" y="724737"/>
                    <a:pt x="1094003" y="779485"/>
                  </a:cubicBezTo>
                  <a:cubicBezTo>
                    <a:pt x="1062867" y="806859"/>
                    <a:pt x="1033269" y="835653"/>
                    <a:pt x="1005275" y="865732"/>
                  </a:cubicBezTo>
                  <a:lnTo>
                    <a:pt x="939125" y="944299"/>
                  </a:lnTo>
                  <a:lnTo>
                    <a:pt x="544484" y="683314"/>
                  </a:lnTo>
                  <a:lnTo>
                    <a:pt x="550724" y="674206"/>
                  </a:lnTo>
                  <a:cubicBezTo>
                    <a:pt x="619023" y="584378"/>
                    <a:pt x="696553" y="500897"/>
                    <a:pt x="782581" y="425263"/>
                  </a:cubicBezTo>
                  <a:cubicBezTo>
                    <a:pt x="868609" y="349630"/>
                    <a:pt x="961333" y="283430"/>
                    <a:pt x="1059167" y="227197"/>
                  </a:cubicBezTo>
                  <a:close/>
                  <a:moveTo>
                    <a:pt x="1864005" y="626"/>
                  </a:moveTo>
                  <a:cubicBezTo>
                    <a:pt x="1920750" y="-912"/>
                    <a:pt x="1977782" y="374"/>
                    <a:pt x="2034903" y="4550"/>
                  </a:cubicBezTo>
                  <a:lnTo>
                    <a:pt x="2000509" y="474948"/>
                  </a:lnTo>
                  <a:cubicBezTo>
                    <a:pt x="1835117" y="462855"/>
                    <a:pt x="1670763" y="484241"/>
                    <a:pt x="1516621" y="536025"/>
                  </a:cubicBezTo>
                  <a:lnTo>
                    <a:pt x="1499672" y="542666"/>
                  </a:lnTo>
                  <a:lnTo>
                    <a:pt x="1245853" y="136165"/>
                  </a:lnTo>
                  <a:lnTo>
                    <a:pt x="1366420" y="88927"/>
                  </a:lnTo>
                  <a:cubicBezTo>
                    <a:pt x="1526128" y="35273"/>
                    <a:pt x="1693772" y="5241"/>
                    <a:pt x="1864005" y="62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6757495" y="4956639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7486724" y="4632598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7962711" y="3927010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268202" y="1444527"/>
            <a:ext cx="2185391" cy="2259929"/>
            <a:chOff x="3306302" y="1355627"/>
            <a:chExt cx="2185391" cy="2259929"/>
          </a:xfrm>
        </p:grpSpPr>
        <p:sp>
          <p:nvSpPr>
            <p:cNvPr id="98" name="任意多边形 97"/>
            <p:cNvSpPr/>
            <p:nvPr/>
          </p:nvSpPr>
          <p:spPr>
            <a:xfrm>
              <a:off x="3306302" y="1355627"/>
              <a:ext cx="2034903" cy="2259929"/>
            </a:xfrm>
            <a:custGeom>
              <a:avLst/>
              <a:gdLst>
                <a:gd name="connsiteX0" fmla="*/ 432059 w 2034903"/>
                <a:gd name="connsiteY0" fmla="*/ 855851 h 2259929"/>
                <a:gd name="connsiteX1" fmla="*/ 826326 w 2034903"/>
                <a:gd name="connsiteY1" fmla="*/ 1116590 h 2259929"/>
                <a:gd name="connsiteX2" fmla="*/ 798423 w 2034903"/>
                <a:gd name="connsiteY2" fmla="*/ 1167442 h 2259929"/>
                <a:gd name="connsiteX3" fmla="*/ 688905 w 2034903"/>
                <a:gd name="connsiteY3" fmla="*/ 1516473 h 2259929"/>
                <a:gd name="connsiteX4" fmla="*/ 684891 w 2034903"/>
                <a:gd name="connsiteY4" fmla="*/ 1554395 h 2259929"/>
                <a:gd name="connsiteX5" fmla="*/ 834518 w 2034903"/>
                <a:gd name="connsiteY5" fmla="*/ 1562155 h 2259929"/>
                <a:gd name="connsiteX6" fmla="*/ 379949 w 2034903"/>
                <a:gd name="connsiteY6" fmla="*/ 2259929 h 2259929"/>
                <a:gd name="connsiteX7" fmla="*/ 0 w 2034903"/>
                <a:gd name="connsiteY7" fmla="*/ 1518876 h 2259929"/>
                <a:gd name="connsiteX8" fmla="*/ 213782 w 2034903"/>
                <a:gd name="connsiteY8" fmla="*/ 1529963 h 2259929"/>
                <a:gd name="connsiteX9" fmla="*/ 222945 w 2034903"/>
                <a:gd name="connsiteY9" fmla="*/ 1443400 h 2259929"/>
                <a:gd name="connsiteX10" fmla="*/ 374243 w 2034903"/>
                <a:gd name="connsiteY10" fmla="*/ 961220 h 2259929"/>
                <a:gd name="connsiteX11" fmla="*/ 1059736 w 2034903"/>
                <a:gd name="connsiteY11" fmla="*/ 226906 h 2259929"/>
                <a:gd name="connsiteX12" fmla="*/ 1310159 w 2034903"/>
                <a:gd name="connsiteY12" fmla="*/ 627969 h 2259929"/>
                <a:gd name="connsiteX13" fmla="*/ 1294213 w 2034903"/>
                <a:gd name="connsiteY13" fmla="*/ 636113 h 2259929"/>
                <a:gd name="connsiteX14" fmla="*/ 1094003 w 2034903"/>
                <a:gd name="connsiteY14" fmla="*/ 779485 h 2259929"/>
                <a:gd name="connsiteX15" fmla="*/ 1005275 w 2034903"/>
                <a:gd name="connsiteY15" fmla="*/ 865732 h 2259929"/>
                <a:gd name="connsiteX16" fmla="*/ 939125 w 2034903"/>
                <a:gd name="connsiteY16" fmla="*/ 944299 h 2259929"/>
                <a:gd name="connsiteX17" fmla="*/ 544484 w 2034903"/>
                <a:gd name="connsiteY17" fmla="*/ 683314 h 2259929"/>
                <a:gd name="connsiteX18" fmla="*/ 550724 w 2034903"/>
                <a:gd name="connsiteY18" fmla="*/ 674206 h 2259929"/>
                <a:gd name="connsiteX19" fmla="*/ 782581 w 2034903"/>
                <a:gd name="connsiteY19" fmla="*/ 425263 h 2259929"/>
                <a:gd name="connsiteX20" fmla="*/ 1059167 w 2034903"/>
                <a:gd name="connsiteY20" fmla="*/ 227197 h 2259929"/>
                <a:gd name="connsiteX21" fmla="*/ 1864005 w 2034903"/>
                <a:gd name="connsiteY21" fmla="*/ 626 h 2259929"/>
                <a:gd name="connsiteX22" fmla="*/ 2034903 w 2034903"/>
                <a:gd name="connsiteY22" fmla="*/ 4550 h 2259929"/>
                <a:gd name="connsiteX23" fmla="*/ 2000509 w 2034903"/>
                <a:gd name="connsiteY23" fmla="*/ 474948 h 2259929"/>
                <a:gd name="connsiteX24" fmla="*/ 1516621 w 2034903"/>
                <a:gd name="connsiteY24" fmla="*/ 536025 h 2259929"/>
                <a:gd name="connsiteX25" fmla="*/ 1499672 w 2034903"/>
                <a:gd name="connsiteY25" fmla="*/ 542666 h 2259929"/>
                <a:gd name="connsiteX26" fmla="*/ 1245853 w 2034903"/>
                <a:gd name="connsiteY26" fmla="*/ 136165 h 2259929"/>
                <a:gd name="connsiteX27" fmla="*/ 1366420 w 2034903"/>
                <a:gd name="connsiteY27" fmla="*/ 88927 h 2259929"/>
                <a:gd name="connsiteX28" fmla="*/ 1864005 w 2034903"/>
                <a:gd name="connsiteY28" fmla="*/ 626 h 225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34903" h="2259929">
                  <a:moveTo>
                    <a:pt x="432059" y="855851"/>
                  </a:moveTo>
                  <a:lnTo>
                    <a:pt x="826326" y="1116590"/>
                  </a:lnTo>
                  <a:lnTo>
                    <a:pt x="798423" y="1167442"/>
                  </a:lnTo>
                  <a:cubicBezTo>
                    <a:pt x="745100" y="1277123"/>
                    <a:pt x="707999" y="1394690"/>
                    <a:pt x="688905" y="1516473"/>
                  </a:cubicBezTo>
                  <a:lnTo>
                    <a:pt x="684891" y="1554395"/>
                  </a:lnTo>
                  <a:lnTo>
                    <a:pt x="834518" y="1562155"/>
                  </a:lnTo>
                  <a:lnTo>
                    <a:pt x="379949" y="2259929"/>
                  </a:lnTo>
                  <a:lnTo>
                    <a:pt x="0" y="1518876"/>
                  </a:lnTo>
                  <a:lnTo>
                    <a:pt x="213782" y="1529963"/>
                  </a:lnTo>
                  <a:lnTo>
                    <a:pt x="222945" y="1443400"/>
                  </a:lnTo>
                  <a:cubicBezTo>
                    <a:pt x="249323" y="1275160"/>
                    <a:pt x="300578" y="1112743"/>
                    <a:pt x="374243" y="961220"/>
                  </a:cubicBezTo>
                  <a:close/>
                  <a:moveTo>
                    <a:pt x="1059736" y="226906"/>
                  </a:moveTo>
                  <a:lnTo>
                    <a:pt x="1310159" y="627969"/>
                  </a:lnTo>
                  <a:lnTo>
                    <a:pt x="1294213" y="636113"/>
                  </a:lnTo>
                  <a:cubicBezTo>
                    <a:pt x="1223395" y="676818"/>
                    <a:pt x="1156276" y="724737"/>
                    <a:pt x="1094003" y="779485"/>
                  </a:cubicBezTo>
                  <a:cubicBezTo>
                    <a:pt x="1062867" y="806859"/>
                    <a:pt x="1033269" y="835653"/>
                    <a:pt x="1005275" y="865732"/>
                  </a:cubicBezTo>
                  <a:lnTo>
                    <a:pt x="939125" y="944299"/>
                  </a:lnTo>
                  <a:lnTo>
                    <a:pt x="544484" y="683314"/>
                  </a:lnTo>
                  <a:lnTo>
                    <a:pt x="550724" y="674206"/>
                  </a:lnTo>
                  <a:cubicBezTo>
                    <a:pt x="619023" y="584378"/>
                    <a:pt x="696553" y="500897"/>
                    <a:pt x="782581" y="425263"/>
                  </a:cubicBezTo>
                  <a:cubicBezTo>
                    <a:pt x="868609" y="349630"/>
                    <a:pt x="961333" y="283430"/>
                    <a:pt x="1059167" y="227197"/>
                  </a:cubicBezTo>
                  <a:close/>
                  <a:moveTo>
                    <a:pt x="1864005" y="626"/>
                  </a:moveTo>
                  <a:cubicBezTo>
                    <a:pt x="1920750" y="-912"/>
                    <a:pt x="1977782" y="374"/>
                    <a:pt x="2034903" y="4550"/>
                  </a:cubicBezTo>
                  <a:lnTo>
                    <a:pt x="2000509" y="474948"/>
                  </a:lnTo>
                  <a:cubicBezTo>
                    <a:pt x="1835117" y="462855"/>
                    <a:pt x="1670763" y="484241"/>
                    <a:pt x="1516621" y="536025"/>
                  </a:cubicBezTo>
                  <a:lnTo>
                    <a:pt x="1499672" y="542666"/>
                  </a:lnTo>
                  <a:lnTo>
                    <a:pt x="1245853" y="136165"/>
                  </a:lnTo>
                  <a:lnTo>
                    <a:pt x="1366420" y="88927"/>
                  </a:lnTo>
                  <a:cubicBezTo>
                    <a:pt x="1526128" y="35273"/>
                    <a:pt x="1693772" y="5241"/>
                    <a:pt x="1864005" y="62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79000"/>
                  </a:schemeClr>
                </a:gs>
                <a:gs pos="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88900" dir="2700000" algn="tl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270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4491576" y="1394519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C0000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761435" y="1723839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C00000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315946" y="2428628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C0000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554850" y="2530319"/>
            <a:ext cx="1272912" cy="1272928"/>
            <a:chOff x="4568715" y="2428628"/>
            <a:chExt cx="1272912" cy="1272928"/>
          </a:xfrm>
        </p:grpSpPr>
        <p:grpSp>
          <p:nvGrpSpPr>
            <p:cNvPr id="103" name="组合 102"/>
            <p:cNvGrpSpPr/>
            <p:nvPr/>
          </p:nvGrpSpPr>
          <p:grpSpPr>
            <a:xfrm>
              <a:off x="4571575" y="2428628"/>
              <a:ext cx="1270052" cy="1272928"/>
              <a:chOff x="5379318" y="1317857"/>
              <a:chExt cx="1433367" cy="1436613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105" name="椭圆 104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C0000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5543497" y="1972374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43000">
                    <a:srgbClr val="FF0000">
                      <a:alpha val="4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4568715" y="2728126"/>
              <a:ext cx="12676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 </a:t>
              </a:r>
              <a:r>
                <a:rPr lang="en-US" altLang="zh-CN" sz="28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A</a:t>
              </a:r>
              <a:endParaRPr lang="zh-CN" altLang="en-US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312272" y="3245344"/>
            <a:ext cx="1278704" cy="1272928"/>
            <a:chOff x="6350372" y="3156444"/>
            <a:chExt cx="1278704" cy="1272928"/>
          </a:xfrm>
        </p:grpSpPr>
        <p:grpSp>
          <p:nvGrpSpPr>
            <p:cNvPr id="109" name="组合 108"/>
            <p:cNvGrpSpPr/>
            <p:nvPr/>
          </p:nvGrpSpPr>
          <p:grpSpPr>
            <a:xfrm>
              <a:off x="6350372" y="3156444"/>
              <a:ext cx="1270052" cy="1272928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111" name="椭圆 110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99827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6361438" y="3494630"/>
              <a:ext cx="12676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 </a:t>
              </a:r>
              <a:r>
                <a:rPr lang="en-US" altLang="zh-CN" sz="28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B</a:t>
              </a:r>
              <a:endParaRPr lang="zh-CN" altLang="en-US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146417" y="3833506"/>
            <a:ext cx="2005938" cy="654903"/>
            <a:chOff x="1811883" y="3526001"/>
            <a:chExt cx="2005938" cy="654903"/>
          </a:xfrm>
        </p:grpSpPr>
        <p:sp>
          <p:nvSpPr>
            <p:cNvPr id="115" name="文本框 114"/>
            <p:cNvSpPr txBox="1"/>
            <p:nvPr/>
          </p:nvSpPr>
          <p:spPr>
            <a:xfrm flipH="1">
              <a:off x="1811883" y="3526001"/>
              <a:ext cx="1780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 flipH="1">
              <a:off x="1811883" y="3780794"/>
              <a:ext cx="20059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赛季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F1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大奖赛第三站中国大奖赛在上海召开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146417" y="4551056"/>
            <a:ext cx="2005938" cy="654903"/>
            <a:chOff x="1811883" y="3526001"/>
            <a:chExt cx="2005938" cy="654903"/>
          </a:xfrm>
        </p:grpSpPr>
        <p:sp>
          <p:nvSpPr>
            <p:cNvPr id="118" name="文本框 117"/>
            <p:cNvSpPr txBox="1"/>
            <p:nvPr/>
          </p:nvSpPr>
          <p:spPr>
            <a:xfrm flipH="1">
              <a:off x="1811883" y="3526001"/>
              <a:ext cx="1780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 flipH="1">
              <a:off x="1811883" y="3780794"/>
              <a:ext cx="20059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赛季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F1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大奖赛第三站中国大奖赛在上海召开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146417" y="5268606"/>
            <a:ext cx="2005938" cy="654903"/>
            <a:chOff x="1811883" y="3526001"/>
            <a:chExt cx="2005938" cy="654903"/>
          </a:xfrm>
        </p:grpSpPr>
        <p:sp>
          <p:nvSpPr>
            <p:cNvPr id="121" name="文本框 120"/>
            <p:cNvSpPr txBox="1"/>
            <p:nvPr/>
          </p:nvSpPr>
          <p:spPr>
            <a:xfrm flipH="1">
              <a:off x="1811883" y="3526001"/>
              <a:ext cx="1780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 flipH="1">
              <a:off x="1811883" y="3780794"/>
              <a:ext cx="20059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赛季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F1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大奖赛第三站中国大奖赛在上海召开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345196" y="3862504"/>
            <a:ext cx="1000117" cy="596907"/>
            <a:chOff x="1891510" y="3917947"/>
            <a:chExt cx="1000117" cy="596907"/>
          </a:xfrm>
        </p:grpSpPr>
        <p:grpSp>
          <p:nvGrpSpPr>
            <p:cNvPr id="124" name="组合 123"/>
            <p:cNvGrpSpPr/>
            <p:nvPr/>
          </p:nvGrpSpPr>
          <p:grpSpPr>
            <a:xfrm>
              <a:off x="2089821" y="3917947"/>
              <a:ext cx="595558" cy="596907"/>
              <a:chOff x="5379318" y="1317857"/>
              <a:chExt cx="1433367" cy="1436614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126" name="椭圆 125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C0000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5543496" y="1972375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43000">
                    <a:srgbClr val="FF0000">
                      <a:alpha val="4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5" name="文本框 124"/>
            <p:cNvSpPr txBox="1"/>
            <p:nvPr/>
          </p:nvSpPr>
          <p:spPr>
            <a:xfrm>
              <a:off x="1891510" y="3984893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345196" y="4573704"/>
            <a:ext cx="1000117" cy="596907"/>
            <a:chOff x="1891510" y="4629147"/>
            <a:chExt cx="1000117" cy="596907"/>
          </a:xfrm>
        </p:grpSpPr>
        <p:grpSp>
          <p:nvGrpSpPr>
            <p:cNvPr id="130" name="组合 129"/>
            <p:cNvGrpSpPr/>
            <p:nvPr/>
          </p:nvGrpSpPr>
          <p:grpSpPr>
            <a:xfrm>
              <a:off x="2089821" y="4629147"/>
              <a:ext cx="595558" cy="596907"/>
              <a:chOff x="5379318" y="1317857"/>
              <a:chExt cx="1433367" cy="1436614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132" name="椭圆 131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C0000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5543496" y="1972375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43000">
                    <a:srgbClr val="FF0000">
                      <a:alpha val="4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1" name="文本框 130"/>
            <p:cNvSpPr txBox="1"/>
            <p:nvPr/>
          </p:nvSpPr>
          <p:spPr>
            <a:xfrm>
              <a:off x="1891510" y="4690382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345196" y="5284904"/>
            <a:ext cx="1000117" cy="596907"/>
            <a:chOff x="1891510" y="5340347"/>
            <a:chExt cx="1000117" cy="596907"/>
          </a:xfrm>
        </p:grpSpPr>
        <p:grpSp>
          <p:nvGrpSpPr>
            <p:cNvPr id="136" name="组合 135"/>
            <p:cNvGrpSpPr/>
            <p:nvPr/>
          </p:nvGrpSpPr>
          <p:grpSpPr>
            <a:xfrm>
              <a:off x="2089821" y="5340347"/>
              <a:ext cx="595558" cy="596907"/>
              <a:chOff x="5379318" y="1317857"/>
              <a:chExt cx="1433367" cy="1436614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138" name="椭圆 137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03200" dist="88900" dir="2700000" algn="tl" rotWithShape="0">
                  <a:prstClr val="black">
                    <a:alpha val="3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270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C0000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5543496" y="1972375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43000">
                    <a:srgbClr val="FF0000">
                      <a:alpha val="4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7" name="文本框 136"/>
            <p:cNvSpPr txBox="1"/>
            <p:nvPr/>
          </p:nvSpPr>
          <p:spPr>
            <a:xfrm>
              <a:off x="1891510" y="5401582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8814315" y="1024406"/>
            <a:ext cx="2005938" cy="654903"/>
            <a:chOff x="1811883" y="3526001"/>
            <a:chExt cx="2005938" cy="654903"/>
          </a:xfrm>
        </p:grpSpPr>
        <p:sp>
          <p:nvSpPr>
            <p:cNvPr id="142" name="文本框 141"/>
            <p:cNvSpPr txBox="1"/>
            <p:nvPr/>
          </p:nvSpPr>
          <p:spPr>
            <a:xfrm flipH="1">
              <a:off x="1811883" y="3526001"/>
              <a:ext cx="1780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43" name="文本框 142"/>
            <p:cNvSpPr txBox="1"/>
            <p:nvPr/>
          </p:nvSpPr>
          <p:spPr>
            <a:xfrm flipH="1">
              <a:off x="1811883" y="3780794"/>
              <a:ext cx="20059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赛季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F1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大奖赛第三站中国大奖赛在上海召开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8814315" y="1741956"/>
            <a:ext cx="2005938" cy="654903"/>
            <a:chOff x="1811883" y="3526001"/>
            <a:chExt cx="2005938" cy="654903"/>
          </a:xfrm>
        </p:grpSpPr>
        <p:sp>
          <p:nvSpPr>
            <p:cNvPr id="145" name="文本框 144"/>
            <p:cNvSpPr txBox="1"/>
            <p:nvPr/>
          </p:nvSpPr>
          <p:spPr>
            <a:xfrm flipH="1">
              <a:off x="1811883" y="3526001"/>
              <a:ext cx="1780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46" name="文本框 145"/>
            <p:cNvSpPr txBox="1"/>
            <p:nvPr/>
          </p:nvSpPr>
          <p:spPr>
            <a:xfrm flipH="1">
              <a:off x="1811883" y="3780794"/>
              <a:ext cx="20059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赛季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F1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大奖赛第三站中国大奖赛在上海召开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8814315" y="2459506"/>
            <a:ext cx="2005938" cy="654903"/>
            <a:chOff x="1811883" y="3526001"/>
            <a:chExt cx="2005938" cy="654903"/>
          </a:xfrm>
        </p:grpSpPr>
        <p:sp>
          <p:nvSpPr>
            <p:cNvPr id="148" name="文本框 147"/>
            <p:cNvSpPr txBox="1"/>
            <p:nvPr/>
          </p:nvSpPr>
          <p:spPr>
            <a:xfrm flipH="1">
              <a:off x="1811883" y="3526001"/>
              <a:ext cx="1780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49" name="文本框 148"/>
            <p:cNvSpPr txBox="1"/>
            <p:nvPr/>
          </p:nvSpPr>
          <p:spPr>
            <a:xfrm flipH="1">
              <a:off x="1811883" y="3780794"/>
              <a:ext cx="20059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赛季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F1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大奖赛第三站中国大奖赛在上海召开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8020220" y="1067231"/>
            <a:ext cx="1000117" cy="603999"/>
            <a:chOff x="7708555" y="955301"/>
            <a:chExt cx="1000117" cy="603999"/>
          </a:xfrm>
        </p:grpSpPr>
        <p:grpSp>
          <p:nvGrpSpPr>
            <p:cNvPr id="151" name="组合 150"/>
            <p:cNvGrpSpPr/>
            <p:nvPr/>
          </p:nvGrpSpPr>
          <p:grpSpPr>
            <a:xfrm>
              <a:off x="7909233" y="955301"/>
              <a:ext cx="602634" cy="603999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153" name="椭圆 152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9F11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2" name="文本框 151"/>
            <p:cNvSpPr txBox="1"/>
            <p:nvPr/>
          </p:nvSpPr>
          <p:spPr>
            <a:xfrm>
              <a:off x="7708555" y="1012311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8020220" y="1765731"/>
            <a:ext cx="1000117" cy="603999"/>
            <a:chOff x="7708555" y="1653801"/>
            <a:chExt cx="1000117" cy="603999"/>
          </a:xfrm>
        </p:grpSpPr>
        <p:grpSp>
          <p:nvGrpSpPr>
            <p:cNvPr id="157" name="组合 156"/>
            <p:cNvGrpSpPr/>
            <p:nvPr/>
          </p:nvGrpSpPr>
          <p:grpSpPr>
            <a:xfrm>
              <a:off x="7909233" y="1653801"/>
              <a:ext cx="602634" cy="603999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159" name="椭圆 158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9F11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8" name="文本框 157"/>
            <p:cNvSpPr txBox="1"/>
            <p:nvPr/>
          </p:nvSpPr>
          <p:spPr>
            <a:xfrm>
              <a:off x="7708555" y="1717800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8020220" y="2464231"/>
            <a:ext cx="1000117" cy="603999"/>
            <a:chOff x="7708555" y="2352301"/>
            <a:chExt cx="1000117" cy="603999"/>
          </a:xfrm>
        </p:grpSpPr>
        <p:grpSp>
          <p:nvGrpSpPr>
            <p:cNvPr id="163" name="组合 162"/>
            <p:cNvGrpSpPr/>
            <p:nvPr/>
          </p:nvGrpSpPr>
          <p:grpSpPr>
            <a:xfrm>
              <a:off x="7909233" y="2352301"/>
              <a:ext cx="602634" cy="603999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165" name="椭圆 164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9F11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4" name="文本框 163"/>
            <p:cNvSpPr txBox="1"/>
            <p:nvPr/>
          </p:nvSpPr>
          <p:spPr>
            <a:xfrm>
              <a:off x="7708555" y="2429000"/>
              <a:ext cx="1000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259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483">
        <p14:prism isInverted="1"/>
      </p:transition>
    </mc:Choice>
    <mc:Fallback xmlns="">
      <p:transition spd="slow" advTm="74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22" dur="150" fill="hold"/>
                                        <p:tgtEl>
                                          <p:spTgt spid="10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1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0" dur="150" fill="hold"/>
                                        <p:tgtEl>
                                          <p:spTgt spid="15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1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1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0" dur="150" fill="hold"/>
                                        <p:tgtEl>
                                          <p:spTgt spid="1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0" dur="150" fill="hold"/>
                                        <p:tgtEl>
                                          <p:spTgt spid="1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90488" cap="rnd">
          <a:solidFill>
            <a:srgbClr val="F15A24"/>
          </a:solidFill>
          <a:prstDash val="solid"/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noFill/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636</Words>
  <Application>Microsoft Office PowerPoint</Application>
  <PresentationFormat>自定义</PresentationFormat>
  <Paragraphs>161</Paragraphs>
  <Slides>10</Slides>
  <Notes>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79</cp:revision>
  <dcterms:created xsi:type="dcterms:W3CDTF">2015-05-01T15:02:33Z</dcterms:created>
  <dcterms:modified xsi:type="dcterms:W3CDTF">2015-07-12T11:10:33Z</dcterms:modified>
</cp:coreProperties>
</file>