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3" r:id="rId2"/>
    <p:sldId id="258" r:id="rId3"/>
    <p:sldId id="259" r:id="rId4"/>
    <p:sldId id="264" r:id="rId5"/>
    <p:sldId id="265" r:id="rId6"/>
    <p:sldId id="266" r:id="rId7"/>
    <p:sldId id="274" r:id="rId8"/>
    <p:sldId id="267" r:id="rId9"/>
    <p:sldId id="263" r:id="rId10"/>
    <p:sldId id="268" r:id="rId11"/>
    <p:sldId id="275" r:id="rId12"/>
    <p:sldId id="269" r:id="rId13"/>
    <p:sldId id="270" r:id="rId14"/>
    <p:sldId id="281" r:id="rId15"/>
    <p:sldId id="276" r:id="rId16"/>
    <p:sldId id="271" r:id="rId17"/>
    <p:sldId id="272" r:id="rId18"/>
    <p:sldId id="280" r:id="rId19"/>
    <p:sldId id="279" r:id="rId20"/>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2539E"/>
    <a:srgbClr val="E94E84"/>
    <a:srgbClr val="F6B1AB"/>
    <a:srgbClr val="FDE3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8" d="100"/>
          <a:sy n="118" d="100"/>
        </p:scale>
        <p:origin x="84" y="108"/>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D997B5FA-0921-464F-AAE1-844C04324D75}" type="datetimeFigureOut">
              <a:rPr lang="zh-CN" altLang="en-US" smtClean="0"/>
              <a:t>2019/1/1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489306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D997B5FA-0921-464F-AAE1-844C04324D75}" type="datetimeFigureOut">
              <a:rPr lang="zh-CN" altLang="en-US" smtClean="0"/>
              <a:t>2019/1/1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33075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D997B5FA-0921-464F-AAE1-844C04324D75}" type="datetimeFigureOut">
              <a:rPr lang="zh-CN" altLang="en-US" smtClean="0"/>
              <a:t>2019/1/1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5138081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D997B5FA-0921-464F-AAE1-844C04324D75}" type="datetimeFigureOut">
              <a:rPr lang="zh-CN" altLang="en-US" smtClean="0"/>
              <a:t>2019/1/1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930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D997B5FA-0921-464F-AAE1-844C04324D75}" type="datetimeFigureOut">
              <a:rPr lang="zh-CN" altLang="en-US" smtClean="0"/>
              <a:t>2019/1/1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915996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D997B5FA-0921-464F-AAE1-844C04324D75}" type="datetimeFigureOut">
              <a:rPr lang="zh-CN" altLang="en-US" smtClean="0"/>
              <a:t>2019/1/1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9488470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D997B5FA-0921-464F-AAE1-844C04324D75}" type="datetimeFigureOut">
              <a:rPr lang="zh-CN" altLang="en-US" smtClean="0"/>
              <a:t>2019/1/1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11435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D997B5FA-0921-464F-AAE1-844C04324D75}" type="datetimeFigureOut">
              <a:rPr lang="zh-CN" altLang="en-US" smtClean="0"/>
              <a:t>2019/1/1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721420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97B5FA-0921-464F-AAE1-844C04324D75}" type="datetimeFigureOut">
              <a:rPr lang="zh-CN" altLang="en-US" smtClean="0"/>
              <a:t>2019/1/1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419864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D997B5FA-0921-464F-AAE1-844C04324D75}" type="datetimeFigureOut">
              <a:rPr lang="zh-CN" altLang="en-US" smtClean="0"/>
              <a:t>2019/1/1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954995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D997B5FA-0921-464F-AAE1-844C04324D75}" type="datetimeFigureOut">
              <a:rPr lang="zh-CN" altLang="en-US" smtClean="0"/>
              <a:t>2019/1/1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7171970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D997B5FA-0921-464F-AAE1-844C04324D75}" type="datetimeFigureOut">
              <a:rPr lang="zh-CN" altLang="en-US" smtClean="0"/>
              <a:t>2019/1/1</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8435200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sp>
        <p:nvSpPr>
          <p:cNvPr id="36" name="矩形 35"/>
          <p:cNvSpPr/>
          <p:nvPr/>
        </p:nvSpPr>
        <p:spPr>
          <a:xfrm>
            <a:off x="2175641" y="1206661"/>
            <a:ext cx="4792718" cy="2730180"/>
          </a:xfrm>
          <a:prstGeom prst="rect">
            <a:avLst/>
          </a:prstGeom>
          <a:noFill/>
          <a:ln w="25400">
            <a:gradFill>
              <a:gsLst>
                <a:gs pos="0">
                  <a:srgbClr val="E94E84"/>
                </a:gs>
                <a:gs pos="100000">
                  <a:srgbClr val="82539E"/>
                </a:gs>
              </a:gsLst>
              <a:lin ang="5400000" scaled="1"/>
            </a:gra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7" name="矩形 36"/>
          <p:cNvSpPr/>
          <p:nvPr/>
        </p:nvSpPr>
        <p:spPr>
          <a:xfrm>
            <a:off x="2460648" y="1442545"/>
            <a:ext cx="4194515" cy="2258412"/>
          </a:xfrm>
          <a:prstGeom prst="rect">
            <a:avLst/>
          </a:prstGeom>
          <a:noFill/>
          <a:ln w="57150">
            <a:gradFill>
              <a:gsLst>
                <a:gs pos="0">
                  <a:srgbClr val="E94E84"/>
                </a:gs>
                <a:gs pos="100000">
                  <a:srgbClr val="82539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48" name="组合 47">
            <a:extLst>
              <a:ext uri="{FF2B5EF4-FFF2-40B4-BE49-F238E27FC236}">
                <a16:creationId xmlns="" xmlns:a16="http://schemas.microsoft.com/office/drawing/2014/main" id="{EC2CA7CB-83BA-42AB-BCCC-B5BC731A4214}"/>
              </a:ext>
            </a:extLst>
          </p:cNvPr>
          <p:cNvGrpSpPr/>
          <p:nvPr/>
        </p:nvGrpSpPr>
        <p:grpSpPr>
          <a:xfrm>
            <a:off x="2709931" y="1407442"/>
            <a:ext cx="3709095" cy="969496"/>
            <a:chOff x="3627040" y="2073354"/>
            <a:chExt cx="4945460" cy="1292661"/>
          </a:xfrm>
        </p:grpSpPr>
        <p:sp>
          <p:nvSpPr>
            <p:cNvPr id="49" name="文本框 6">
              <a:extLst>
                <a:ext uri="{FF2B5EF4-FFF2-40B4-BE49-F238E27FC236}">
                  <a16:creationId xmlns="" xmlns:a16="http://schemas.microsoft.com/office/drawing/2014/main" id="{4C14C4A5-22F6-446D-866A-124F0EB83368}"/>
                </a:ext>
              </a:extLst>
            </p:cNvPr>
            <p:cNvSpPr txBox="1"/>
            <p:nvPr/>
          </p:nvSpPr>
          <p:spPr>
            <a:xfrm>
              <a:off x="3627040" y="2073354"/>
              <a:ext cx="4945460" cy="129266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5700" dirty="0">
                  <a:gradFill>
                    <a:gsLst>
                      <a:gs pos="0">
                        <a:srgbClr val="E94E84"/>
                      </a:gs>
                      <a:gs pos="100000">
                        <a:srgbClr val="82539E"/>
                      </a:gs>
                    </a:gsLst>
                    <a:lin ang="5400000" scaled="1"/>
                  </a:gradFill>
                  <a:latin typeface="华文行楷" panose="02010800040101010101" pitchFamily="2" charset="-122"/>
                  <a:ea typeface="华文行楷" panose="02010800040101010101" pitchFamily="2" charset="-122"/>
                  <a:cs typeface="+mn-ea"/>
                  <a:sym typeface="+mn-lt"/>
                </a:rPr>
                <a:t>遇见  水彩</a:t>
              </a:r>
            </a:p>
          </p:txBody>
        </p:sp>
        <p:sp>
          <p:nvSpPr>
            <p:cNvPr id="50" name="椭圆 49">
              <a:extLst>
                <a:ext uri="{FF2B5EF4-FFF2-40B4-BE49-F238E27FC236}">
                  <a16:creationId xmlns="" xmlns:a16="http://schemas.microsoft.com/office/drawing/2014/main" id="{5A7868DC-C883-46F6-A621-9A281FC6A27A}"/>
                </a:ext>
              </a:extLst>
            </p:cNvPr>
            <p:cNvSpPr/>
            <p:nvPr/>
          </p:nvSpPr>
          <p:spPr>
            <a:xfrm flipV="1">
              <a:off x="6019799" y="2474952"/>
              <a:ext cx="180000" cy="180000"/>
            </a:xfrm>
            <a:prstGeom prst="ellipse">
              <a:avLst/>
            </a:prstGeom>
            <a:gradFill>
              <a:gsLst>
                <a:gs pos="0">
                  <a:srgbClr val="E94E84"/>
                </a:gs>
                <a:gs pos="100000">
                  <a:srgbClr val="82539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gradFill>
                  <a:gsLst>
                    <a:gs pos="0">
                      <a:srgbClr val="E94E84"/>
                    </a:gs>
                    <a:gs pos="100000">
                      <a:srgbClr val="82539E"/>
                    </a:gs>
                  </a:gsLst>
                  <a:lin ang="5400000" scaled="1"/>
                </a:gradFill>
                <a:latin typeface="迷你繁启体" panose="03000509000000000000" pitchFamily="65" charset="-122"/>
                <a:ea typeface="迷你繁启体" panose="03000509000000000000" pitchFamily="65" charset="-122"/>
                <a:cs typeface="+mn-ea"/>
                <a:sym typeface="+mn-lt"/>
              </a:endParaRPr>
            </a:p>
          </p:txBody>
        </p:sp>
      </p:grpSp>
      <p:sp>
        <p:nvSpPr>
          <p:cNvPr id="51" name="文本框 8">
            <a:extLst>
              <a:ext uri="{FF2B5EF4-FFF2-40B4-BE49-F238E27FC236}">
                <a16:creationId xmlns="" xmlns:a16="http://schemas.microsoft.com/office/drawing/2014/main" id="{A3F03F73-76D3-4233-9A1C-D9F941B8B2C5}"/>
              </a:ext>
            </a:extLst>
          </p:cNvPr>
          <p:cNvSpPr txBox="1"/>
          <p:nvPr/>
        </p:nvSpPr>
        <p:spPr>
          <a:xfrm>
            <a:off x="2907280" y="2406405"/>
            <a:ext cx="1719470" cy="3231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500" kern="0" dirty="0">
                <a:gradFill>
                  <a:gsLst>
                    <a:gs pos="0">
                      <a:srgbClr val="E94E84"/>
                    </a:gs>
                    <a:gs pos="100000">
                      <a:srgbClr val="82539E"/>
                    </a:gs>
                  </a:gsLst>
                  <a:lin ang="5400000" scaled="1"/>
                </a:gradFill>
                <a:latin typeface="华文新魏" panose="02010800040101010101" pitchFamily="2" charset="-122"/>
                <a:ea typeface="华文新魏" panose="02010800040101010101" pitchFamily="2" charset="-122"/>
                <a:cs typeface="+mn-ea"/>
                <a:sym typeface="+mn-lt"/>
              </a:rPr>
              <a:t>汇报</a:t>
            </a:r>
            <a:r>
              <a:rPr lang="zh-CN" altLang="en-US" sz="1500" kern="0">
                <a:gradFill>
                  <a:gsLst>
                    <a:gs pos="0">
                      <a:srgbClr val="E94E84"/>
                    </a:gs>
                    <a:gs pos="100000">
                      <a:srgbClr val="82539E"/>
                    </a:gs>
                  </a:gsLst>
                  <a:lin ang="5400000" scaled="1"/>
                </a:gradFill>
                <a:latin typeface="华文新魏" panose="02010800040101010101" pitchFamily="2" charset="-122"/>
                <a:ea typeface="华文新魏" panose="02010800040101010101" pitchFamily="2" charset="-122"/>
                <a:cs typeface="+mn-ea"/>
                <a:sym typeface="+mn-lt"/>
              </a:rPr>
              <a:t>人</a:t>
            </a:r>
            <a:r>
              <a:rPr lang="zh-CN" altLang="en-US" sz="1500" kern="0" smtClean="0">
                <a:gradFill>
                  <a:gsLst>
                    <a:gs pos="0">
                      <a:srgbClr val="E94E84"/>
                    </a:gs>
                    <a:gs pos="100000">
                      <a:srgbClr val="82539E"/>
                    </a:gs>
                  </a:gsLst>
                  <a:lin ang="5400000" scaled="1"/>
                </a:gradFill>
                <a:latin typeface="华文新魏" panose="02010800040101010101" pitchFamily="2" charset="-122"/>
                <a:ea typeface="华文新魏" panose="02010800040101010101" pitchFamily="2" charset="-122"/>
                <a:cs typeface="+mn-ea"/>
                <a:sym typeface="+mn-lt"/>
              </a:rPr>
              <a:t>：</a:t>
            </a:r>
            <a:r>
              <a:rPr lang="en-US" altLang="zh-CN" sz="1500" kern="0" smtClean="0">
                <a:gradFill>
                  <a:gsLst>
                    <a:gs pos="0">
                      <a:srgbClr val="E94E84"/>
                    </a:gs>
                    <a:gs pos="100000">
                      <a:srgbClr val="82539E"/>
                    </a:gs>
                  </a:gsLst>
                  <a:lin ang="5400000" scaled="1"/>
                </a:gradFill>
                <a:latin typeface="华文新魏" panose="02010800040101010101" pitchFamily="2" charset="-122"/>
                <a:ea typeface="华文新魏" panose="02010800040101010101" pitchFamily="2" charset="-122"/>
                <a:cs typeface="+mn-ea"/>
                <a:sym typeface="+mn-lt"/>
              </a:rPr>
              <a:t>xx</a:t>
            </a:r>
            <a:endParaRPr lang="zh-CN" altLang="en-US" sz="1500" dirty="0">
              <a:gradFill>
                <a:gsLst>
                  <a:gs pos="0">
                    <a:srgbClr val="E94E84"/>
                  </a:gs>
                  <a:gs pos="100000">
                    <a:srgbClr val="82539E"/>
                  </a:gs>
                </a:gsLst>
                <a:lin ang="5400000" scaled="1"/>
              </a:gradFill>
              <a:latin typeface="华文新魏" panose="02010800040101010101" pitchFamily="2" charset="-122"/>
              <a:ea typeface="华文新魏" panose="02010800040101010101" pitchFamily="2" charset="-122"/>
              <a:cs typeface="+mn-ea"/>
              <a:sym typeface="+mn-lt"/>
            </a:endParaRPr>
          </a:p>
        </p:txBody>
      </p:sp>
      <p:sp>
        <p:nvSpPr>
          <p:cNvPr id="52" name="文本框 9">
            <a:extLst>
              <a:ext uri="{FF2B5EF4-FFF2-40B4-BE49-F238E27FC236}">
                <a16:creationId xmlns="" xmlns:a16="http://schemas.microsoft.com/office/drawing/2014/main" id="{CE46CB28-DD1B-4FDD-B984-4C572F7C5B2A}"/>
              </a:ext>
            </a:extLst>
          </p:cNvPr>
          <p:cNvSpPr txBox="1"/>
          <p:nvPr/>
        </p:nvSpPr>
        <p:spPr>
          <a:xfrm>
            <a:off x="4504500" y="2406405"/>
            <a:ext cx="1719470" cy="3231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500" kern="0" dirty="0">
                <a:gradFill>
                  <a:gsLst>
                    <a:gs pos="0">
                      <a:srgbClr val="E94E84"/>
                    </a:gs>
                    <a:gs pos="100000">
                      <a:srgbClr val="82539E"/>
                    </a:gs>
                  </a:gsLst>
                  <a:lin ang="5400000" scaled="1"/>
                </a:gradFill>
                <a:latin typeface="华文新魏" panose="02010800040101010101" pitchFamily="2" charset="-122"/>
                <a:ea typeface="华文新魏" panose="02010800040101010101" pitchFamily="2" charset="-122"/>
                <a:cs typeface="+mn-ea"/>
                <a:sym typeface="+mn-lt"/>
              </a:rPr>
              <a:t>部门：某某某</a:t>
            </a:r>
            <a:endParaRPr lang="zh-CN" altLang="en-US" sz="1500" dirty="0">
              <a:gradFill>
                <a:gsLst>
                  <a:gs pos="0">
                    <a:srgbClr val="E94E84"/>
                  </a:gs>
                  <a:gs pos="100000">
                    <a:srgbClr val="82539E"/>
                  </a:gs>
                </a:gsLst>
                <a:lin ang="5400000" scaled="1"/>
              </a:gradFill>
              <a:latin typeface="华文新魏" panose="02010800040101010101" pitchFamily="2" charset="-122"/>
              <a:ea typeface="华文新魏" panose="02010800040101010101" pitchFamily="2" charset="-122"/>
              <a:cs typeface="+mn-ea"/>
              <a:sym typeface="+mn-lt"/>
            </a:endParaRPr>
          </a:p>
        </p:txBody>
      </p:sp>
      <p:sp>
        <p:nvSpPr>
          <p:cNvPr id="53" name="文本框 4">
            <a:extLst>
              <a:ext uri="{FF2B5EF4-FFF2-40B4-BE49-F238E27FC236}">
                <a16:creationId xmlns="" xmlns:a16="http://schemas.microsoft.com/office/drawing/2014/main" id="{279F298F-C311-4D0B-B01B-8F98C274CCBE}"/>
              </a:ext>
            </a:extLst>
          </p:cNvPr>
          <p:cNvSpPr txBox="1"/>
          <p:nvPr/>
        </p:nvSpPr>
        <p:spPr>
          <a:xfrm>
            <a:off x="2489525" y="2894234"/>
            <a:ext cx="4136760" cy="7155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900" dirty="0">
                <a:gradFill>
                  <a:gsLst>
                    <a:gs pos="0">
                      <a:srgbClr val="E94E84"/>
                    </a:gs>
                    <a:gs pos="100000">
                      <a:srgbClr val="82539E"/>
                    </a:gs>
                  </a:gsLst>
                  <a:lin ang="5400000" scaled="1"/>
                </a:gradFill>
                <a:latin typeface="华文新魏" panose="02010800040101010101" pitchFamily="2" charset="-122"/>
                <a:ea typeface="华文新魏" panose="02010800040101010101" pitchFamily="2" charset="-122"/>
                <a:cs typeface="+mn-ea"/>
                <a:sym typeface="+mn-lt"/>
              </a:rPr>
              <a:t>I love you more than I've ever loved any woman. And I've waited longer for you than I've waited for any woman. I love you more than I've ever loved any woman. And I've </a:t>
            </a:r>
            <a:r>
              <a:rPr lang="zh-CN" altLang="en-US" sz="900" dirty="0" smtClean="0">
                <a:gradFill>
                  <a:gsLst>
                    <a:gs pos="0">
                      <a:srgbClr val="E94E84"/>
                    </a:gs>
                    <a:gs pos="100000">
                      <a:srgbClr val="82539E"/>
                    </a:gs>
                  </a:gsLst>
                  <a:lin ang="5400000" scaled="1"/>
                </a:gradFill>
                <a:latin typeface="华文新魏" panose="02010800040101010101" pitchFamily="2" charset="-122"/>
                <a:ea typeface="华文新魏" panose="02010800040101010101" pitchFamily="2" charset="-122"/>
                <a:cs typeface="+mn-ea"/>
                <a:sym typeface="+mn-lt"/>
              </a:rPr>
              <a:t>waited</a:t>
            </a:r>
            <a:endParaRPr lang="zh-CN" altLang="en-US" sz="900" dirty="0">
              <a:gradFill>
                <a:gsLst>
                  <a:gs pos="0">
                    <a:srgbClr val="E94E84"/>
                  </a:gs>
                  <a:gs pos="100000">
                    <a:srgbClr val="82539E"/>
                  </a:gs>
                </a:gsLst>
                <a:lin ang="5400000" scaled="1"/>
              </a:gradFill>
              <a:latin typeface="华文新魏" panose="02010800040101010101" pitchFamily="2" charset="-122"/>
              <a:ea typeface="华文新魏" panose="02010800040101010101" pitchFamily="2" charset="-122"/>
              <a:cs typeface="+mn-ea"/>
              <a:sym typeface="+mn-lt"/>
            </a:endParaRPr>
          </a:p>
        </p:txBody>
      </p:sp>
      <p:pic>
        <p:nvPicPr>
          <p:cNvPr id="54" name="Akie秋绘 - なんでもないや 没什么大不了的（Cover：Radwimps）">
            <a:hlinkClick r:id="" action="ppaction://media"/>
            <a:extLst>
              <a:ext uri="{FF2B5EF4-FFF2-40B4-BE49-F238E27FC236}">
                <a16:creationId xmlns:a16="http://schemas.microsoft.com/office/drawing/2014/main" xmlns="" id="{E3A2A80D-7507-4726-AC74-C963889B382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730552" y="2674381"/>
            <a:ext cx="457200" cy="457200"/>
          </a:xfrm>
          <a:prstGeom prst="rect">
            <a:avLst/>
          </a:prstGeom>
        </p:spPr>
      </p:pic>
    </p:spTree>
    <p:extLst>
      <p:ext uri="{BB962C8B-B14F-4D97-AF65-F5344CB8AC3E}">
        <p14:creationId xmlns:p14="http://schemas.microsoft.com/office/powerpoint/2010/main" val="2338413528"/>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4"/>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barn(inVertical)">
                                      <p:cBhvr>
                                        <p:cTn id="11" dur="500"/>
                                        <p:tgtEl>
                                          <p:spTgt spid="36"/>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barn(inVertical)">
                                      <p:cBhvr>
                                        <p:cTn id="16" dur="500"/>
                                        <p:tgtEl>
                                          <p:spTgt spid="37"/>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randombar(horizontal)">
                                      <p:cBhvr>
                                        <p:cTn id="21" dur="500"/>
                                        <p:tgtEl>
                                          <p:spTgt spid="48"/>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p:cTn id="26" dur="500" fill="hold"/>
                                        <p:tgtEl>
                                          <p:spTgt spid="51"/>
                                        </p:tgtEl>
                                        <p:attrNameLst>
                                          <p:attrName>ppt_w</p:attrName>
                                        </p:attrNameLst>
                                      </p:cBhvr>
                                      <p:tavLst>
                                        <p:tav tm="0">
                                          <p:val>
                                            <p:fltVal val="0"/>
                                          </p:val>
                                        </p:tav>
                                        <p:tav tm="100000">
                                          <p:val>
                                            <p:strVal val="#ppt_w"/>
                                          </p:val>
                                        </p:tav>
                                      </p:tavLst>
                                    </p:anim>
                                    <p:anim calcmode="lin" valueType="num">
                                      <p:cBhvr>
                                        <p:cTn id="27" dur="500" fill="hold"/>
                                        <p:tgtEl>
                                          <p:spTgt spid="51"/>
                                        </p:tgtEl>
                                        <p:attrNameLst>
                                          <p:attrName>ppt_h</p:attrName>
                                        </p:attrNameLst>
                                      </p:cBhvr>
                                      <p:tavLst>
                                        <p:tav tm="0">
                                          <p:val>
                                            <p:fltVal val="0"/>
                                          </p:val>
                                        </p:tav>
                                        <p:tav tm="100000">
                                          <p:val>
                                            <p:strVal val="#ppt_h"/>
                                          </p:val>
                                        </p:tav>
                                      </p:tavLst>
                                    </p:anim>
                                    <p:animEffect transition="in" filter="fade">
                                      <p:cBhvr>
                                        <p:cTn id="28" dur="500"/>
                                        <p:tgtEl>
                                          <p:spTgt spid="51"/>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p:cTn id="31" dur="500" fill="hold"/>
                                        <p:tgtEl>
                                          <p:spTgt spid="52"/>
                                        </p:tgtEl>
                                        <p:attrNameLst>
                                          <p:attrName>ppt_w</p:attrName>
                                        </p:attrNameLst>
                                      </p:cBhvr>
                                      <p:tavLst>
                                        <p:tav tm="0">
                                          <p:val>
                                            <p:fltVal val="0"/>
                                          </p:val>
                                        </p:tav>
                                        <p:tav tm="100000">
                                          <p:val>
                                            <p:strVal val="#ppt_w"/>
                                          </p:val>
                                        </p:tav>
                                      </p:tavLst>
                                    </p:anim>
                                    <p:anim calcmode="lin" valueType="num">
                                      <p:cBhvr>
                                        <p:cTn id="32" dur="500" fill="hold"/>
                                        <p:tgtEl>
                                          <p:spTgt spid="52"/>
                                        </p:tgtEl>
                                        <p:attrNameLst>
                                          <p:attrName>ppt_h</p:attrName>
                                        </p:attrNameLst>
                                      </p:cBhvr>
                                      <p:tavLst>
                                        <p:tav tm="0">
                                          <p:val>
                                            <p:fltVal val="0"/>
                                          </p:val>
                                        </p:tav>
                                        <p:tav tm="100000">
                                          <p:val>
                                            <p:strVal val="#ppt_h"/>
                                          </p:val>
                                        </p:tav>
                                      </p:tavLst>
                                    </p:anim>
                                    <p:animEffect transition="in" filter="fade">
                                      <p:cBhvr>
                                        <p:cTn id="33" dur="500"/>
                                        <p:tgtEl>
                                          <p:spTgt spid="52"/>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1000"/>
                                        <p:tgtEl>
                                          <p:spTgt spid="53"/>
                                        </p:tgtEl>
                                      </p:cBhvr>
                                    </p:animEffect>
                                    <p:anim calcmode="lin" valueType="num">
                                      <p:cBhvr>
                                        <p:cTn id="39" dur="1000" fill="hold"/>
                                        <p:tgtEl>
                                          <p:spTgt spid="53"/>
                                        </p:tgtEl>
                                        <p:attrNameLst>
                                          <p:attrName>ppt_x</p:attrName>
                                        </p:attrNameLst>
                                      </p:cBhvr>
                                      <p:tavLst>
                                        <p:tav tm="0">
                                          <p:val>
                                            <p:strVal val="#ppt_x"/>
                                          </p:val>
                                        </p:tav>
                                        <p:tav tm="100000">
                                          <p:val>
                                            <p:strVal val="#ppt_x"/>
                                          </p:val>
                                        </p:tav>
                                      </p:tavLst>
                                    </p:anim>
                                    <p:anim calcmode="lin" valueType="num">
                                      <p:cBhvr>
                                        <p:cTn id="40"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1" repeatCount="indefinite" fill="remove" display="0">
                  <p:stCondLst>
                    <p:cond delay="indefinite"/>
                  </p:stCondLst>
                  <p:endCondLst>
                    <p:cond evt="onStopAudio" delay="0">
                      <p:tgtEl>
                        <p:sldTgt/>
                      </p:tgtEl>
                    </p:cond>
                  </p:endCondLst>
                </p:cTn>
                <p:tgtEl>
                  <p:spTgt spid="54"/>
                </p:tgtEl>
              </p:cMediaNode>
            </p:audio>
          </p:childTnLst>
        </p:cTn>
      </p:par>
    </p:tnLst>
    <p:bldLst>
      <p:bldP spid="36" grpId="0" animBg="1"/>
      <p:bldP spid="37" grpId="0" animBg="1"/>
      <p:bldP spid="51" grpId="0"/>
      <p:bldP spid="52" grpId="0"/>
      <p:bldP spid="53"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13" name="等腰三角形 12">
            <a:extLst>
              <a:ext uri="{FF2B5EF4-FFF2-40B4-BE49-F238E27FC236}">
                <a16:creationId xmlns="" xmlns:a16="http://schemas.microsoft.com/office/drawing/2014/main" id="{821F406E-461C-4D08-B220-E0C9A3C4F817}"/>
              </a:ext>
            </a:extLst>
          </p:cNvPr>
          <p:cNvSpPr/>
          <p:nvPr/>
        </p:nvSpPr>
        <p:spPr>
          <a:xfrm>
            <a:off x="845344" y="1057245"/>
            <a:ext cx="3530153" cy="3043235"/>
          </a:xfrm>
          <a:prstGeom prst="triangle">
            <a:avLst/>
          </a:prstGeom>
          <a:gradFill>
            <a:gsLst>
              <a:gs pos="0">
                <a:srgbClr val="E94E84"/>
              </a:gs>
              <a:gs pos="100000">
                <a:srgbClr val="82539E"/>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p>
        </p:txBody>
      </p:sp>
      <p:sp>
        <p:nvSpPr>
          <p:cNvPr id="14" name="六边形 13">
            <a:extLst>
              <a:ext uri="{FF2B5EF4-FFF2-40B4-BE49-F238E27FC236}">
                <a16:creationId xmlns="" xmlns:a16="http://schemas.microsoft.com/office/drawing/2014/main" id="{A215B22F-A90D-4515-B88C-56A3BD544608}"/>
              </a:ext>
            </a:extLst>
          </p:cNvPr>
          <p:cNvSpPr>
            <a:spLocks noChangeAspect="1"/>
          </p:cNvSpPr>
          <p:nvPr/>
        </p:nvSpPr>
        <p:spPr>
          <a:xfrm rot="1800000">
            <a:off x="2140986" y="2490377"/>
            <a:ext cx="876960" cy="756000"/>
          </a:xfrm>
          <a:prstGeom prst="hexagon">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p>
        </p:txBody>
      </p:sp>
      <p:sp>
        <p:nvSpPr>
          <p:cNvPr id="15" name="racing-flag_65578">
            <a:extLst>
              <a:ext uri="{FF2B5EF4-FFF2-40B4-BE49-F238E27FC236}">
                <a16:creationId xmlns="" xmlns:a16="http://schemas.microsoft.com/office/drawing/2014/main" id="{A7076321-F4D4-4693-AEDE-874FB5FB3FAE}"/>
              </a:ext>
            </a:extLst>
          </p:cNvPr>
          <p:cNvSpPr>
            <a:spLocks noChangeAspect="1"/>
          </p:cNvSpPr>
          <p:nvPr/>
        </p:nvSpPr>
        <p:spPr bwMode="auto">
          <a:xfrm>
            <a:off x="2454313" y="2717906"/>
            <a:ext cx="334422" cy="457264"/>
          </a:xfrm>
          <a:custGeom>
            <a:avLst/>
            <a:gdLst>
              <a:gd name="connsiteX0" fmla="*/ 391996 w 445224"/>
              <a:gd name="connsiteY0" fmla="*/ 158381 h 608766"/>
              <a:gd name="connsiteX1" fmla="*/ 325739 w 445224"/>
              <a:gd name="connsiteY1" fmla="*/ 172076 h 608766"/>
              <a:gd name="connsiteX2" fmla="*/ 342608 w 445224"/>
              <a:gd name="connsiteY2" fmla="*/ 233860 h 608766"/>
              <a:gd name="connsiteX3" fmla="*/ 408763 w 445224"/>
              <a:gd name="connsiteY3" fmla="*/ 220265 h 608766"/>
              <a:gd name="connsiteX4" fmla="*/ 391996 w 445224"/>
              <a:gd name="connsiteY4" fmla="*/ 158381 h 608766"/>
              <a:gd name="connsiteX5" fmla="*/ 14090 w 445224"/>
              <a:gd name="connsiteY5" fmla="*/ 89189 h 608766"/>
              <a:gd name="connsiteX6" fmla="*/ 36952 w 445224"/>
              <a:gd name="connsiteY6" fmla="*/ 102684 h 608766"/>
              <a:gd name="connsiteX7" fmla="*/ 159388 w 445224"/>
              <a:gd name="connsiteY7" fmla="*/ 585430 h 608766"/>
              <a:gd name="connsiteX8" fmla="*/ 145874 w 445224"/>
              <a:gd name="connsiteY8" fmla="*/ 608157 h 608766"/>
              <a:gd name="connsiteX9" fmla="*/ 141201 w 445224"/>
              <a:gd name="connsiteY9" fmla="*/ 608766 h 608766"/>
              <a:gd name="connsiteX10" fmla="*/ 123114 w 445224"/>
              <a:gd name="connsiteY10" fmla="*/ 594663 h 608766"/>
              <a:gd name="connsiteX11" fmla="*/ 576 w 445224"/>
              <a:gd name="connsiteY11" fmla="*/ 111917 h 608766"/>
              <a:gd name="connsiteX12" fmla="*/ 14090 w 445224"/>
              <a:gd name="connsiteY12" fmla="*/ 89189 h 608766"/>
              <a:gd name="connsiteX13" fmla="*/ 356632 w 445224"/>
              <a:gd name="connsiteY13" fmla="*/ 28220 h 608766"/>
              <a:gd name="connsiteX14" fmla="*/ 290070 w 445224"/>
              <a:gd name="connsiteY14" fmla="*/ 42018 h 608766"/>
              <a:gd name="connsiteX15" fmla="*/ 306634 w 445224"/>
              <a:gd name="connsiteY15" fmla="*/ 102989 h 608766"/>
              <a:gd name="connsiteX16" fmla="*/ 241393 w 445224"/>
              <a:gd name="connsiteY16" fmla="*/ 136975 h 608766"/>
              <a:gd name="connsiteX17" fmla="*/ 224829 w 445224"/>
              <a:gd name="connsiteY17" fmla="*/ 76105 h 608766"/>
              <a:gd name="connsiteX18" fmla="*/ 159791 w 445224"/>
              <a:gd name="connsiteY18" fmla="*/ 110598 h 608766"/>
              <a:gd name="connsiteX19" fmla="*/ 176355 w 445224"/>
              <a:gd name="connsiteY19" fmla="*/ 171569 h 608766"/>
              <a:gd name="connsiteX20" fmla="*/ 106440 w 445224"/>
              <a:gd name="connsiteY20" fmla="*/ 186685 h 608766"/>
              <a:gd name="connsiteX21" fmla="*/ 125240 w 445224"/>
              <a:gd name="connsiteY21" fmla="*/ 255976 h 608766"/>
              <a:gd name="connsiteX22" fmla="*/ 195155 w 445224"/>
              <a:gd name="connsiteY22" fmla="*/ 240758 h 608766"/>
              <a:gd name="connsiteX23" fmla="*/ 211923 w 445224"/>
              <a:gd name="connsiteY23" fmla="*/ 302541 h 608766"/>
              <a:gd name="connsiteX24" fmla="*/ 276554 w 445224"/>
              <a:gd name="connsiteY24" fmla="*/ 268353 h 608766"/>
              <a:gd name="connsiteX25" fmla="*/ 259787 w 445224"/>
              <a:gd name="connsiteY25" fmla="*/ 206468 h 608766"/>
              <a:gd name="connsiteX26" fmla="*/ 195155 w 445224"/>
              <a:gd name="connsiteY26" fmla="*/ 240758 h 608766"/>
              <a:gd name="connsiteX27" fmla="*/ 176355 w 445224"/>
              <a:gd name="connsiteY27" fmla="*/ 171569 h 608766"/>
              <a:gd name="connsiteX28" fmla="*/ 241393 w 445224"/>
              <a:gd name="connsiteY28" fmla="*/ 136975 h 608766"/>
              <a:gd name="connsiteX29" fmla="*/ 260193 w 445224"/>
              <a:gd name="connsiteY29" fmla="*/ 206265 h 608766"/>
              <a:gd name="connsiteX30" fmla="*/ 325434 w 445224"/>
              <a:gd name="connsiteY30" fmla="*/ 172178 h 608766"/>
              <a:gd name="connsiteX31" fmla="*/ 306634 w 445224"/>
              <a:gd name="connsiteY31" fmla="*/ 102989 h 608766"/>
              <a:gd name="connsiteX32" fmla="*/ 373196 w 445224"/>
              <a:gd name="connsiteY32" fmla="*/ 89192 h 608766"/>
              <a:gd name="connsiteX33" fmla="*/ 356632 w 445224"/>
              <a:gd name="connsiteY33" fmla="*/ 28220 h 608766"/>
              <a:gd name="connsiteX34" fmla="*/ 364660 w 445224"/>
              <a:gd name="connsiteY34" fmla="*/ 423 h 608766"/>
              <a:gd name="connsiteX35" fmla="*/ 384882 w 445224"/>
              <a:gd name="connsiteY35" fmla="*/ 17771 h 608766"/>
              <a:gd name="connsiteX36" fmla="*/ 444737 w 445224"/>
              <a:gd name="connsiteY36" fmla="*/ 238628 h 608766"/>
              <a:gd name="connsiteX37" fmla="*/ 432340 w 445224"/>
              <a:gd name="connsiteY37" fmla="*/ 250092 h 608766"/>
              <a:gd name="connsiteX38" fmla="*/ 133979 w 445224"/>
              <a:gd name="connsiteY38" fmla="*/ 345556 h 608766"/>
              <a:gd name="connsiteX39" fmla="*/ 113757 w 445224"/>
              <a:gd name="connsiteY39" fmla="*/ 328208 h 608766"/>
              <a:gd name="connsiteX40" fmla="*/ 53902 w 445224"/>
              <a:gd name="connsiteY40" fmla="*/ 107351 h 608766"/>
              <a:gd name="connsiteX41" fmla="*/ 66299 w 445224"/>
              <a:gd name="connsiteY41" fmla="*/ 95887 h 608766"/>
              <a:gd name="connsiteX42" fmla="*/ 364660 w 445224"/>
              <a:gd name="connsiteY42" fmla="*/ 423 h 608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45224" h="608766">
                <a:moveTo>
                  <a:pt x="391996" y="158381"/>
                </a:moveTo>
                <a:cubicBezTo>
                  <a:pt x="368521" y="159192"/>
                  <a:pt x="347791" y="163859"/>
                  <a:pt x="325739" y="172076"/>
                </a:cubicBezTo>
                <a:cubicBezTo>
                  <a:pt x="331430" y="192671"/>
                  <a:pt x="337019" y="213265"/>
                  <a:pt x="342608" y="233860"/>
                </a:cubicBezTo>
                <a:cubicBezTo>
                  <a:pt x="364558" y="225642"/>
                  <a:pt x="385289" y="220975"/>
                  <a:pt x="408763" y="220265"/>
                </a:cubicBezTo>
                <a:cubicBezTo>
                  <a:pt x="403174" y="199569"/>
                  <a:pt x="397585" y="178975"/>
                  <a:pt x="391996" y="158381"/>
                </a:cubicBezTo>
                <a:close/>
                <a:moveTo>
                  <a:pt x="14090" y="89189"/>
                </a:moveTo>
                <a:cubicBezTo>
                  <a:pt x="24149" y="86653"/>
                  <a:pt x="34411" y="92639"/>
                  <a:pt x="36952" y="102684"/>
                </a:cubicBezTo>
                <a:lnTo>
                  <a:pt x="159388" y="585430"/>
                </a:lnTo>
                <a:cubicBezTo>
                  <a:pt x="162030" y="595475"/>
                  <a:pt x="155934" y="605621"/>
                  <a:pt x="145874" y="608157"/>
                </a:cubicBezTo>
                <a:cubicBezTo>
                  <a:pt x="144350" y="608563"/>
                  <a:pt x="142725" y="608766"/>
                  <a:pt x="141201" y="608766"/>
                </a:cubicBezTo>
                <a:cubicBezTo>
                  <a:pt x="132869" y="608766"/>
                  <a:pt x="125248" y="603084"/>
                  <a:pt x="123114" y="594663"/>
                </a:cubicBezTo>
                <a:lnTo>
                  <a:pt x="576" y="111917"/>
                </a:lnTo>
                <a:cubicBezTo>
                  <a:pt x="-1964" y="101872"/>
                  <a:pt x="4132" y="91726"/>
                  <a:pt x="14090" y="89189"/>
                </a:cubicBezTo>
                <a:close/>
                <a:moveTo>
                  <a:pt x="356632" y="28220"/>
                </a:moveTo>
                <a:cubicBezTo>
                  <a:pt x="333055" y="29032"/>
                  <a:pt x="312121" y="33800"/>
                  <a:pt x="290070" y="42018"/>
                </a:cubicBezTo>
                <a:cubicBezTo>
                  <a:pt x="295557" y="62308"/>
                  <a:pt x="301146" y="82699"/>
                  <a:pt x="306634" y="102989"/>
                </a:cubicBezTo>
                <a:cubicBezTo>
                  <a:pt x="283972" y="112728"/>
                  <a:pt x="262734" y="124598"/>
                  <a:pt x="241393" y="136975"/>
                </a:cubicBezTo>
                <a:cubicBezTo>
                  <a:pt x="235905" y="116685"/>
                  <a:pt x="230418" y="96395"/>
                  <a:pt x="224829" y="76105"/>
                </a:cubicBezTo>
                <a:cubicBezTo>
                  <a:pt x="203590" y="88482"/>
                  <a:pt x="182351" y="100554"/>
                  <a:pt x="159791" y="110598"/>
                </a:cubicBezTo>
                <a:cubicBezTo>
                  <a:pt x="165279" y="130888"/>
                  <a:pt x="170868" y="151178"/>
                  <a:pt x="176355" y="171569"/>
                </a:cubicBezTo>
                <a:cubicBezTo>
                  <a:pt x="153287" y="180598"/>
                  <a:pt x="131236" y="185975"/>
                  <a:pt x="106440" y="186685"/>
                </a:cubicBezTo>
                <a:cubicBezTo>
                  <a:pt x="112639" y="209816"/>
                  <a:pt x="118939" y="232845"/>
                  <a:pt x="125240" y="255976"/>
                </a:cubicBezTo>
                <a:cubicBezTo>
                  <a:pt x="150035" y="255265"/>
                  <a:pt x="172087" y="249889"/>
                  <a:pt x="195155" y="240758"/>
                </a:cubicBezTo>
                <a:cubicBezTo>
                  <a:pt x="200745" y="261352"/>
                  <a:pt x="206334" y="281947"/>
                  <a:pt x="211923" y="302541"/>
                </a:cubicBezTo>
                <a:cubicBezTo>
                  <a:pt x="234280" y="292599"/>
                  <a:pt x="255417" y="280628"/>
                  <a:pt x="276554" y="268353"/>
                </a:cubicBezTo>
                <a:cubicBezTo>
                  <a:pt x="270965" y="247657"/>
                  <a:pt x="265376" y="227062"/>
                  <a:pt x="259787" y="206468"/>
                </a:cubicBezTo>
                <a:cubicBezTo>
                  <a:pt x="238649" y="218845"/>
                  <a:pt x="217512" y="230816"/>
                  <a:pt x="195155" y="240758"/>
                </a:cubicBezTo>
                <a:cubicBezTo>
                  <a:pt x="188855" y="217628"/>
                  <a:pt x="182554" y="194598"/>
                  <a:pt x="176355" y="171569"/>
                </a:cubicBezTo>
                <a:cubicBezTo>
                  <a:pt x="198915" y="161424"/>
                  <a:pt x="220154" y="149453"/>
                  <a:pt x="241393" y="136975"/>
                </a:cubicBezTo>
                <a:cubicBezTo>
                  <a:pt x="247694" y="160105"/>
                  <a:pt x="253892" y="183134"/>
                  <a:pt x="260193" y="206265"/>
                </a:cubicBezTo>
                <a:cubicBezTo>
                  <a:pt x="281432" y="193787"/>
                  <a:pt x="302772" y="181917"/>
                  <a:pt x="325434" y="172178"/>
                </a:cubicBezTo>
                <a:cubicBezTo>
                  <a:pt x="319133" y="149149"/>
                  <a:pt x="312833" y="126018"/>
                  <a:pt x="306634" y="102989"/>
                </a:cubicBezTo>
                <a:cubicBezTo>
                  <a:pt x="328686" y="94670"/>
                  <a:pt x="349518" y="89902"/>
                  <a:pt x="373196" y="89192"/>
                </a:cubicBezTo>
                <a:cubicBezTo>
                  <a:pt x="367708" y="68800"/>
                  <a:pt x="362119" y="48510"/>
                  <a:pt x="356632" y="28220"/>
                </a:cubicBezTo>
                <a:close/>
                <a:moveTo>
                  <a:pt x="364660" y="423"/>
                </a:moveTo>
                <a:cubicBezTo>
                  <a:pt x="378887" y="1336"/>
                  <a:pt x="382647" y="9858"/>
                  <a:pt x="384882" y="17771"/>
                </a:cubicBezTo>
                <a:cubicBezTo>
                  <a:pt x="404800" y="91424"/>
                  <a:pt x="424820" y="165076"/>
                  <a:pt x="444737" y="238628"/>
                </a:cubicBezTo>
                <a:cubicBezTo>
                  <a:pt x="446973" y="246642"/>
                  <a:pt x="441282" y="251207"/>
                  <a:pt x="432340" y="250092"/>
                </a:cubicBezTo>
                <a:cubicBezTo>
                  <a:pt x="320048" y="241976"/>
                  <a:pt x="246372" y="353672"/>
                  <a:pt x="133979" y="345556"/>
                </a:cubicBezTo>
                <a:cubicBezTo>
                  <a:pt x="125138" y="344440"/>
                  <a:pt x="117009" y="339976"/>
                  <a:pt x="113757" y="328208"/>
                </a:cubicBezTo>
                <a:cubicBezTo>
                  <a:pt x="93636" y="254657"/>
                  <a:pt x="73819" y="181004"/>
                  <a:pt x="53902" y="107351"/>
                </a:cubicBezTo>
                <a:cubicBezTo>
                  <a:pt x="51666" y="99337"/>
                  <a:pt x="57357" y="94772"/>
                  <a:pt x="66299" y="95887"/>
                </a:cubicBezTo>
                <a:cubicBezTo>
                  <a:pt x="178591" y="104003"/>
                  <a:pt x="252267" y="-7693"/>
                  <a:pt x="364660" y="423"/>
                </a:cubicBezTo>
                <a:close/>
              </a:path>
            </a:pathLst>
          </a:custGeom>
          <a:gradFill>
            <a:gsLst>
              <a:gs pos="0">
                <a:srgbClr val="E94E84"/>
              </a:gs>
              <a:gs pos="100000">
                <a:srgbClr val="82539E"/>
              </a:gs>
            </a:gsLst>
            <a:path path="circle">
              <a:fillToRect l="100000" t="100000"/>
            </a:path>
          </a:gradFill>
          <a:ln>
            <a:noFill/>
          </a:ln>
        </p:spPr>
      </p:sp>
      <p:sp>
        <p:nvSpPr>
          <p:cNvPr id="16" name="文本框 13">
            <a:extLst>
              <a:ext uri="{FF2B5EF4-FFF2-40B4-BE49-F238E27FC236}">
                <a16:creationId xmlns="" xmlns:a16="http://schemas.microsoft.com/office/drawing/2014/main" id="{51DB54A2-6925-4949-83DB-0D8E0DE46BCD}"/>
              </a:ext>
            </a:extLst>
          </p:cNvPr>
          <p:cNvSpPr txBox="1"/>
          <p:nvPr/>
        </p:nvSpPr>
        <p:spPr>
          <a:xfrm>
            <a:off x="5198741" y="1057245"/>
            <a:ext cx="1516134" cy="44287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defTabSz="521018">
              <a:lnSpc>
                <a:spcPct val="150000"/>
              </a:lnSpc>
            </a:pPr>
            <a:r>
              <a:rPr lang="en-US" altLang="zh-CN" dirty="0">
                <a:gradFill>
                  <a:gsLst>
                    <a:gs pos="0">
                      <a:srgbClr val="E94E84"/>
                    </a:gs>
                    <a:gs pos="100000">
                      <a:srgbClr val="82539E"/>
                    </a:gs>
                  </a:gsLst>
                  <a:path path="circle">
                    <a:fillToRect l="100000" t="100000"/>
                  </a:path>
                </a:gradFill>
                <a:latin typeface="+mn-ea"/>
                <a:cs typeface="+mn-ea"/>
                <a:sym typeface="+mn-lt"/>
              </a:rPr>
              <a:t>TITLE HERE</a:t>
            </a:r>
          </a:p>
        </p:txBody>
      </p:sp>
      <p:sp>
        <p:nvSpPr>
          <p:cNvPr id="17" name="文本框 16">
            <a:extLst>
              <a:ext uri="{FF2B5EF4-FFF2-40B4-BE49-F238E27FC236}">
                <a16:creationId xmlns="" xmlns:a16="http://schemas.microsoft.com/office/drawing/2014/main" id="{32E713ED-0510-4F05-80C0-4026EDE61E32}"/>
              </a:ext>
            </a:extLst>
          </p:cNvPr>
          <p:cNvSpPr txBox="1"/>
          <p:nvPr/>
        </p:nvSpPr>
        <p:spPr>
          <a:xfrm>
            <a:off x="5205541" y="3142605"/>
            <a:ext cx="2481656" cy="9020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50000"/>
              </a:lnSpc>
            </a:pPr>
            <a:r>
              <a:rPr lang="zh-CN" altLang="en-US" sz="750" kern="2000" dirty="0">
                <a:gradFill>
                  <a:gsLst>
                    <a:gs pos="0">
                      <a:srgbClr val="E94E84"/>
                    </a:gs>
                    <a:gs pos="100000">
                      <a:srgbClr val="82539E"/>
                    </a:gs>
                  </a:gsLst>
                  <a:path path="circle">
                    <a:fillToRect l="100000" t="100000"/>
                  </a:path>
                </a:gradFill>
                <a:latin typeface="+mn-ea"/>
                <a:cs typeface="+mn-ea"/>
                <a:sym typeface="+mn-lt"/>
              </a:rPr>
              <a:t>I love you more than I've ever loved any woman. And</a:t>
            </a:r>
            <a:r>
              <a:rPr lang="en-US" altLang="zh-CN" sz="750" kern="2000" dirty="0">
                <a:gradFill>
                  <a:gsLst>
                    <a:gs pos="0">
                      <a:srgbClr val="E94E84"/>
                    </a:gs>
                    <a:gs pos="100000">
                      <a:srgbClr val="82539E"/>
                    </a:gs>
                  </a:gsLst>
                  <a:path path="circle">
                    <a:fillToRect l="100000" t="100000"/>
                  </a:path>
                </a:gradFill>
                <a:latin typeface="+mn-ea"/>
                <a:cs typeface="+mn-ea"/>
                <a:sym typeface="+mn-lt"/>
              </a:rPr>
              <a:t> </a:t>
            </a:r>
            <a:r>
              <a:rPr lang="zh-CN" altLang="en-US" sz="750" kern="2000" dirty="0">
                <a:gradFill>
                  <a:gsLst>
                    <a:gs pos="0">
                      <a:srgbClr val="E94E84"/>
                    </a:gs>
                    <a:gs pos="100000">
                      <a:srgbClr val="82539E"/>
                    </a:gs>
                  </a:gsLst>
                  <a:path path="circle">
                    <a:fillToRect l="100000" t="100000"/>
                  </a:path>
                </a:gradFill>
                <a:latin typeface="+mn-ea"/>
                <a:cs typeface="+mn-ea"/>
                <a:sym typeface="+mn-lt"/>
              </a:rPr>
              <a:t>I've waited longer for you than I've waited for any woman. </a:t>
            </a:r>
            <a:endParaRPr lang="en-US" altLang="zh-CN" sz="750" kern="2000" dirty="0">
              <a:gradFill>
                <a:gsLst>
                  <a:gs pos="0">
                    <a:srgbClr val="E94E84"/>
                  </a:gs>
                  <a:gs pos="100000">
                    <a:srgbClr val="82539E"/>
                  </a:gs>
                </a:gsLst>
                <a:path path="circle">
                  <a:fillToRect l="100000" t="100000"/>
                </a:path>
              </a:gradFill>
              <a:latin typeface="+mn-ea"/>
              <a:cs typeface="+mn-ea"/>
              <a:sym typeface="+mn-lt"/>
            </a:endParaRPr>
          </a:p>
        </p:txBody>
      </p:sp>
      <p:sp>
        <p:nvSpPr>
          <p:cNvPr id="18" name="文本框 16">
            <a:extLst>
              <a:ext uri="{FF2B5EF4-FFF2-40B4-BE49-F238E27FC236}">
                <a16:creationId xmlns="" xmlns:a16="http://schemas.microsoft.com/office/drawing/2014/main" id="{68D03E27-E338-41A0-9117-EEFF3CBB37EF}"/>
              </a:ext>
            </a:extLst>
          </p:cNvPr>
          <p:cNvSpPr txBox="1"/>
          <p:nvPr/>
        </p:nvSpPr>
        <p:spPr>
          <a:xfrm>
            <a:off x="5205541" y="1524589"/>
            <a:ext cx="2481656" cy="153503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50000"/>
              </a:lnSpc>
            </a:pPr>
            <a:r>
              <a:rPr lang="zh-CN" altLang="en-US" sz="750" kern="2000" dirty="0">
                <a:gradFill>
                  <a:gsLst>
                    <a:gs pos="0">
                      <a:srgbClr val="E94E84"/>
                    </a:gs>
                    <a:gs pos="100000">
                      <a:srgbClr val="82539E"/>
                    </a:gs>
                  </a:gsLst>
                  <a:path path="circle">
                    <a:fillToRect l="100000" t="100000"/>
                  </a:path>
                </a:gradFill>
                <a:latin typeface="+mn-ea"/>
                <a:cs typeface="+mn-ea"/>
                <a:sym typeface="+mn-lt"/>
              </a:rPr>
              <a:t>I love you more than I've ever loved any woman. And</a:t>
            </a:r>
            <a:r>
              <a:rPr lang="en-US" altLang="zh-CN" sz="750" kern="2000" dirty="0">
                <a:gradFill>
                  <a:gsLst>
                    <a:gs pos="0">
                      <a:srgbClr val="E94E84"/>
                    </a:gs>
                    <a:gs pos="100000">
                      <a:srgbClr val="82539E"/>
                    </a:gs>
                  </a:gsLst>
                  <a:path path="circle">
                    <a:fillToRect l="100000" t="100000"/>
                  </a:path>
                </a:gradFill>
                <a:latin typeface="+mn-ea"/>
                <a:cs typeface="+mn-ea"/>
                <a:sym typeface="+mn-lt"/>
              </a:rPr>
              <a:t> </a:t>
            </a:r>
            <a:r>
              <a:rPr lang="zh-CN" altLang="en-US" sz="750" kern="2000" dirty="0">
                <a:gradFill>
                  <a:gsLst>
                    <a:gs pos="0">
                      <a:srgbClr val="E94E84"/>
                    </a:gs>
                    <a:gs pos="100000">
                      <a:srgbClr val="82539E"/>
                    </a:gs>
                  </a:gsLst>
                  <a:path path="circle">
                    <a:fillToRect l="100000" t="100000"/>
                  </a:path>
                </a:gradFill>
                <a:latin typeface="+mn-ea"/>
                <a:cs typeface="+mn-ea"/>
                <a:sym typeface="+mn-lt"/>
              </a:rPr>
              <a:t>I've waited longer for you than I've waited for any woman. I love you more </a:t>
            </a:r>
            <a:endParaRPr lang="en-US" altLang="zh-CN" sz="750" kern="2000" dirty="0">
              <a:gradFill>
                <a:gsLst>
                  <a:gs pos="0">
                    <a:srgbClr val="E94E84"/>
                  </a:gs>
                  <a:gs pos="100000">
                    <a:srgbClr val="82539E"/>
                  </a:gs>
                </a:gsLst>
                <a:path path="circle">
                  <a:fillToRect l="100000" t="100000"/>
                </a:path>
              </a:gradFill>
              <a:latin typeface="+mn-ea"/>
              <a:cs typeface="+mn-ea"/>
              <a:sym typeface="+mn-lt"/>
            </a:endParaRPr>
          </a:p>
          <a:p>
            <a:pPr>
              <a:lnSpc>
                <a:spcPct val="250000"/>
              </a:lnSpc>
            </a:pPr>
            <a:r>
              <a:rPr lang="zh-CN" altLang="en-US" sz="750" kern="2000" dirty="0">
                <a:gradFill>
                  <a:gsLst>
                    <a:gs pos="0">
                      <a:srgbClr val="E94E84"/>
                    </a:gs>
                    <a:gs pos="100000">
                      <a:srgbClr val="82539E"/>
                    </a:gs>
                  </a:gsLst>
                  <a:path path="circle">
                    <a:fillToRect l="100000" t="100000"/>
                  </a:path>
                </a:gradFill>
                <a:latin typeface="+mn-ea"/>
                <a:cs typeface="+mn-ea"/>
                <a:sym typeface="+mn-lt"/>
              </a:rPr>
              <a:t>than I've ever loved any woman. And</a:t>
            </a:r>
            <a:r>
              <a:rPr lang="en-US" altLang="zh-CN" sz="750" kern="2000" dirty="0">
                <a:gradFill>
                  <a:gsLst>
                    <a:gs pos="0">
                      <a:srgbClr val="E94E84"/>
                    </a:gs>
                    <a:gs pos="100000">
                      <a:srgbClr val="82539E"/>
                    </a:gs>
                  </a:gsLst>
                  <a:path path="circle">
                    <a:fillToRect l="100000" t="100000"/>
                  </a:path>
                </a:gradFill>
                <a:latin typeface="+mn-ea"/>
                <a:cs typeface="+mn-ea"/>
                <a:sym typeface="+mn-lt"/>
              </a:rPr>
              <a:t> </a:t>
            </a:r>
            <a:r>
              <a:rPr lang="zh-CN" altLang="en-US" sz="750" kern="2000" dirty="0">
                <a:gradFill>
                  <a:gsLst>
                    <a:gs pos="0">
                      <a:srgbClr val="E94E84"/>
                    </a:gs>
                    <a:gs pos="100000">
                      <a:srgbClr val="82539E"/>
                    </a:gs>
                  </a:gsLst>
                  <a:path path="circle">
                    <a:fillToRect l="100000" t="100000"/>
                  </a:path>
                </a:gradFill>
                <a:latin typeface="+mn-ea"/>
                <a:cs typeface="+mn-ea"/>
                <a:sym typeface="+mn-lt"/>
              </a:rPr>
              <a:t>I've waited longer for you than I've waited for any woman. </a:t>
            </a:r>
          </a:p>
        </p:txBody>
      </p:sp>
    </p:spTree>
    <p:extLst>
      <p:ext uri="{BB962C8B-B14F-4D97-AF65-F5344CB8AC3E}">
        <p14:creationId xmlns:p14="http://schemas.microsoft.com/office/powerpoint/2010/main" val="1610976997"/>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2358267" y="1489315"/>
            <a:ext cx="4258420" cy="2032534"/>
          </a:xfrm>
          <a:prstGeom prst="rect">
            <a:avLst/>
          </a:prstGeom>
          <a:solidFill>
            <a:schemeClr val="bg1"/>
          </a:solidFill>
          <a:ln w="76200">
            <a:gradFill flip="none" rotWithShape="1">
              <a:gsLst>
                <a:gs pos="0">
                  <a:srgbClr val="E94E84"/>
                </a:gs>
                <a:gs pos="100000">
                  <a:srgbClr val="82539E"/>
                </a:gs>
              </a:gsLst>
              <a:path path="circle">
                <a:fillToRect l="100000" t="100000"/>
              </a:path>
              <a:tileRect r="-100000" b="-100000"/>
            </a:gradFill>
          </a:ln>
          <a:effectLst>
            <a:outerShdw blurRad="254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gradFill>
                <a:gsLst>
                  <a:gs pos="0">
                    <a:srgbClr val="E94E84"/>
                  </a:gs>
                  <a:gs pos="100000">
                    <a:srgbClr val="82539E"/>
                  </a:gs>
                </a:gsLst>
                <a:path path="circle">
                  <a:fillToRect l="100000" t="100000"/>
                </a:path>
              </a:gradFill>
            </a:endParaRPr>
          </a:p>
        </p:txBody>
      </p:sp>
      <p:sp>
        <p:nvSpPr>
          <p:cNvPr id="8" name="文本框 7"/>
          <p:cNvSpPr txBox="1"/>
          <p:nvPr/>
        </p:nvSpPr>
        <p:spPr>
          <a:xfrm>
            <a:off x="4087239" y="1573428"/>
            <a:ext cx="800474" cy="646331"/>
          </a:xfrm>
          <a:prstGeom prst="rect">
            <a:avLst/>
          </a:prstGeom>
          <a:noFill/>
        </p:spPr>
        <p:txBody>
          <a:bodyPr wrap="square" rtlCol="0">
            <a:spAutoFit/>
          </a:bodyPr>
          <a:lstStyle/>
          <a:p>
            <a:r>
              <a:rPr lang="en-US" altLang="zh-CN" sz="3600" b="1" dirty="0" smtClean="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rPr>
              <a:t>03</a:t>
            </a:r>
            <a:endParaRPr lang="zh-CN" altLang="en-US" sz="3600" b="1" dirty="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endParaRPr>
          </a:p>
        </p:txBody>
      </p:sp>
      <p:sp>
        <p:nvSpPr>
          <p:cNvPr id="9" name="文本框 8"/>
          <p:cNvSpPr txBox="1"/>
          <p:nvPr/>
        </p:nvSpPr>
        <p:spPr>
          <a:xfrm>
            <a:off x="3023357" y="2107663"/>
            <a:ext cx="2928239" cy="369332"/>
          </a:xfrm>
          <a:prstGeom prst="rect">
            <a:avLst/>
          </a:prstGeom>
          <a:noFill/>
        </p:spPr>
        <p:txBody>
          <a:bodyPr wrap="square" rtlCol="0">
            <a:spAutoFit/>
          </a:bodyPr>
          <a:lstStyle/>
          <a:p>
            <a:pPr algn="ctr"/>
            <a:r>
              <a:rPr lang="zh-CN" altLang="en-US" sz="1800" b="1" dirty="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rPr>
              <a:t>请在这里输入您的标题</a:t>
            </a:r>
          </a:p>
        </p:txBody>
      </p:sp>
      <p:sp>
        <p:nvSpPr>
          <p:cNvPr id="10" name="文本框 9"/>
          <p:cNvSpPr txBox="1"/>
          <p:nvPr/>
        </p:nvSpPr>
        <p:spPr>
          <a:xfrm>
            <a:off x="3175032" y="2521578"/>
            <a:ext cx="2624888" cy="646331"/>
          </a:xfrm>
          <a:prstGeom prst="rect">
            <a:avLst/>
          </a:prstGeom>
          <a:noFill/>
        </p:spPr>
        <p:txBody>
          <a:bodyPr wrap="square" rtlCol="0">
            <a:spAutoFit/>
          </a:bodyPr>
          <a:lstStyle/>
          <a:p>
            <a:pPr algn="ctr"/>
            <a:r>
              <a:rPr lang="zh-CN" altLang="en-US" sz="1200" dirty="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rPr>
              <a:t>输入您的文字输入您的文字输入您的文字输入您的文字输入您的文字输入您的文字</a:t>
            </a:r>
          </a:p>
        </p:txBody>
      </p:sp>
    </p:spTree>
    <p:extLst>
      <p:ext uri="{BB962C8B-B14F-4D97-AF65-F5344CB8AC3E}">
        <p14:creationId xmlns:p14="http://schemas.microsoft.com/office/powerpoint/2010/main" val="2928892585"/>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TextBox 4">
            <a:extLst>
              <a:ext uri="{FF2B5EF4-FFF2-40B4-BE49-F238E27FC236}">
                <a16:creationId xmlns="" xmlns:a16="http://schemas.microsoft.com/office/drawing/2014/main" id="{2CBC51BC-73DA-4574-AADE-E3EA00CC5573}"/>
              </a:ext>
            </a:extLst>
          </p:cNvPr>
          <p:cNvSpPr txBox="1"/>
          <p:nvPr/>
        </p:nvSpPr>
        <p:spPr>
          <a:xfrm>
            <a:off x="551941" y="1592544"/>
            <a:ext cx="448827" cy="291426"/>
          </a:xfrm>
          <a:prstGeom prst="rect">
            <a:avLst/>
          </a:prstGeom>
          <a:noFill/>
        </p:spPr>
        <p:txBody>
          <a:bodyPr wrap="square" lIns="25718" tIns="12859" rIns="25718" bIns="12859" rtlCol="0">
            <a:spAutoFit/>
          </a:bodyPr>
          <a:ls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tr-TR" sz="1725" dirty="0">
                <a:gradFill>
                  <a:gsLst>
                    <a:gs pos="0">
                      <a:srgbClr val="E94E84"/>
                    </a:gs>
                    <a:gs pos="100000">
                      <a:srgbClr val="82539E"/>
                    </a:gs>
                  </a:gsLst>
                  <a:lin ang="5400000" scaled="1"/>
                </a:gradFill>
                <a:latin typeface="Open Sans Extrabold" panose="020B0906030804020204" pitchFamily="34" charset="0"/>
                <a:ea typeface="Open Sans Extrabold" panose="020B0906030804020204" pitchFamily="34" charset="0"/>
                <a:cs typeface="Open Sans Extrabold" panose="020B0906030804020204" pitchFamily="34" charset="0"/>
              </a:rPr>
              <a:t>1</a:t>
            </a:r>
            <a:endParaRPr lang="en-US" sz="1725" dirty="0">
              <a:gradFill>
                <a:gsLst>
                  <a:gs pos="0">
                    <a:srgbClr val="E94E84"/>
                  </a:gs>
                  <a:gs pos="100000">
                    <a:srgbClr val="82539E"/>
                  </a:gs>
                </a:gsLst>
                <a:lin ang="5400000" scaled="1"/>
              </a:gra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 name="Oval 25">
            <a:extLst>
              <a:ext uri="{FF2B5EF4-FFF2-40B4-BE49-F238E27FC236}">
                <a16:creationId xmlns="" xmlns:a16="http://schemas.microsoft.com/office/drawing/2014/main" id="{CBFDB1BD-66B7-4FB0-A095-2B8582E58AEA}"/>
              </a:ext>
            </a:extLst>
          </p:cNvPr>
          <p:cNvSpPr/>
          <p:nvPr/>
        </p:nvSpPr>
        <p:spPr>
          <a:xfrm>
            <a:off x="598302" y="1542914"/>
            <a:ext cx="379366" cy="379366"/>
          </a:xfrm>
          <a:prstGeom prst="ellipse">
            <a:avLst/>
          </a:prstGeom>
          <a:noFill/>
          <a:ln w="101600">
            <a:gradFill>
              <a:gsLst>
                <a:gs pos="0">
                  <a:srgbClr val="E94E84"/>
                </a:gs>
                <a:gs pos="100000">
                  <a:srgbClr val="82539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25718" tIns="12859" rIns="25718" bIns="12859" rtlCol="0" anchor="ctr"/>
          <a:lstStyle>
            <a:defPPr>
              <a:defRPr lang="en-US">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en-US" sz="1050">
              <a:gradFill>
                <a:gsLst>
                  <a:gs pos="0">
                    <a:srgbClr val="E94E84"/>
                  </a:gs>
                  <a:gs pos="100000">
                    <a:srgbClr val="82539E"/>
                  </a:gs>
                </a:gsLst>
                <a:lin ang="5400000" scaled="1"/>
              </a:gradFill>
            </a:endParaRPr>
          </a:p>
        </p:txBody>
      </p:sp>
      <p:sp>
        <p:nvSpPr>
          <p:cNvPr id="6" name="TextBox 28">
            <a:extLst>
              <a:ext uri="{FF2B5EF4-FFF2-40B4-BE49-F238E27FC236}">
                <a16:creationId xmlns="" xmlns:a16="http://schemas.microsoft.com/office/drawing/2014/main" id="{6C31BB28-D30A-404D-8B90-23B8C707390F}"/>
              </a:ext>
            </a:extLst>
          </p:cNvPr>
          <p:cNvSpPr txBox="1"/>
          <p:nvPr/>
        </p:nvSpPr>
        <p:spPr>
          <a:xfrm>
            <a:off x="551941" y="2963077"/>
            <a:ext cx="448827" cy="291426"/>
          </a:xfrm>
          <a:prstGeom prst="rect">
            <a:avLst/>
          </a:prstGeom>
          <a:noFill/>
        </p:spPr>
        <p:txBody>
          <a:bodyPr wrap="square" lIns="25718" tIns="12859" rIns="25718" bIns="12859" rtlCol="0">
            <a:spAutoFit/>
          </a:bodyPr>
          <a:ls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tr-TR" sz="1725" dirty="0">
                <a:gradFill>
                  <a:gsLst>
                    <a:gs pos="0">
                      <a:srgbClr val="E94E84"/>
                    </a:gs>
                    <a:gs pos="100000">
                      <a:srgbClr val="82539E"/>
                    </a:gs>
                  </a:gsLst>
                  <a:lin ang="5400000" scaled="1"/>
                </a:gradFill>
                <a:latin typeface="Open Sans Extrabold" panose="020B0906030804020204" pitchFamily="34" charset="0"/>
                <a:ea typeface="Open Sans Extrabold" panose="020B0906030804020204" pitchFamily="34" charset="0"/>
                <a:cs typeface="Open Sans Extrabold" panose="020B0906030804020204" pitchFamily="34" charset="0"/>
              </a:rPr>
              <a:t>2</a:t>
            </a:r>
            <a:endParaRPr lang="en-US" sz="1725" dirty="0">
              <a:gradFill>
                <a:gsLst>
                  <a:gs pos="0">
                    <a:srgbClr val="E94E84"/>
                  </a:gs>
                  <a:gs pos="100000">
                    <a:srgbClr val="82539E"/>
                  </a:gs>
                </a:gsLst>
                <a:lin ang="5400000" scaled="1"/>
              </a:gra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7" name="Oval 29">
            <a:extLst>
              <a:ext uri="{FF2B5EF4-FFF2-40B4-BE49-F238E27FC236}">
                <a16:creationId xmlns="" xmlns:a16="http://schemas.microsoft.com/office/drawing/2014/main" id="{3CA6C0BE-4E78-48E8-9EA1-369C4D9CA635}"/>
              </a:ext>
            </a:extLst>
          </p:cNvPr>
          <p:cNvSpPr/>
          <p:nvPr/>
        </p:nvSpPr>
        <p:spPr>
          <a:xfrm>
            <a:off x="598302" y="2913446"/>
            <a:ext cx="379366" cy="379366"/>
          </a:xfrm>
          <a:prstGeom prst="ellipse">
            <a:avLst/>
          </a:prstGeom>
          <a:noFill/>
          <a:ln w="101600">
            <a:gradFill>
              <a:gsLst>
                <a:gs pos="0">
                  <a:srgbClr val="E94E84"/>
                </a:gs>
                <a:gs pos="100000">
                  <a:srgbClr val="82539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25718" tIns="12859" rIns="25718" bIns="12859" rtlCol="0" anchor="ctr"/>
          <a:lstStyle>
            <a:defPPr>
              <a:defRPr lang="en-US">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en-US" sz="1050">
              <a:gradFill>
                <a:gsLst>
                  <a:gs pos="0">
                    <a:srgbClr val="E94E84"/>
                  </a:gs>
                  <a:gs pos="100000">
                    <a:srgbClr val="82539E"/>
                  </a:gs>
                </a:gsLst>
                <a:lin ang="5400000" scaled="1"/>
              </a:gradFill>
            </a:endParaRPr>
          </a:p>
        </p:txBody>
      </p:sp>
      <p:sp>
        <p:nvSpPr>
          <p:cNvPr id="10" name="TextBox 32">
            <a:extLst>
              <a:ext uri="{FF2B5EF4-FFF2-40B4-BE49-F238E27FC236}">
                <a16:creationId xmlns="" xmlns:a16="http://schemas.microsoft.com/office/drawing/2014/main" id="{AF223142-829A-4A48-AF54-E6BECB8BE9A1}"/>
              </a:ext>
            </a:extLst>
          </p:cNvPr>
          <p:cNvSpPr txBox="1"/>
          <p:nvPr/>
        </p:nvSpPr>
        <p:spPr>
          <a:xfrm>
            <a:off x="3336756" y="1592544"/>
            <a:ext cx="448827" cy="291426"/>
          </a:xfrm>
          <a:prstGeom prst="rect">
            <a:avLst/>
          </a:prstGeom>
          <a:noFill/>
        </p:spPr>
        <p:txBody>
          <a:bodyPr wrap="square" lIns="25718" tIns="12859" rIns="25718" bIns="12859" rtlCol="0">
            <a:spAutoFit/>
          </a:bodyPr>
          <a:ls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tr-TR" sz="1725" dirty="0">
                <a:gradFill>
                  <a:gsLst>
                    <a:gs pos="0">
                      <a:srgbClr val="E94E84"/>
                    </a:gs>
                    <a:gs pos="100000">
                      <a:srgbClr val="82539E"/>
                    </a:gs>
                  </a:gsLst>
                  <a:lin ang="5400000" scaled="1"/>
                </a:gradFill>
                <a:latin typeface="Open Sans Extrabold" panose="020B0906030804020204" pitchFamily="34" charset="0"/>
                <a:ea typeface="Open Sans Extrabold" panose="020B0906030804020204" pitchFamily="34" charset="0"/>
                <a:cs typeface="Open Sans Extrabold" panose="020B0906030804020204" pitchFamily="34" charset="0"/>
              </a:rPr>
              <a:t>3</a:t>
            </a:r>
            <a:endParaRPr lang="en-US" sz="1725" dirty="0">
              <a:gradFill>
                <a:gsLst>
                  <a:gs pos="0">
                    <a:srgbClr val="E94E84"/>
                  </a:gs>
                  <a:gs pos="100000">
                    <a:srgbClr val="82539E"/>
                  </a:gs>
                </a:gsLst>
                <a:lin ang="5400000" scaled="1"/>
              </a:gra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1" name="Oval 33">
            <a:extLst>
              <a:ext uri="{FF2B5EF4-FFF2-40B4-BE49-F238E27FC236}">
                <a16:creationId xmlns="" xmlns:a16="http://schemas.microsoft.com/office/drawing/2014/main" id="{7557D499-0791-4671-8AA8-6E84A762E16C}"/>
              </a:ext>
            </a:extLst>
          </p:cNvPr>
          <p:cNvSpPr/>
          <p:nvPr/>
        </p:nvSpPr>
        <p:spPr>
          <a:xfrm>
            <a:off x="3378355" y="1542914"/>
            <a:ext cx="379366" cy="379366"/>
          </a:xfrm>
          <a:prstGeom prst="ellipse">
            <a:avLst/>
          </a:prstGeom>
          <a:noFill/>
          <a:ln w="101600">
            <a:gradFill>
              <a:gsLst>
                <a:gs pos="0">
                  <a:srgbClr val="E94E84"/>
                </a:gs>
                <a:gs pos="100000">
                  <a:srgbClr val="82539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25718" tIns="12859" rIns="25718" bIns="12859" rtlCol="0" anchor="ctr"/>
          <a:lstStyle>
            <a:defPPr>
              <a:defRPr lang="en-US">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en-US" sz="1050">
              <a:gradFill>
                <a:gsLst>
                  <a:gs pos="0">
                    <a:srgbClr val="E94E84"/>
                  </a:gs>
                  <a:gs pos="100000">
                    <a:srgbClr val="82539E"/>
                  </a:gs>
                </a:gsLst>
                <a:lin ang="5400000" scaled="1"/>
              </a:gradFill>
            </a:endParaRPr>
          </a:p>
        </p:txBody>
      </p:sp>
      <p:sp>
        <p:nvSpPr>
          <p:cNvPr id="14" name="TextBox 36">
            <a:extLst>
              <a:ext uri="{FF2B5EF4-FFF2-40B4-BE49-F238E27FC236}">
                <a16:creationId xmlns="" xmlns:a16="http://schemas.microsoft.com/office/drawing/2014/main" id="{F1DCF26E-FD97-4ADE-875D-C9A01B4008C7}"/>
              </a:ext>
            </a:extLst>
          </p:cNvPr>
          <p:cNvSpPr txBox="1"/>
          <p:nvPr/>
        </p:nvSpPr>
        <p:spPr>
          <a:xfrm>
            <a:off x="3331994" y="2963077"/>
            <a:ext cx="448827" cy="291426"/>
          </a:xfrm>
          <a:prstGeom prst="rect">
            <a:avLst/>
          </a:prstGeom>
          <a:noFill/>
        </p:spPr>
        <p:txBody>
          <a:bodyPr wrap="square" lIns="25718" tIns="12859" rIns="25718" bIns="12859" rtlCol="0">
            <a:spAutoFit/>
          </a:bodyPr>
          <a:ls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tr-TR" sz="1725" dirty="0">
                <a:gradFill>
                  <a:gsLst>
                    <a:gs pos="0">
                      <a:srgbClr val="E94E84"/>
                    </a:gs>
                    <a:gs pos="100000">
                      <a:srgbClr val="82539E"/>
                    </a:gs>
                  </a:gsLst>
                  <a:lin ang="5400000" scaled="1"/>
                </a:gradFill>
                <a:latin typeface="Open Sans Extrabold" panose="020B0906030804020204" pitchFamily="34" charset="0"/>
                <a:ea typeface="Open Sans Extrabold" panose="020B0906030804020204" pitchFamily="34" charset="0"/>
                <a:cs typeface="Open Sans Extrabold" panose="020B0906030804020204" pitchFamily="34" charset="0"/>
              </a:rPr>
              <a:t>4</a:t>
            </a:r>
            <a:endParaRPr lang="en-US" sz="1725" dirty="0">
              <a:gradFill>
                <a:gsLst>
                  <a:gs pos="0">
                    <a:srgbClr val="E94E84"/>
                  </a:gs>
                  <a:gs pos="100000">
                    <a:srgbClr val="82539E"/>
                  </a:gs>
                </a:gsLst>
                <a:lin ang="5400000" scaled="1"/>
              </a:gra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5" name="Oval 37">
            <a:extLst>
              <a:ext uri="{FF2B5EF4-FFF2-40B4-BE49-F238E27FC236}">
                <a16:creationId xmlns="" xmlns:a16="http://schemas.microsoft.com/office/drawing/2014/main" id="{C2CEE3CB-D061-4692-A235-34A4670389BC}"/>
              </a:ext>
            </a:extLst>
          </p:cNvPr>
          <p:cNvSpPr/>
          <p:nvPr/>
        </p:nvSpPr>
        <p:spPr>
          <a:xfrm>
            <a:off x="3378355" y="2913446"/>
            <a:ext cx="379366" cy="379366"/>
          </a:xfrm>
          <a:prstGeom prst="ellipse">
            <a:avLst/>
          </a:prstGeom>
          <a:noFill/>
          <a:ln w="101600">
            <a:gradFill>
              <a:gsLst>
                <a:gs pos="0">
                  <a:srgbClr val="E94E84"/>
                </a:gs>
                <a:gs pos="100000">
                  <a:srgbClr val="82539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25718" tIns="12859" rIns="25718" bIns="12859" rtlCol="0" anchor="ctr"/>
          <a:lstStyle>
            <a:defPPr>
              <a:defRPr lang="en-US">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en-US" sz="1050">
              <a:gradFill>
                <a:gsLst>
                  <a:gs pos="0">
                    <a:srgbClr val="E94E84"/>
                  </a:gs>
                  <a:gs pos="100000">
                    <a:srgbClr val="82539E"/>
                  </a:gs>
                </a:gsLst>
                <a:lin ang="5400000" scaled="1"/>
              </a:gradFill>
            </a:endParaRPr>
          </a:p>
        </p:txBody>
      </p:sp>
      <p:sp>
        <p:nvSpPr>
          <p:cNvPr id="18" name="TextBox 40">
            <a:extLst>
              <a:ext uri="{FF2B5EF4-FFF2-40B4-BE49-F238E27FC236}">
                <a16:creationId xmlns="" xmlns:a16="http://schemas.microsoft.com/office/drawing/2014/main" id="{A11175C3-3EE7-4B30-B9CD-A4A205BBF2DE}"/>
              </a:ext>
            </a:extLst>
          </p:cNvPr>
          <p:cNvSpPr txBox="1"/>
          <p:nvPr/>
        </p:nvSpPr>
        <p:spPr>
          <a:xfrm>
            <a:off x="6065687" y="1592544"/>
            <a:ext cx="448827" cy="291426"/>
          </a:xfrm>
          <a:prstGeom prst="rect">
            <a:avLst/>
          </a:prstGeom>
          <a:noFill/>
          <a:ln>
            <a:noFill/>
          </a:ln>
        </p:spPr>
        <p:txBody>
          <a:bodyPr wrap="square" lIns="25718" tIns="12859" rIns="25718" bIns="12859" rtlCol="0">
            <a:spAutoFit/>
          </a:bodyPr>
          <a:ls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tr-TR" sz="1725" dirty="0">
                <a:gradFill>
                  <a:gsLst>
                    <a:gs pos="0">
                      <a:srgbClr val="E94E84"/>
                    </a:gs>
                    <a:gs pos="100000">
                      <a:srgbClr val="82539E"/>
                    </a:gs>
                  </a:gsLst>
                  <a:lin ang="5400000" scaled="1"/>
                </a:gradFill>
                <a:latin typeface="Open Sans Extrabold" panose="020B0906030804020204" pitchFamily="34" charset="0"/>
                <a:ea typeface="Open Sans Extrabold" panose="020B0906030804020204" pitchFamily="34" charset="0"/>
                <a:cs typeface="Open Sans Extrabold" panose="020B0906030804020204" pitchFamily="34" charset="0"/>
              </a:rPr>
              <a:t>5</a:t>
            </a:r>
            <a:endParaRPr lang="en-US" sz="1725" dirty="0">
              <a:gradFill>
                <a:gsLst>
                  <a:gs pos="0">
                    <a:srgbClr val="E94E84"/>
                  </a:gs>
                  <a:gs pos="100000">
                    <a:srgbClr val="82539E"/>
                  </a:gs>
                </a:gsLst>
                <a:lin ang="5400000" scaled="1"/>
              </a:gra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9" name="Oval 41">
            <a:extLst>
              <a:ext uri="{FF2B5EF4-FFF2-40B4-BE49-F238E27FC236}">
                <a16:creationId xmlns="" xmlns:a16="http://schemas.microsoft.com/office/drawing/2014/main" id="{1F9A6175-5C34-455C-A0DC-4835102909B7}"/>
              </a:ext>
            </a:extLst>
          </p:cNvPr>
          <p:cNvSpPr/>
          <p:nvPr/>
        </p:nvSpPr>
        <p:spPr>
          <a:xfrm>
            <a:off x="6112048" y="1542914"/>
            <a:ext cx="379366" cy="379366"/>
          </a:xfrm>
          <a:prstGeom prst="ellipse">
            <a:avLst/>
          </a:prstGeom>
          <a:noFill/>
          <a:ln w="101600">
            <a:gradFill>
              <a:gsLst>
                <a:gs pos="0">
                  <a:srgbClr val="E94E84"/>
                </a:gs>
                <a:gs pos="100000">
                  <a:srgbClr val="82539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25718" tIns="12859" rIns="25718" bIns="12859" rtlCol="0" anchor="ctr"/>
          <a:lstStyle>
            <a:defPPr>
              <a:defRPr lang="en-US">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en-US" sz="1050">
              <a:gradFill>
                <a:gsLst>
                  <a:gs pos="0">
                    <a:srgbClr val="E94E84"/>
                  </a:gs>
                  <a:gs pos="100000">
                    <a:srgbClr val="82539E"/>
                  </a:gs>
                </a:gsLst>
                <a:lin ang="5400000" scaled="1"/>
              </a:gradFill>
            </a:endParaRPr>
          </a:p>
        </p:txBody>
      </p:sp>
      <p:sp>
        <p:nvSpPr>
          <p:cNvPr id="22" name="TextBox 44">
            <a:extLst>
              <a:ext uri="{FF2B5EF4-FFF2-40B4-BE49-F238E27FC236}">
                <a16:creationId xmlns="" xmlns:a16="http://schemas.microsoft.com/office/drawing/2014/main" id="{E8F4ECF3-906F-458C-A8CF-AC9558CEAC73}"/>
              </a:ext>
            </a:extLst>
          </p:cNvPr>
          <p:cNvSpPr txBox="1"/>
          <p:nvPr/>
        </p:nvSpPr>
        <p:spPr>
          <a:xfrm>
            <a:off x="6065687" y="2963077"/>
            <a:ext cx="448827" cy="291426"/>
          </a:xfrm>
          <a:prstGeom prst="rect">
            <a:avLst/>
          </a:prstGeom>
          <a:noFill/>
        </p:spPr>
        <p:txBody>
          <a:bodyPr wrap="square" lIns="25718" tIns="12859" rIns="25718" bIns="12859" rtlCol="0">
            <a:spAutoFit/>
          </a:bodyPr>
          <a:ls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tr-TR" sz="1725" dirty="0">
                <a:gradFill>
                  <a:gsLst>
                    <a:gs pos="0">
                      <a:srgbClr val="E94E84"/>
                    </a:gs>
                    <a:gs pos="100000">
                      <a:srgbClr val="82539E"/>
                    </a:gs>
                  </a:gsLst>
                  <a:lin ang="5400000" scaled="1"/>
                </a:gradFill>
                <a:latin typeface="Open Sans Extrabold" panose="020B0906030804020204" pitchFamily="34" charset="0"/>
                <a:ea typeface="Open Sans Extrabold" panose="020B0906030804020204" pitchFamily="34" charset="0"/>
                <a:cs typeface="Open Sans Extrabold" panose="020B0906030804020204" pitchFamily="34" charset="0"/>
              </a:rPr>
              <a:t>6</a:t>
            </a:r>
            <a:endParaRPr lang="en-US" sz="1725" dirty="0">
              <a:gradFill>
                <a:gsLst>
                  <a:gs pos="0">
                    <a:srgbClr val="E94E84"/>
                  </a:gs>
                  <a:gs pos="100000">
                    <a:srgbClr val="82539E"/>
                  </a:gs>
                </a:gsLst>
                <a:lin ang="5400000" scaled="1"/>
              </a:gra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3" name="Oval 45">
            <a:extLst>
              <a:ext uri="{FF2B5EF4-FFF2-40B4-BE49-F238E27FC236}">
                <a16:creationId xmlns="" xmlns:a16="http://schemas.microsoft.com/office/drawing/2014/main" id="{790CEA1A-DCFE-44F7-B46F-0851FEFAADD6}"/>
              </a:ext>
            </a:extLst>
          </p:cNvPr>
          <p:cNvSpPr/>
          <p:nvPr/>
        </p:nvSpPr>
        <p:spPr>
          <a:xfrm>
            <a:off x="6112048" y="2913446"/>
            <a:ext cx="379366" cy="379366"/>
          </a:xfrm>
          <a:prstGeom prst="ellipse">
            <a:avLst/>
          </a:prstGeom>
          <a:noFill/>
          <a:ln w="101600">
            <a:gradFill>
              <a:gsLst>
                <a:gs pos="0">
                  <a:srgbClr val="E94E84"/>
                </a:gs>
                <a:gs pos="100000">
                  <a:srgbClr val="82539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25718" tIns="12859" rIns="25718" bIns="12859" rtlCol="0" anchor="ctr"/>
          <a:lstStyle>
            <a:defPPr>
              <a:defRPr lang="en-US">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en-US" sz="1050">
              <a:gradFill>
                <a:gsLst>
                  <a:gs pos="0">
                    <a:srgbClr val="E94E84"/>
                  </a:gs>
                  <a:gs pos="100000">
                    <a:srgbClr val="82539E"/>
                  </a:gs>
                </a:gsLst>
                <a:lin ang="5400000" scaled="1"/>
              </a:gradFill>
            </a:endParaRPr>
          </a:p>
        </p:txBody>
      </p:sp>
      <p:sp>
        <p:nvSpPr>
          <p:cNvPr id="26" name="文本框 32">
            <a:extLst>
              <a:ext uri="{FF2B5EF4-FFF2-40B4-BE49-F238E27FC236}">
                <a16:creationId xmlns="" xmlns:a16="http://schemas.microsoft.com/office/drawing/2014/main" id="{2CC4E6AE-BF89-4E09-BDFC-6FA6BFD9F268}"/>
              </a:ext>
            </a:extLst>
          </p:cNvPr>
          <p:cNvSpPr txBox="1"/>
          <p:nvPr/>
        </p:nvSpPr>
        <p:spPr>
          <a:xfrm>
            <a:off x="1238094" y="1675853"/>
            <a:ext cx="1793860" cy="7155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675" dirty="0">
                <a:gradFill>
                  <a:gsLst>
                    <a:gs pos="0">
                      <a:srgbClr val="E94E84"/>
                    </a:gs>
                    <a:gs pos="100000">
                      <a:srgbClr val="82539E"/>
                    </a:gs>
                  </a:gsLst>
                  <a:lin ang="5400000" scaled="1"/>
                </a:gradFill>
                <a:latin typeface="+mn-ea"/>
                <a:cs typeface="+mn-ea"/>
                <a:sym typeface="+mn-lt"/>
              </a:rPr>
              <a:t>I love you more than I've ever loved any woman. And I've waited longer for you than I've waited</a:t>
            </a:r>
          </a:p>
        </p:txBody>
      </p:sp>
      <p:sp>
        <p:nvSpPr>
          <p:cNvPr id="27" name="文本框 30">
            <a:extLst>
              <a:ext uri="{FF2B5EF4-FFF2-40B4-BE49-F238E27FC236}">
                <a16:creationId xmlns="" xmlns:a16="http://schemas.microsoft.com/office/drawing/2014/main" id="{7B4E5A60-C629-4EF3-9C16-2150848F55C2}"/>
              </a:ext>
            </a:extLst>
          </p:cNvPr>
          <p:cNvSpPr txBox="1"/>
          <p:nvPr/>
        </p:nvSpPr>
        <p:spPr>
          <a:xfrm>
            <a:off x="1202604" y="1434800"/>
            <a:ext cx="1065156" cy="40395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defTabSz="521018">
              <a:lnSpc>
                <a:spcPct val="150000"/>
              </a:lnSpc>
            </a:pPr>
            <a:r>
              <a:rPr lang="en-US" altLang="zh-CN" sz="1350" b="1" dirty="0">
                <a:gradFill>
                  <a:gsLst>
                    <a:gs pos="0">
                      <a:srgbClr val="E94E84"/>
                    </a:gs>
                    <a:gs pos="100000">
                      <a:srgbClr val="82539E"/>
                    </a:gs>
                  </a:gsLst>
                  <a:lin ang="5400000" scaled="1"/>
                </a:gradFill>
                <a:latin typeface="+mn-ea"/>
              </a:rPr>
              <a:t>TITLE HERE</a:t>
            </a:r>
          </a:p>
        </p:txBody>
      </p:sp>
      <p:sp>
        <p:nvSpPr>
          <p:cNvPr id="28" name="文本框 32">
            <a:extLst>
              <a:ext uri="{FF2B5EF4-FFF2-40B4-BE49-F238E27FC236}">
                <a16:creationId xmlns="" xmlns:a16="http://schemas.microsoft.com/office/drawing/2014/main" id="{80DDC32C-B654-48CB-8F8A-CD5767B25263}"/>
              </a:ext>
            </a:extLst>
          </p:cNvPr>
          <p:cNvSpPr txBox="1"/>
          <p:nvPr/>
        </p:nvSpPr>
        <p:spPr>
          <a:xfrm>
            <a:off x="1238094" y="3044925"/>
            <a:ext cx="1793860" cy="7155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675" dirty="0">
                <a:gradFill>
                  <a:gsLst>
                    <a:gs pos="0">
                      <a:srgbClr val="E94E84"/>
                    </a:gs>
                    <a:gs pos="100000">
                      <a:srgbClr val="82539E"/>
                    </a:gs>
                  </a:gsLst>
                  <a:lin ang="5400000" scaled="1"/>
                </a:gradFill>
                <a:latin typeface="+mn-ea"/>
                <a:cs typeface="+mn-ea"/>
                <a:sym typeface="+mn-lt"/>
              </a:rPr>
              <a:t>I love you more than I've ever loved any woman. And I've waited longer for you than I've waited</a:t>
            </a:r>
          </a:p>
        </p:txBody>
      </p:sp>
      <p:sp>
        <p:nvSpPr>
          <p:cNvPr id="29" name="文本框 30">
            <a:extLst>
              <a:ext uri="{FF2B5EF4-FFF2-40B4-BE49-F238E27FC236}">
                <a16:creationId xmlns="" xmlns:a16="http://schemas.microsoft.com/office/drawing/2014/main" id="{18676549-D0BB-4566-AC91-88D6FE1B6001}"/>
              </a:ext>
            </a:extLst>
          </p:cNvPr>
          <p:cNvSpPr txBox="1"/>
          <p:nvPr/>
        </p:nvSpPr>
        <p:spPr>
          <a:xfrm>
            <a:off x="1202604" y="2803872"/>
            <a:ext cx="1065156" cy="40395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defTabSz="521018">
              <a:lnSpc>
                <a:spcPct val="150000"/>
              </a:lnSpc>
            </a:pPr>
            <a:r>
              <a:rPr lang="en-US" altLang="zh-CN" sz="1350" b="1" dirty="0">
                <a:gradFill>
                  <a:gsLst>
                    <a:gs pos="0">
                      <a:srgbClr val="E94E84"/>
                    </a:gs>
                    <a:gs pos="100000">
                      <a:srgbClr val="82539E"/>
                    </a:gs>
                  </a:gsLst>
                  <a:lin ang="5400000" scaled="1"/>
                </a:gradFill>
                <a:latin typeface="+mn-ea"/>
              </a:rPr>
              <a:t>TITLE HERE</a:t>
            </a:r>
          </a:p>
        </p:txBody>
      </p:sp>
      <p:sp>
        <p:nvSpPr>
          <p:cNvPr id="30" name="文本框 32">
            <a:extLst>
              <a:ext uri="{FF2B5EF4-FFF2-40B4-BE49-F238E27FC236}">
                <a16:creationId xmlns="" xmlns:a16="http://schemas.microsoft.com/office/drawing/2014/main" id="{E000EA75-0DA9-41F6-B761-8D07F0D77CCF}"/>
              </a:ext>
            </a:extLst>
          </p:cNvPr>
          <p:cNvSpPr txBox="1"/>
          <p:nvPr/>
        </p:nvSpPr>
        <p:spPr>
          <a:xfrm>
            <a:off x="3973848" y="1675853"/>
            <a:ext cx="1793860" cy="7155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675" dirty="0">
                <a:gradFill>
                  <a:gsLst>
                    <a:gs pos="0">
                      <a:srgbClr val="E94E84"/>
                    </a:gs>
                    <a:gs pos="100000">
                      <a:srgbClr val="82539E"/>
                    </a:gs>
                  </a:gsLst>
                  <a:lin ang="5400000" scaled="1"/>
                </a:gradFill>
                <a:latin typeface="+mn-ea"/>
                <a:cs typeface="+mn-ea"/>
                <a:sym typeface="+mn-lt"/>
              </a:rPr>
              <a:t>I love you more than I've ever loved any woman. And I've waited longer for you than I've waited</a:t>
            </a:r>
          </a:p>
        </p:txBody>
      </p:sp>
      <p:sp>
        <p:nvSpPr>
          <p:cNvPr id="31" name="文本框 30">
            <a:extLst>
              <a:ext uri="{FF2B5EF4-FFF2-40B4-BE49-F238E27FC236}">
                <a16:creationId xmlns="" xmlns:a16="http://schemas.microsoft.com/office/drawing/2014/main" id="{A5909427-BC5F-4D2D-A8FA-AC54208E74FC}"/>
              </a:ext>
            </a:extLst>
          </p:cNvPr>
          <p:cNvSpPr txBox="1"/>
          <p:nvPr/>
        </p:nvSpPr>
        <p:spPr>
          <a:xfrm>
            <a:off x="3938359" y="1434800"/>
            <a:ext cx="1065156" cy="40395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defTabSz="521018">
              <a:lnSpc>
                <a:spcPct val="150000"/>
              </a:lnSpc>
            </a:pPr>
            <a:r>
              <a:rPr lang="en-US" altLang="zh-CN" sz="1350" b="1" dirty="0">
                <a:gradFill>
                  <a:gsLst>
                    <a:gs pos="0">
                      <a:srgbClr val="E94E84"/>
                    </a:gs>
                    <a:gs pos="100000">
                      <a:srgbClr val="82539E"/>
                    </a:gs>
                  </a:gsLst>
                  <a:lin ang="5400000" scaled="1"/>
                </a:gradFill>
                <a:latin typeface="+mn-ea"/>
              </a:rPr>
              <a:t>TITLE HERE</a:t>
            </a:r>
          </a:p>
        </p:txBody>
      </p:sp>
      <p:sp>
        <p:nvSpPr>
          <p:cNvPr id="32" name="文本框 32">
            <a:extLst>
              <a:ext uri="{FF2B5EF4-FFF2-40B4-BE49-F238E27FC236}">
                <a16:creationId xmlns="" xmlns:a16="http://schemas.microsoft.com/office/drawing/2014/main" id="{015B02D6-DADB-47BC-B088-CF339877D29D}"/>
              </a:ext>
            </a:extLst>
          </p:cNvPr>
          <p:cNvSpPr txBox="1"/>
          <p:nvPr/>
        </p:nvSpPr>
        <p:spPr>
          <a:xfrm>
            <a:off x="3973848" y="3044925"/>
            <a:ext cx="1793860" cy="7155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675" dirty="0">
                <a:gradFill>
                  <a:gsLst>
                    <a:gs pos="0">
                      <a:srgbClr val="E94E84"/>
                    </a:gs>
                    <a:gs pos="100000">
                      <a:srgbClr val="82539E"/>
                    </a:gs>
                  </a:gsLst>
                  <a:lin ang="5400000" scaled="1"/>
                </a:gradFill>
                <a:latin typeface="+mn-ea"/>
                <a:cs typeface="+mn-ea"/>
                <a:sym typeface="+mn-lt"/>
              </a:rPr>
              <a:t>I love you more than I've ever loved any woman. And I've waited longer for you than I've waited</a:t>
            </a:r>
          </a:p>
        </p:txBody>
      </p:sp>
      <p:sp>
        <p:nvSpPr>
          <p:cNvPr id="33" name="文本框 30">
            <a:extLst>
              <a:ext uri="{FF2B5EF4-FFF2-40B4-BE49-F238E27FC236}">
                <a16:creationId xmlns="" xmlns:a16="http://schemas.microsoft.com/office/drawing/2014/main" id="{1871E3C4-A68E-48CF-B770-9ACDCC46DE85}"/>
              </a:ext>
            </a:extLst>
          </p:cNvPr>
          <p:cNvSpPr txBox="1"/>
          <p:nvPr/>
        </p:nvSpPr>
        <p:spPr>
          <a:xfrm>
            <a:off x="3938359" y="2803872"/>
            <a:ext cx="1065156" cy="40395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defTabSz="521018">
              <a:lnSpc>
                <a:spcPct val="150000"/>
              </a:lnSpc>
            </a:pPr>
            <a:r>
              <a:rPr lang="en-US" altLang="zh-CN" sz="1350" b="1" dirty="0">
                <a:gradFill>
                  <a:gsLst>
                    <a:gs pos="0">
                      <a:srgbClr val="E94E84"/>
                    </a:gs>
                    <a:gs pos="100000">
                      <a:srgbClr val="82539E"/>
                    </a:gs>
                  </a:gsLst>
                  <a:lin ang="5400000" scaled="1"/>
                </a:gradFill>
                <a:latin typeface="+mn-ea"/>
              </a:rPr>
              <a:t>TITLE HERE</a:t>
            </a:r>
          </a:p>
        </p:txBody>
      </p:sp>
      <p:sp>
        <p:nvSpPr>
          <p:cNvPr id="38" name="文本框 32">
            <a:extLst>
              <a:ext uri="{FF2B5EF4-FFF2-40B4-BE49-F238E27FC236}">
                <a16:creationId xmlns="" xmlns:a16="http://schemas.microsoft.com/office/drawing/2014/main" id="{184A6F58-F0A7-443B-8A1D-D607F68AEE3A}"/>
              </a:ext>
            </a:extLst>
          </p:cNvPr>
          <p:cNvSpPr txBox="1"/>
          <p:nvPr/>
        </p:nvSpPr>
        <p:spPr>
          <a:xfrm>
            <a:off x="6746920" y="1675853"/>
            <a:ext cx="1793860" cy="7155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675" dirty="0">
                <a:gradFill>
                  <a:gsLst>
                    <a:gs pos="0">
                      <a:srgbClr val="E94E84"/>
                    </a:gs>
                    <a:gs pos="100000">
                      <a:srgbClr val="82539E"/>
                    </a:gs>
                  </a:gsLst>
                  <a:lin ang="5400000" scaled="1"/>
                </a:gradFill>
                <a:latin typeface="+mn-ea"/>
                <a:cs typeface="+mn-ea"/>
                <a:sym typeface="+mn-lt"/>
              </a:rPr>
              <a:t>I love you more than I've ever loved any woman. And I've waited longer for you than I've waited</a:t>
            </a:r>
          </a:p>
        </p:txBody>
      </p:sp>
      <p:sp>
        <p:nvSpPr>
          <p:cNvPr id="39" name="文本框 30">
            <a:extLst>
              <a:ext uri="{FF2B5EF4-FFF2-40B4-BE49-F238E27FC236}">
                <a16:creationId xmlns="" xmlns:a16="http://schemas.microsoft.com/office/drawing/2014/main" id="{9EACE47C-E44A-4C5F-9B1C-1860D612344B}"/>
              </a:ext>
            </a:extLst>
          </p:cNvPr>
          <p:cNvSpPr txBox="1"/>
          <p:nvPr/>
        </p:nvSpPr>
        <p:spPr>
          <a:xfrm>
            <a:off x="6711430" y="1434800"/>
            <a:ext cx="1065156" cy="40395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defTabSz="521018">
              <a:lnSpc>
                <a:spcPct val="150000"/>
              </a:lnSpc>
            </a:pPr>
            <a:r>
              <a:rPr lang="en-US" altLang="zh-CN" sz="1350" b="1" dirty="0">
                <a:gradFill>
                  <a:gsLst>
                    <a:gs pos="0">
                      <a:srgbClr val="E94E84"/>
                    </a:gs>
                    <a:gs pos="100000">
                      <a:srgbClr val="82539E"/>
                    </a:gs>
                  </a:gsLst>
                  <a:lin ang="5400000" scaled="1"/>
                </a:gradFill>
                <a:latin typeface="+mn-ea"/>
              </a:rPr>
              <a:t>TITLE HERE</a:t>
            </a:r>
          </a:p>
        </p:txBody>
      </p:sp>
      <p:sp>
        <p:nvSpPr>
          <p:cNvPr id="40" name="文本框 32">
            <a:extLst>
              <a:ext uri="{FF2B5EF4-FFF2-40B4-BE49-F238E27FC236}">
                <a16:creationId xmlns="" xmlns:a16="http://schemas.microsoft.com/office/drawing/2014/main" id="{0E868576-B203-4110-8899-03962A56A77F}"/>
              </a:ext>
            </a:extLst>
          </p:cNvPr>
          <p:cNvSpPr txBox="1"/>
          <p:nvPr/>
        </p:nvSpPr>
        <p:spPr>
          <a:xfrm>
            <a:off x="6746920" y="3044925"/>
            <a:ext cx="1793860" cy="7155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675" dirty="0">
                <a:gradFill>
                  <a:gsLst>
                    <a:gs pos="0">
                      <a:srgbClr val="E94E84"/>
                    </a:gs>
                    <a:gs pos="100000">
                      <a:srgbClr val="82539E"/>
                    </a:gs>
                  </a:gsLst>
                  <a:lin ang="5400000" scaled="1"/>
                </a:gradFill>
                <a:latin typeface="+mn-ea"/>
                <a:cs typeface="+mn-ea"/>
                <a:sym typeface="+mn-lt"/>
              </a:rPr>
              <a:t>I love you more than I've ever loved any woman. And I've waited longer for you than I've waited</a:t>
            </a:r>
          </a:p>
        </p:txBody>
      </p:sp>
      <p:sp>
        <p:nvSpPr>
          <p:cNvPr id="41" name="文本框 30">
            <a:extLst>
              <a:ext uri="{FF2B5EF4-FFF2-40B4-BE49-F238E27FC236}">
                <a16:creationId xmlns="" xmlns:a16="http://schemas.microsoft.com/office/drawing/2014/main" id="{64989ED8-6E4F-4519-BC2D-41D67390EEBD}"/>
              </a:ext>
            </a:extLst>
          </p:cNvPr>
          <p:cNvSpPr txBox="1"/>
          <p:nvPr/>
        </p:nvSpPr>
        <p:spPr>
          <a:xfrm>
            <a:off x="6711430" y="2803872"/>
            <a:ext cx="1065156" cy="40395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defTabSz="521018">
              <a:lnSpc>
                <a:spcPct val="150000"/>
              </a:lnSpc>
            </a:pPr>
            <a:r>
              <a:rPr lang="en-US" altLang="zh-CN" sz="1350" b="1" dirty="0">
                <a:gradFill>
                  <a:gsLst>
                    <a:gs pos="0">
                      <a:srgbClr val="E94E84"/>
                    </a:gs>
                    <a:gs pos="100000">
                      <a:srgbClr val="82539E"/>
                    </a:gs>
                  </a:gsLst>
                  <a:lin ang="5400000" scaled="1"/>
                </a:gradFill>
                <a:latin typeface="+mn-ea"/>
              </a:rPr>
              <a:t>TITLE HERE</a:t>
            </a:r>
          </a:p>
        </p:txBody>
      </p:sp>
    </p:spTree>
    <p:extLst>
      <p:ext uri="{BB962C8B-B14F-4D97-AF65-F5344CB8AC3E}">
        <p14:creationId xmlns:p14="http://schemas.microsoft.com/office/powerpoint/2010/main" val="3489176486"/>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500"/>
                                        <p:tgtEl>
                                          <p:spTgt spid="2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500"/>
                                        <p:tgtEl>
                                          <p:spTgt spid="3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500"/>
                                        <p:tgtEl>
                                          <p:spTgt spid="3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500"/>
                                        <p:tgtEl>
                                          <p:spTgt spid="3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fade">
                                      <p:cBhvr>
                                        <p:cTn id="67" dur="500"/>
                                        <p:tgtEl>
                                          <p:spTgt spid="38"/>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fade">
                                      <p:cBhvr>
                                        <p:cTn id="70" dur="500"/>
                                        <p:tgtEl>
                                          <p:spTgt spid="39"/>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Effect transition="in" filter="fade">
                                      <p:cBhvr>
                                        <p:cTn id="73" dur="500"/>
                                        <p:tgtEl>
                                          <p:spTgt spid="40"/>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1"/>
                                        </p:tgtEl>
                                        <p:attrNameLst>
                                          <p:attrName>style.visibility</p:attrName>
                                        </p:attrNameLst>
                                      </p:cBhvr>
                                      <p:to>
                                        <p:strVal val="visible"/>
                                      </p:to>
                                    </p:set>
                                    <p:animEffect transition="in" filter="fade">
                                      <p:cBhvr>
                                        <p:cTn id="7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6" grpId="0"/>
      <p:bldP spid="7" grpId="0" animBg="1"/>
      <p:bldP spid="10" grpId="0"/>
      <p:bldP spid="11" grpId="0" animBg="1"/>
      <p:bldP spid="14" grpId="0"/>
      <p:bldP spid="15" grpId="0" animBg="1"/>
      <p:bldP spid="18" grpId="0"/>
      <p:bldP spid="19" grpId="0" animBg="1"/>
      <p:bldP spid="22" grpId="0"/>
      <p:bldP spid="23" grpId="0" animBg="1"/>
      <p:bldP spid="26" grpId="0"/>
      <p:bldP spid="27" grpId="0"/>
      <p:bldP spid="28" grpId="0"/>
      <p:bldP spid="29" grpId="0"/>
      <p:bldP spid="30" grpId="0"/>
      <p:bldP spid="31" grpId="0"/>
      <p:bldP spid="32" grpId="0"/>
      <p:bldP spid="33" grpId="0"/>
      <p:bldP spid="38" grpId="0"/>
      <p:bldP spid="39" grpId="0"/>
      <p:bldP spid="40" grpId="0"/>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6" name="文本框 13">
            <a:extLst>
              <a:ext uri="{FF2B5EF4-FFF2-40B4-BE49-F238E27FC236}">
                <a16:creationId xmlns="" xmlns:a16="http://schemas.microsoft.com/office/drawing/2014/main" id="{FE77997D-46B2-4166-9183-ADCC99065424}"/>
              </a:ext>
            </a:extLst>
          </p:cNvPr>
          <p:cNvSpPr txBox="1"/>
          <p:nvPr/>
        </p:nvSpPr>
        <p:spPr>
          <a:xfrm>
            <a:off x="1004043" y="1270309"/>
            <a:ext cx="1516134" cy="44287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defTabSz="521018">
              <a:lnSpc>
                <a:spcPct val="150000"/>
              </a:lnSpc>
            </a:pPr>
            <a:r>
              <a:rPr lang="en-US" altLang="zh-CN" dirty="0">
                <a:gradFill>
                  <a:gsLst>
                    <a:gs pos="0">
                      <a:srgbClr val="E94E84"/>
                    </a:gs>
                    <a:gs pos="100000">
                      <a:srgbClr val="82539E"/>
                    </a:gs>
                  </a:gsLst>
                  <a:lin ang="5400000" scaled="1"/>
                </a:gradFill>
                <a:latin typeface="+mn-ea"/>
                <a:cs typeface="+mn-ea"/>
                <a:sym typeface="+mn-lt"/>
              </a:rPr>
              <a:t>TITLE HERE</a:t>
            </a:r>
          </a:p>
        </p:txBody>
      </p:sp>
      <p:sp>
        <p:nvSpPr>
          <p:cNvPr id="7" name="文本框 6">
            <a:extLst>
              <a:ext uri="{FF2B5EF4-FFF2-40B4-BE49-F238E27FC236}">
                <a16:creationId xmlns="" xmlns:a16="http://schemas.microsoft.com/office/drawing/2014/main" id="{3073E60B-92C8-4758-A4C9-CBA17BC73F79}"/>
              </a:ext>
            </a:extLst>
          </p:cNvPr>
          <p:cNvSpPr txBox="1"/>
          <p:nvPr/>
        </p:nvSpPr>
        <p:spPr>
          <a:xfrm>
            <a:off x="1004043" y="3022757"/>
            <a:ext cx="3796416" cy="153503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50000"/>
              </a:lnSpc>
            </a:pPr>
            <a:r>
              <a:rPr lang="zh-CN" altLang="en-US" sz="750" kern="2000" dirty="0">
                <a:gradFill>
                  <a:gsLst>
                    <a:gs pos="0">
                      <a:srgbClr val="E94E84"/>
                    </a:gs>
                    <a:gs pos="100000">
                      <a:srgbClr val="82539E"/>
                    </a:gs>
                  </a:gsLst>
                  <a:lin ang="5400000" scaled="1"/>
                </a:gradFill>
                <a:latin typeface="+mn-ea"/>
                <a:cs typeface="+mn-ea"/>
                <a:sym typeface="+mn-lt"/>
              </a:rPr>
              <a:t>I love you more than I've ever loved any woman. And</a:t>
            </a:r>
            <a:r>
              <a:rPr lang="en-US" altLang="zh-CN" sz="750" kern="2000" dirty="0">
                <a:gradFill>
                  <a:gsLst>
                    <a:gs pos="0">
                      <a:srgbClr val="E94E84"/>
                    </a:gs>
                    <a:gs pos="100000">
                      <a:srgbClr val="82539E"/>
                    </a:gs>
                  </a:gsLst>
                  <a:lin ang="5400000" scaled="1"/>
                </a:gradFill>
                <a:latin typeface="+mn-ea"/>
                <a:cs typeface="+mn-ea"/>
                <a:sym typeface="+mn-lt"/>
              </a:rPr>
              <a:t> </a:t>
            </a:r>
            <a:r>
              <a:rPr lang="zh-CN" altLang="en-US" sz="750" kern="2000" dirty="0">
                <a:gradFill>
                  <a:gsLst>
                    <a:gs pos="0">
                      <a:srgbClr val="E94E84"/>
                    </a:gs>
                    <a:gs pos="100000">
                      <a:srgbClr val="82539E"/>
                    </a:gs>
                  </a:gsLst>
                  <a:lin ang="5400000" scaled="1"/>
                </a:gradFill>
                <a:latin typeface="+mn-ea"/>
                <a:cs typeface="+mn-ea"/>
                <a:sym typeface="+mn-lt"/>
              </a:rPr>
              <a:t>I've waited longer for you than I've waited for any woman.</a:t>
            </a:r>
            <a:endParaRPr lang="en-US" altLang="zh-CN" sz="750" kern="2000" dirty="0">
              <a:gradFill>
                <a:gsLst>
                  <a:gs pos="0">
                    <a:srgbClr val="E94E84"/>
                  </a:gs>
                  <a:gs pos="100000">
                    <a:srgbClr val="82539E"/>
                  </a:gs>
                </a:gsLst>
                <a:lin ang="5400000" scaled="1"/>
              </a:gradFill>
              <a:latin typeface="+mn-ea"/>
              <a:cs typeface="+mn-ea"/>
              <a:sym typeface="+mn-lt"/>
            </a:endParaRPr>
          </a:p>
          <a:p>
            <a:pPr>
              <a:lnSpc>
                <a:spcPct val="250000"/>
              </a:lnSpc>
            </a:pPr>
            <a:r>
              <a:rPr lang="zh-CN" altLang="en-US" sz="750" kern="2000" dirty="0">
                <a:gradFill>
                  <a:gsLst>
                    <a:gs pos="0">
                      <a:srgbClr val="E94E84"/>
                    </a:gs>
                    <a:gs pos="100000">
                      <a:srgbClr val="82539E"/>
                    </a:gs>
                  </a:gsLst>
                  <a:lin ang="5400000" scaled="1"/>
                </a:gradFill>
                <a:latin typeface="+mn-ea"/>
                <a:cs typeface="+mn-ea"/>
                <a:sym typeface="+mn-lt"/>
              </a:rPr>
              <a:t> I love you more than I've ever loved any woman. And</a:t>
            </a:r>
            <a:r>
              <a:rPr lang="en-US" altLang="zh-CN" sz="750" kern="2000" dirty="0">
                <a:gradFill>
                  <a:gsLst>
                    <a:gs pos="0">
                      <a:srgbClr val="E94E84"/>
                    </a:gs>
                    <a:gs pos="100000">
                      <a:srgbClr val="82539E"/>
                    </a:gs>
                  </a:gsLst>
                  <a:lin ang="5400000" scaled="1"/>
                </a:gradFill>
                <a:latin typeface="+mn-ea"/>
                <a:cs typeface="+mn-ea"/>
                <a:sym typeface="+mn-lt"/>
              </a:rPr>
              <a:t> </a:t>
            </a:r>
            <a:r>
              <a:rPr lang="zh-CN" altLang="en-US" sz="750" kern="2000" dirty="0">
                <a:gradFill>
                  <a:gsLst>
                    <a:gs pos="0">
                      <a:srgbClr val="E94E84"/>
                    </a:gs>
                    <a:gs pos="100000">
                      <a:srgbClr val="82539E"/>
                    </a:gs>
                  </a:gsLst>
                  <a:lin ang="5400000" scaled="1"/>
                </a:gradFill>
                <a:latin typeface="+mn-ea"/>
                <a:cs typeface="+mn-ea"/>
                <a:sym typeface="+mn-lt"/>
              </a:rPr>
              <a:t>I've waited longer for you than I've waited for any woman. </a:t>
            </a:r>
            <a:endParaRPr lang="en-US" altLang="zh-CN" sz="750" kern="2000" dirty="0">
              <a:gradFill>
                <a:gsLst>
                  <a:gs pos="0">
                    <a:srgbClr val="E94E84"/>
                  </a:gs>
                  <a:gs pos="100000">
                    <a:srgbClr val="82539E"/>
                  </a:gs>
                </a:gsLst>
                <a:lin ang="5400000" scaled="1"/>
              </a:gradFill>
              <a:latin typeface="+mn-ea"/>
              <a:cs typeface="+mn-ea"/>
              <a:sym typeface="+mn-lt"/>
            </a:endParaRPr>
          </a:p>
          <a:p>
            <a:pPr>
              <a:lnSpc>
                <a:spcPct val="250000"/>
              </a:lnSpc>
            </a:pPr>
            <a:endParaRPr lang="en-US" altLang="zh-CN" sz="750" kern="2000" dirty="0">
              <a:gradFill>
                <a:gsLst>
                  <a:gs pos="0">
                    <a:srgbClr val="E94E84"/>
                  </a:gs>
                  <a:gs pos="100000">
                    <a:srgbClr val="82539E"/>
                  </a:gs>
                </a:gsLst>
                <a:lin ang="5400000" scaled="1"/>
              </a:gradFill>
              <a:latin typeface="+mn-ea"/>
              <a:cs typeface="+mn-ea"/>
              <a:sym typeface="+mn-lt"/>
            </a:endParaRPr>
          </a:p>
        </p:txBody>
      </p:sp>
      <p:sp>
        <p:nvSpPr>
          <p:cNvPr id="8" name="文本框 16">
            <a:extLst>
              <a:ext uri="{FF2B5EF4-FFF2-40B4-BE49-F238E27FC236}">
                <a16:creationId xmlns="" xmlns:a16="http://schemas.microsoft.com/office/drawing/2014/main" id="{579B1D50-8617-4519-B7D7-04053AB1BE42}"/>
              </a:ext>
            </a:extLst>
          </p:cNvPr>
          <p:cNvSpPr txBox="1"/>
          <p:nvPr/>
        </p:nvSpPr>
        <p:spPr>
          <a:xfrm>
            <a:off x="1010843" y="1737654"/>
            <a:ext cx="3796416" cy="124649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50000"/>
              </a:lnSpc>
            </a:pPr>
            <a:r>
              <a:rPr lang="zh-CN" altLang="en-US" sz="750" kern="2000" dirty="0">
                <a:gradFill>
                  <a:gsLst>
                    <a:gs pos="0">
                      <a:srgbClr val="E94E84"/>
                    </a:gs>
                    <a:gs pos="100000">
                      <a:srgbClr val="82539E"/>
                    </a:gs>
                  </a:gsLst>
                  <a:lin ang="5400000" scaled="1"/>
                </a:gradFill>
                <a:latin typeface="+mn-ea"/>
                <a:cs typeface="+mn-ea"/>
                <a:sym typeface="+mn-lt"/>
              </a:rPr>
              <a:t>I love you more than I've ever loved any woman. And</a:t>
            </a:r>
            <a:r>
              <a:rPr lang="en-US" altLang="zh-CN" sz="750" kern="2000" dirty="0">
                <a:gradFill>
                  <a:gsLst>
                    <a:gs pos="0">
                      <a:srgbClr val="E94E84"/>
                    </a:gs>
                    <a:gs pos="100000">
                      <a:srgbClr val="82539E"/>
                    </a:gs>
                  </a:gsLst>
                  <a:lin ang="5400000" scaled="1"/>
                </a:gradFill>
                <a:latin typeface="+mn-ea"/>
                <a:cs typeface="+mn-ea"/>
                <a:sym typeface="+mn-lt"/>
              </a:rPr>
              <a:t> </a:t>
            </a:r>
            <a:r>
              <a:rPr lang="zh-CN" altLang="en-US" sz="750" kern="2000" dirty="0">
                <a:gradFill>
                  <a:gsLst>
                    <a:gs pos="0">
                      <a:srgbClr val="E94E84"/>
                    </a:gs>
                    <a:gs pos="100000">
                      <a:srgbClr val="82539E"/>
                    </a:gs>
                  </a:gsLst>
                  <a:lin ang="5400000" scaled="1"/>
                </a:gradFill>
                <a:latin typeface="+mn-ea"/>
                <a:cs typeface="+mn-ea"/>
                <a:sym typeface="+mn-lt"/>
              </a:rPr>
              <a:t>I've waited longer for you than I've waited for any woman. I love you more </a:t>
            </a:r>
            <a:endParaRPr lang="en-US" altLang="zh-CN" sz="750" kern="2000" dirty="0">
              <a:gradFill>
                <a:gsLst>
                  <a:gs pos="0">
                    <a:srgbClr val="E94E84"/>
                  </a:gs>
                  <a:gs pos="100000">
                    <a:srgbClr val="82539E"/>
                  </a:gs>
                </a:gsLst>
                <a:lin ang="5400000" scaled="1"/>
              </a:gradFill>
              <a:latin typeface="+mn-ea"/>
              <a:cs typeface="+mn-ea"/>
              <a:sym typeface="+mn-lt"/>
            </a:endParaRPr>
          </a:p>
          <a:p>
            <a:pPr>
              <a:lnSpc>
                <a:spcPct val="250000"/>
              </a:lnSpc>
            </a:pPr>
            <a:r>
              <a:rPr lang="zh-CN" altLang="en-US" sz="750" kern="2000" dirty="0">
                <a:gradFill>
                  <a:gsLst>
                    <a:gs pos="0">
                      <a:srgbClr val="E94E84"/>
                    </a:gs>
                    <a:gs pos="100000">
                      <a:srgbClr val="82539E"/>
                    </a:gs>
                  </a:gsLst>
                  <a:lin ang="5400000" scaled="1"/>
                </a:gradFill>
                <a:latin typeface="+mn-ea"/>
                <a:cs typeface="+mn-ea"/>
                <a:sym typeface="+mn-lt"/>
              </a:rPr>
              <a:t>than I've ever loved any woman. And</a:t>
            </a:r>
            <a:r>
              <a:rPr lang="en-US" altLang="zh-CN" sz="750" kern="2000" dirty="0">
                <a:gradFill>
                  <a:gsLst>
                    <a:gs pos="0">
                      <a:srgbClr val="E94E84"/>
                    </a:gs>
                    <a:gs pos="100000">
                      <a:srgbClr val="82539E"/>
                    </a:gs>
                  </a:gsLst>
                  <a:lin ang="5400000" scaled="1"/>
                </a:gradFill>
                <a:latin typeface="+mn-ea"/>
                <a:cs typeface="+mn-ea"/>
                <a:sym typeface="+mn-lt"/>
              </a:rPr>
              <a:t> </a:t>
            </a:r>
            <a:r>
              <a:rPr lang="zh-CN" altLang="en-US" sz="750" kern="2000" dirty="0">
                <a:gradFill>
                  <a:gsLst>
                    <a:gs pos="0">
                      <a:srgbClr val="E94E84"/>
                    </a:gs>
                    <a:gs pos="100000">
                      <a:srgbClr val="82539E"/>
                    </a:gs>
                  </a:gsLst>
                  <a:lin ang="5400000" scaled="1"/>
                </a:gradFill>
                <a:latin typeface="+mn-ea"/>
                <a:cs typeface="+mn-ea"/>
                <a:sym typeface="+mn-lt"/>
              </a:rPr>
              <a:t>I've waited longer for you than I've waited for any woman. </a:t>
            </a:r>
          </a:p>
        </p:txBody>
      </p:sp>
      <p:pic>
        <p:nvPicPr>
          <p:cNvPr id="2052" name="Picture 4" descr="https://hbimg.b0.upaiyun.com/3f0c490c98285f31524a02dae2dc85ade1965bfe23d38-O2Vp22_fw658">
            <a:extLst>
              <a:ext uri="{FF2B5EF4-FFF2-40B4-BE49-F238E27FC236}">
                <a16:creationId xmlns="" xmlns:a16="http://schemas.microsoft.com/office/drawing/2014/main" id="{43B30816-2FE7-474B-809B-2018A6AFFB5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0291"/>
          <a:stretch/>
        </p:blipFill>
        <p:spPr bwMode="auto">
          <a:xfrm>
            <a:off x="5462438" y="0"/>
            <a:ext cx="3233240" cy="51564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1364303"/>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2052"/>
                                        </p:tgtEl>
                                        <p:attrNameLst>
                                          <p:attrName>style.visibility</p:attrName>
                                        </p:attrNameLst>
                                      </p:cBhvr>
                                      <p:to>
                                        <p:strVal val="visible"/>
                                      </p:to>
                                    </p:set>
                                    <p:animEffect transition="in" filter="fade">
                                      <p:cBhvr>
                                        <p:cTn id="16"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Oval 7"/>
          <p:cNvSpPr>
            <a:spLocks noChangeArrowheads="1"/>
          </p:cNvSpPr>
          <p:nvPr/>
        </p:nvSpPr>
        <p:spPr bwMode="auto">
          <a:xfrm>
            <a:off x="3168721" y="2411697"/>
            <a:ext cx="713578" cy="705694"/>
          </a:xfrm>
          <a:prstGeom prst="roundRect">
            <a:avLst/>
          </a:prstGeom>
          <a:gradFill>
            <a:gsLst>
              <a:gs pos="0">
                <a:srgbClr val="E94E83"/>
              </a:gs>
              <a:gs pos="100000">
                <a:srgbClr val="81539E"/>
              </a:gs>
            </a:gsLst>
            <a:lin ang="5400000" scaled="1"/>
          </a:gradFill>
          <a:ln>
            <a:noFill/>
          </a:ln>
          <a:effectLst/>
          <a:extLst/>
        </p:spPr>
        <p:txBody>
          <a:bodyPr lIns="0" tIns="0" rIns="0" bIns="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endParaRPr lang="zh-CN" altLang="zh-CN" sz="2100">
              <a:gradFill>
                <a:gsLst>
                  <a:gs pos="0">
                    <a:srgbClr val="E94E84"/>
                  </a:gs>
                  <a:gs pos="100000">
                    <a:srgbClr val="82539E"/>
                  </a:gs>
                </a:gsLst>
                <a:lin ang="5400000" scaled="1"/>
              </a:gradFill>
              <a:latin typeface="微软雅黑" pitchFamily="34" charset="-122"/>
              <a:ea typeface="微软雅黑" pitchFamily="34" charset="-122"/>
              <a:sym typeface="微软雅黑" pitchFamily="34" charset="-122"/>
            </a:endParaRPr>
          </a:p>
        </p:txBody>
      </p:sp>
      <p:sp>
        <p:nvSpPr>
          <p:cNvPr id="3" name="Freeform 6"/>
          <p:cNvSpPr>
            <a:spLocks noEditPoints="1" noChangeArrowheads="1"/>
          </p:cNvSpPr>
          <p:nvPr/>
        </p:nvSpPr>
        <p:spPr bwMode="auto">
          <a:xfrm>
            <a:off x="3321916" y="2637153"/>
            <a:ext cx="407187" cy="267772"/>
          </a:xfrm>
          <a:custGeom>
            <a:avLst/>
            <a:gdLst>
              <a:gd name="T0" fmla="*/ 2147483647 w 176"/>
              <a:gd name="T1" fmla="*/ 2147483647 h 117"/>
              <a:gd name="T2" fmla="*/ 2147483647 w 176"/>
              <a:gd name="T3" fmla="*/ 2147483647 h 117"/>
              <a:gd name="T4" fmla="*/ 2147483647 w 176"/>
              <a:gd name="T5" fmla="*/ 2147483647 h 117"/>
              <a:gd name="T6" fmla="*/ 2147483647 w 176"/>
              <a:gd name="T7" fmla="*/ 2147483647 h 117"/>
              <a:gd name="T8" fmla="*/ 0 w 176"/>
              <a:gd name="T9" fmla="*/ 2147483647 h 117"/>
              <a:gd name="T10" fmla="*/ 0 w 176"/>
              <a:gd name="T11" fmla="*/ 2147483647 h 117"/>
              <a:gd name="T12" fmla="*/ 2147483647 w 176"/>
              <a:gd name="T13" fmla="*/ 2147483647 h 117"/>
              <a:gd name="T14" fmla="*/ 2147483647 w 176"/>
              <a:gd name="T15" fmla="*/ 2147483647 h 117"/>
              <a:gd name="T16" fmla="*/ 2147483647 w 176"/>
              <a:gd name="T17" fmla="*/ 2147483647 h 117"/>
              <a:gd name="T18" fmla="*/ 2147483647 w 176"/>
              <a:gd name="T19" fmla="*/ 2147483647 h 117"/>
              <a:gd name="T20" fmla="*/ 2147483647 w 176"/>
              <a:gd name="T21" fmla="*/ 2147483647 h 117"/>
              <a:gd name="T22" fmla="*/ 2147483647 w 176"/>
              <a:gd name="T23" fmla="*/ 0 h 117"/>
              <a:gd name="T24" fmla="*/ 2147483647 w 176"/>
              <a:gd name="T25" fmla="*/ 0 h 117"/>
              <a:gd name="T26" fmla="*/ 2147483647 w 176"/>
              <a:gd name="T27" fmla="*/ 2147483647 h 117"/>
              <a:gd name="T28" fmla="*/ 2147483647 w 176"/>
              <a:gd name="T29" fmla="*/ 2147483647 h 117"/>
              <a:gd name="T30" fmla="*/ 2147483647 w 176"/>
              <a:gd name="T31" fmla="*/ 2147483647 h 117"/>
              <a:gd name="T32" fmla="*/ 2147483647 w 176"/>
              <a:gd name="T33" fmla="*/ 2147483647 h 117"/>
              <a:gd name="T34" fmla="*/ 2147483647 w 176"/>
              <a:gd name="T35" fmla="*/ 2147483647 h 117"/>
              <a:gd name="T36" fmla="*/ 2147483647 w 176"/>
              <a:gd name="T37" fmla="*/ 2147483647 h 117"/>
              <a:gd name="T38" fmla="*/ 2147483647 w 176"/>
              <a:gd name="T39" fmla="*/ 2147483647 h 117"/>
              <a:gd name="T40" fmla="*/ 2147483647 w 176"/>
              <a:gd name="T41" fmla="*/ 2147483647 h 117"/>
              <a:gd name="T42" fmla="*/ 2147483647 w 176"/>
              <a:gd name="T43" fmla="*/ 2147483647 h 117"/>
              <a:gd name="T44" fmla="*/ 2147483647 w 176"/>
              <a:gd name="T45" fmla="*/ 2147483647 h 117"/>
              <a:gd name="T46" fmla="*/ 2147483647 w 176"/>
              <a:gd name="T47" fmla="*/ 2147483647 h 117"/>
              <a:gd name="T48" fmla="*/ 2147483647 w 176"/>
              <a:gd name="T49" fmla="*/ 2147483647 h 117"/>
              <a:gd name="T50" fmla="*/ 2147483647 w 176"/>
              <a:gd name="T51" fmla="*/ 2147483647 h 117"/>
              <a:gd name="T52" fmla="*/ 2147483647 w 176"/>
              <a:gd name="T53" fmla="*/ 2147483647 h 117"/>
              <a:gd name="T54" fmla="*/ 2147483647 w 176"/>
              <a:gd name="T55" fmla="*/ 2147483647 h 117"/>
              <a:gd name="T56" fmla="*/ 2147483647 w 176"/>
              <a:gd name="T57" fmla="*/ 2147483647 h 117"/>
              <a:gd name="T58" fmla="*/ 2147483647 w 176"/>
              <a:gd name="T59" fmla="*/ 2147483647 h 117"/>
              <a:gd name="T60" fmla="*/ 2147483647 w 176"/>
              <a:gd name="T61" fmla="*/ 2147483647 h 117"/>
              <a:gd name="T62" fmla="*/ 2147483647 w 176"/>
              <a:gd name="T63" fmla="*/ 2147483647 h 117"/>
              <a:gd name="T64" fmla="*/ 2147483647 w 176"/>
              <a:gd name="T65" fmla="*/ 2147483647 h 117"/>
              <a:gd name="T66" fmla="*/ 2147483647 w 176"/>
              <a:gd name="T67" fmla="*/ 2147483647 h 1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76"/>
              <a:gd name="T103" fmla="*/ 0 h 117"/>
              <a:gd name="T104" fmla="*/ 176 w 176"/>
              <a:gd name="T105" fmla="*/ 117 h 11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chemeClr val="bg1"/>
          </a:solidFill>
          <a:ln>
            <a:noFill/>
          </a:ln>
          <a:extLst/>
        </p:spPr>
        <p:txBody>
          <a:bodyPr/>
          <a:lstStyle/>
          <a:p>
            <a:endParaRPr lang="zh-CN" altLang="en-US" sz="1013">
              <a:gradFill>
                <a:gsLst>
                  <a:gs pos="0">
                    <a:srgbClr val="E94E84"/>
                  </a:gs>
                  <a:gs pos="100000">
                    <a:srgbClr val="82539E"/>
                  </a:gs>
                </a:gsLst>
                <a:lin ang="5400000" scaled="1"/>
              </a:gradFill>
            </a:endParaRPr>
          </a:p>
        </p:txBody>
      </p:sp>
      <p:sp>
        <p:nvSpPr>
          <p:cNvPr id="4" name="Oval 13"/>
          <p:cNvSpPr>
            <a:spLocks noChangeArrowheads="1"/>
          </p:cNvSpPr>
          <p:nvPr/>
        </p:nvSpPr>
        <p:spPr bwMode="auto">
          <a:xfrm>
            <a:off x="7285266" y="2411697"/>
            <a:ext cx="713578" cy="705694"/>
          </a:xfrm>
          <a:prstGeom prst="roundRect">
            <a:avLst/>
          </a:prstGeom>
          <a:gradFill>
            <a:gsLst>
              <a:gs pos="0">
                <a:srgbClr val="E94E83"/>
              </a:gs>
              <a:gs pos="100000">
                <a:srgbClr val="81539E"/>
              </a:gs>
            </a:gsLst>
            <a:lin ang="5400000" scaled="1"/>
          </a:gradFill>
          <a:ln>
            <a:noFill/>
          </a:ln>
          <a:effectLst/>
          <a:extLst/>
        </p:spPr>
        <p:txBody>
          <a:bodyPr lIns="0" tIns="0" rIns="0" bIns="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endParaRPr lang="zh-CN" altLang="zh-CN" sz="2100">
              <a:gradFill>
                <a:gsLst>
                  <a:gs pos="0">
                    <a:srgbClr val="E94E84"/>
                  </a:gs>
                  <a:gs pos="100000">
                    <a:srgbClr val="82539E"/>
                  </a:gs>
                </a:gsLst>
                <a:lin ang="5400000" scaled="1"/>
              </a:gradFill>
              <a:latin typeface="微软雅黑" pitchFamily="34" charset="-122"/>
              <a:ea typeface="微软雅黑" pitchFamily="34" charset="-122"/>
              <a:sym typeface="微软雅黑" pitchFamily="34" charset="-122"/>
            </a:endParaRPr>
          </a:p>
        </p:txBody>
      </p:sp>
      <p:sp>
        <p:nvSpPr>
          <p:cNvPr id="5" name="Freeform 7"/>
          <p:cNvSpPr>
            <a:spLocks noEditPoints="1" noChangeArrowheads="1"/>
          </p:cNvSpPr>
          <p:nvPr/>
        </p:nvSpPr>
        <p:spPr bwMode="auto">
          <a:xfrm>
            <a:off x="7450571" y="2595714"/>
            <a:ext cx="382969" cy="350649"/>
          </a:xfrm>
          <a:custGeom>
            <a:avLst/>
            <a:gdLst>
              <a:gd name="T0" fmla="*/ 2147483647 w 177"/>
              <a:gd name="T1" fmla="*/ 2147483647 h 164"/>
              <a:gd name="T2" fmla="*/ 2147483647 w 177"/>
              <a:gd name="T3" fmla="*/ 2147483647 h 164"/>
              <a:gd name="T4" fmla="*/ 2147483647 w 177"/>
              <a:gd name="T5" fmla="*/ 2147483647 h 164"/>
              <a:gd name="T6" fmla="*/ 2147483647 w 177"/>
              <a:gd name="T7" fmla="*/ 2147483647 h 164"/>
              <a:gd name="T8" fmla="*/ 2147483647 w 177"/>
              <a:gd name="T9" fmla="*/ 2147483647 h 164"/>
              <a:gd name="T10" fmla="*/ 2147483647 w 177"/>
              <a:gd name="T11" fmla="*/ 2147483647 h 164"/>
              <a:gd name="T12" fmla="*/ 2147483647 w 177"/>
              <a:gd name="T13" fmla="*/ 2147483647 h 164"/>
              <a:gd name="T14" fmla="*/ 2147483647 w 177"/>
              <a:gd name="T15" fmla="*/ 2147483647 h 164"/>
              <a:gd name="T16" fmla="*/ 2147483647 w 177"/>
              <a:gd name="T17" fmla="*/ 2147483647 h 164"/>
              <a:gd name="T18" fmla="*/ 2147483647 w 177"/>
              <a:gd name="T19" fmla="*/ 2147483647 h 164"/>
              <a:gd name="T20" fmla="*/ 2147483647 w 177"/>
              <a:gd name="T21" fmla="*/ 2147483647 h 164"/>
              <a:gd name="T22" fmla="*/ 2147483647 w 177"/>
              <a:gd name="T23" fmla="*/ 0 h 164"/>
              <a:gd name="T24" fmla="*/ 2147483647 w 177"/>
              <a:gd name="T25" fmla="*/ 2147483647 h 164"/>
              <a:gd name="T26" fmla="*/ 2147483647 w 177"/>
              <a:gd name="T27" fmla="*/ 2147483647 h 164"/>
              <a:gd name="T28" fmla="*/ 2147483647 w 177"/>
              <a:gd name="T29" fmla="*/ 2147483647 h 164"/>
              <a:gd name="T30" fmla="*/ 2147483647 w 177"/>
              <a:gd name="T31" fmla="*/ 2147483647 h 164"/>
              <a:gd name="T32" fmla="*/ 2147483647 w 177"/>
              <a:gd name="T33" fmla="*/ 2147483647 h 164"/>
              <a:gd name="T34" fmla="*/ 2147483647 w 177"/>
              <a:gd name="T35" fmla="*/ 2147483647 h 164"/>
              <a:gd name="T36" fmla="*/ 2147483647 w 177"/>
              <a:gd name="T37" fmla="*/ 2147483647 h 164"/>
              <a:gd name="T38" fmla="*/ 2147483647 w 177"/>
              <a:gd name="T39" fmla="*/ 2147483647 h 164"/>
              <a:gd name="T40" fmla="*/ 2147483647 w 177"/>
              <a:gd name="T41" fmla="*/ 2147483647 h 164"/>
              <a:gd name="T42" fmla="*/ 2147483647 w 177"/>
              <a:gd name="T43" fmla="*/ 2147483647 h 164"/>
              <a:gd name="T44" fmla="*/ 2147483647 w 177"/>
              <a:gd name="T45" fmla="*/ 2147483647 h 164"/>
              <a:gd name="T46" fmla="*/ 2147483647 w 177"/>
              <a:gd name="T47" fmla="*/ 2147483647 h 164"/>
              <a:gd name="T48" fmla="*/ 2147483647 w 177"/>
              <a:gd name="T49" fmla="*/ 2147483647 h 164"/>
              <a:gd name="T50" fmla="*/ 2147483647 w 177"/>
              <a:gd name="T51" fmla="*/ 2147483647 h 164"/>
              <a:gd name="T52" fmla="*/ 2147483647 w 177"/>
              <a:gd name="T53" fmla="*/ 2147483647 h 164"/>
              <a:gd name="T54" fmla="*/ 2147483647 w 177"/>
              <a:gd name="T55" fmla="*/ 2147483647 h 164"/>
              <a:gd name="T56" fmla="*/ 2147483647 w 177"/>
              <a:gd name="T57" fmla="*/ 2147483647 h 164"/>
              <a:gd name="T58" fmla="*/ 2147483647 w 177"/>
              <a:gd name="T59" fmla="*/ 0 h 164"/>
              <a:gd name="T60" fmla="*/ 2147483647 w 177"/>
              <a:gd name="T61" fmla="*/ 2147483647 h 164"/>
              <a:gd name="T62" fmla="*/ 2147483647 w 177"/>
              <a:gd name="T63" fmla="*/ 2147483647 h 164"/>
              <a:gd name="T64" fmla="*/ 2147483647 w 177"/>
              <a:gd name="T65" fmla="*/ 2147483647 h 164"/>
              <a:gd name="T66" fmla="*/ 2147483647 w 177"/>
              <a:gd name="T67" fmla="*/ 2147483647 h 164"/>
              <a:gd name="T68" fmla="*/ 2147483647 w 177"/>
              <a:gd name="T69" fmla="*/ 2147483647 h 164"/>
              <a:gd name="T70" fmla="*/ 2147483647 w 177"/>
              <a:gd name="T71" fmla="*/ 2147483647 h 164"/>
              <a:gd name="T72" fmla="*/ 2147483647 w 177"/>
              <a:gd name="T73" fmla="*/ 2147483647 h 164"/>
              <a:gd name="T74" fmla="*/ 2147483647 w 177"/>
              <a:gd name="T75" fmla="*/ 2147483647 h 164"/>
              <a:gd name="T76" fmla="*/ 2147483647 w 177"/>
              <a:gd name="T77" fmla="*/ 2147483647 h 164"/>
              <a:gd name="T78" fmla="*/ 2147483647 w 177"/>
              <a:gd name="T79" fmla="*/ 2147483647 h 164"/>
              <a:gd name="T80" fmla="*/ 2147483647 w 177"/>
              <a:gd name="T81" fmla="*/ 2147483647 h 1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7"/>
              <a:gd name="T124" fmla="*/ 0 h 164"/>
              <a:gd name="T125" fmla="*/ 177 w 177"/>
              <a:gd name="T126" fmla="*/ 164 h 16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chemeClr val="bg1"/>
          </a:solidFill>
          <a:ln>
            <a:noFill/>
          </a:ln>
          <a:extLst/>
        </p:spPr>
        <p:txBody>
          <a:bodyPr lIns="67628" tIns="35243" rIns="67628" bIns="35243"/>
          <a:lstStyle/>
          <a:p>
            <a:endParaRPr lang="zh-CN" altLang="en-US" sz="1013">
              <a:gradFill>
                <a:gsLst>
                  <a:gs pos="0">
                    <a:srgbClr val="E94E84"/>
                  </a:gs>
                  <a:gs pos="100000">
                    <a:srgbClr val="82539E"/>
                  </a:gs>
                </a:gsLst>
                <a:lin ang="5400000" scaled="1"/>
              </a:gradFill>
            </a:endParaRPr>
          </a:p>
        </p:txBody>
      </p:sp>
      <p:sp>
        <p:nvSpPr>
          <p:cNvPr id="6" name="Oval 4"/>
          <p:cNvSpPr>
            <a:spLocks noChangeArrowheads="1"/>
          </p:cNvSpPr>
          <p:nvPr/>
        </p:nvSpPr>
        <p:spPr bwMode="auto">
          <a:xfrm>
            <a:off x="1140345" y="1693013"/>
            <a:ext cx="713578" cy="705694"/>
          </a:xfrm>
          <a:prstGeom prst="roundRect">
            <a:avLst/>
          </a:prstGeom>
          <a:gradFill>
            <a:gsLst>
              <a:gs pos="0">
                <a:srgbClr val="E94E83"/>
              </a:gs>
              <a:gs pos="100000">
                <a:srgbClr val="81539E"/>
              </a:gs>
            </a:gsLst>
            <a:lin ang="5400000" scaled="1"/>
          </a:gradFill>
          <a:ln>
            <a:noFill/>
          </a:ln>
          <a:effectLst/>
          <a:extLst/>
        </p:spPr>
        <p:txBody>
          <a:bodyPr lIns="0" tIns="0" rIns="0" bIns="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endParaRPr lang="zh-CN" altLang="zh-CN" sz="2100">
              <a:gradFill>
                <a:gsLst>
                  <a:gs pos="0">
                    <a:srgbClr val="E94E84"/>
                  </a:gs>
                  <a:gs pos="100000">
                    <a:srgbClr val="82539E"/>
                  </a:gs>
                </a:gsLst>
                <a:lin ang="5400000" scaled="1"/>
              </a:gradFill>
              <a:latin typeface="微软雅黑" pitchFamily="34" charset="-122"/>
              <a:ea typeface="微软雅黑" pitchFamily="34" charset="-122"/>
              <a:sym typeface="微软雅黑" pitchFamily="34" charset="-122"/>
            </a:endParaRPr>
          </a:p>
        </p:txBody>
      </p:sp>
      <p:sp>
        <p:nvSpPr>
          <p:cNvPr id="7" name="Freeform 8"/>
          <p:cNvSpPr>
            <a:spLocks noEditPoints="1" noChangeArrowheads="1"/>
          </p:cNvSpPr>
          <p:nvPr/>
        </p:nvSpPr>
        <p:spPr bwMode="auto">
          <a:xfrm>
            <a:off x="1368176" y="1862321"/>
            <a:ext cx="257916" cy="380067"/>
          </a:xfrm>
          <a:custGeom>
            <a:avLst/>
            <a:gdLst>
              <a:gd name="T0" fmla="*/ 2147483647 w 94"/>
              <a:gd name="T1" fmla="*/ 2147483647 h 140"/>
              <a:gd name="T2" fmla="*/ 2147483647 w 94"/>
              <a:gd name="T3" fmla="*/ 2147483647 h 140"/>
              <a:gd name="T4" fmla="*/ 2147483647 w 94"/>
              <a:gd name="T5" fmla="*/ 2147483647 h 140"/>
              <a:gd name="T6" fmla="*/ 2147483647 w 94"/>
              <a:gd name="T7" fmla="*/ 2147483647 h 140"/>
              <a:gd name="T8" fmla="*/ 2147483647 w 94"/>
              <a:gd name="T9" fmla="*/ 2147483647 h 140"/>
              <a:gd name="T10" fmla="*/ 2147483647 w 94"/>
              <a:gd name="T11" fmla="*/ 2147483647 h 140"/>
              <a:gd name="T12" fmla="*/ 0 w 94"/>
              <a:gd name="T13" fmla="*/ 2147483647 h 140"/>
              <a:gd name="T14" fmla="*/ 2147483647 w 94"/>
              <a:gd name="T15" fmla="*/ 2147483647 h 140"/>
              <a:gd name="T16" fmla="*/ 2147483647 w 94"/>
              <a:gd name="T17" fmla="*/ 2147483647 h 140"/>
              <a:gd name="T18" fmla="*/ 0 w 94"/>
              <a:gd name="T19" fmla="*/ 2147483647 h 140"/>
              <a:gd name="T20" fmla="*/ 2147483647 w 94"/>
              <a:gd name="T21" fmla="*/ 0 h 140"/>
              <a:gd name="T22" fmla="*/ 2147483647 w 94"/>
              <a:gd name="T23" fmla="*/ 2147483647 h 140"/>
              <a:gd name="T24" fmla="*/ 2147483647 w 94"/>
              <a:gd name="T25" fmla="*/ 2147483647 h 140"/>
              <a:gd name="T26" fmla="*/ 2147483647 w 94"/>
              <a:gd name="T27" fmla="*/ 2147483647 h 140"/>
              <a:gd name="T28" fmla="*/ 2147483647 w 94"/>
              <a:gd name="T29" fmla="*/ 2147483647 h 140"/>
              <a:gd name="T30" fmla="*/ 2147483647 w 94"/>
              <a:gd name="T31" fmla="*/ 2147483647 h 140"/>
              <a:gd name="T32" fmla="*/ 2147483647 w 94"/>
              <a:gd name="T33" fmla="*/ 2147483647 h 140"/>
              <a:gd name="T34" fmla="*/ 2147483647 w 94"/>
              <a:gd name="T35" fmla="*/ 2147483647 h 140"/>
              <a:gd name="T36" fmla="*/ 2147483647 w 94"/>
              <a:gd name="T37" fmla="*/ 2147483647 h 140"/>
              <a:gd name="T38" fmla="*/ 2147483647 w 94"/>
              <a:gd name="T39" fmla="*/ 2147483647 h 140"/>
              <a:gd name="T40" fmla="*/ 2147483647 w 94"/>
              <a:gd name="T41" fmla="*/ 2147483647 h 140"/>
              <a:gd name="T42" fmla="*/ 2147483647 w 94"/>
              <a:gd name="T43" fmla="*/ 2147483647 h 140"/>
              <a:gd name="T44" fmla="*/ 2147483647 w 94"/>
              <a:gd name="T45" fmla="*/ 2147483647 h 140"/>
              <a:gd name="T46" fmla="*/ 2147483647 w 94"/>
              <a:gd name="T47" fmla="*/ 2147483647 h 140"/>
              <a:gd name="T48" fmla="*/ 2147483647 w 94"/>
              <a:gd name="T49" fmla="*/ 2147483647 h 140"/>
              <a:gd name="T50" fmla="*/ 2147483647 w 94"/>
              <a:gd name="T51" fmla="*/ 2147483647 h 140"/>
              <a:gd name="T52" fmla="*/ 2147483647 w 94"/>
              <a:gd name="T53" fmla="*/ 2147483647 h 140"/>
              <a:gd name="T54" fmla="*/ 2147483647 w 94"/>
              <a:gd name="T55" fmla="*/ 2147483647 h 140"/>
              <a:gd name="T56" fmla="*/ 2147483647 w 94"/>
              <a:gd name="T57" fmla="*/ 2147483647 h 140"/>
              <a:gd name="T58" fmla="*/ 2147483647 w 94"/>
              <a:gd name="T59" fmla="*/ 2147483647 h 140"/>
              <a:gd name="T60" fmla="*/ 2147483647 w 94"/>
              <a:gd name="T61" fmla="*/ 2147483647 h 140"/>
              <a:gd name="T62" fmla="*/ 2147483647 w 94"/>
              <a:gd name="T63" fmla="*/ 2147483647 h 140"/>
              <a:gd name="T64" fmla="*/ 2147483647 w 94"/>
              <a:gd name="T65" fmla="*/ 2147483647 h 140"/>
              <a:gd name="T66" fmla="*/ 2147483647 w 94"/>
              <a:gd name="T67" fmla="*/ 2147483647 h 140"/>
              <a:gd name="T68" fmla="*/ 2147483647 w 94"/>
              <a:gd name="T69" fmla="*/ 2147483647 h 1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40"/>
              <a:gd name="T107" fmla="*/ 94 w 94"/>
              <a:gd name="T108" fmla="*/ 140 h 1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chemeClr val="bg1"/>
          </a:solidFill>
          <a:ln>
            <a:noFill/>
          </a:ln>
          <a:extLst/>
        </p:spPr>
        <p:txBody>
          <a:bodyPr/>
          <a:lstStyle/>
          <a:p>
            <a:endParaRPr lang="zh-CN" altLang="en-US" sz="1013">
              <a:gradFill>
                <a:gsLst>
                  <a:gs pos="0">
                    <a:srgbClr val="E94E84"/>
                  </a:gs>
                  <a:gs pos="100000">
                    <a:srgbClr val="82539E"/>
                  </a:gs>
                </a:gsLst>
                <a:lin ang="5400000" scaled="1"/>
              </a:gradFill>
            </a:endParaRPr>
          </a:p>
        </p:txBody>
      </p:sp>
      <p:sp>
        <p:nvSpPr>
          <p:cNvPr id="8" name="Oval 10"/>
          <p:cNvSpPr>
            <a:spLocks noChangeArrowheads="1"/>
          </p:cNvSpPr>
          <p:nvPr/>
        </p:nvSpPr>
        <p:spPr bwMode="auto">
          <a:xfrm>
            <a:off x="5266087" y="1693013"/>
            <a:ext cx="713579" cy="705694"/>
          </a:xfrm>
          <a:prstGeom prst="roundRect">
            <a:avLst/>
          </a:prstGeom>
          <a:gradFill>
            <a:gsLst>
              <a:gs pos="0">
                <a:srgbClr val="E94E83"/>
              </a:gs>
              <a:gs pos="100000">
                <a:srgbClr val="81539E"/>
              </a:gs>
            </a:gsLst>
            <a:lin ang="5400000" scaled="1"/>
          </a:gradFill>
          <a:ln>
            <a:noFill/>
          </a:ln>
          <a:effectLst/>
          <a:extLst/>
        </p:spPr>
        <p:txBody>
          <a:bodyPr lIns="0" tIns="0" rIns="0" bIns="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endParaRPr lang="zh-CN" altLang="zh-CN" sz="2100">
              <a:gradFill>
                <a:gsLst>
                  <a:gs pos="0">
                    <a:srgbClr val="E94E84"/>
                  </a:gs>
                  <a:gs pos="100000">
                    <a:srgbClr val="82539E"/>
                  </a:gs>
                </a:gsLst>
                <a:lin ang="5400000" scaled="1"/>
              </a:gradFill>
              <a:latin typeface="微软雅黑" pitchFamily="34" charset="-122"/>
              <a:ea typeface="微软雅黑" pitchFamily="34" charset="-122"/>
              <a:sym typeface="微软雅黑" pitchFamily="34" charset="-122"/>
            </a:endParaRPr>
          </a:p>
        </p:txBody>
      </p:sp>
      <p:sp>
        <p:nvSpPr>
          <p:cNvPr id="9" name="Freeform 11"/>
          <p:cNvSpPr>
            <a:spLocks noEditPoints="1" noChangeArrowheads="1"/>
          </p:cNvSpPr>
          <p:nvPr/>
        </p:nvSpPr>
        <p:spPr bwMode="auto">
          <a:xfrm>
            <a:off x="5460057" y="1892115"/>
            <a:ext cx="325642" cy="320479"/>
          </a:xfrm>
          <a:custGeom>
            <a:avLst/>
            <a:gdLst>
              <a:gd name="T0" fmla="*/ 2147483647 w 152"/>
              <a:gd name="T1" fmla="*/ 2147483647 h 152"/>
              <a:gd name="T2" fmla="*/ 2147483647 w 152"/>
              <a:gd name="T3" fmla="*/ 2147483647 h 152"/>
              <a:gd name="T4" fmla="*/ 2147483647 w 152"/>
              <a:gd name="T5" fmla="*/ 2147483647 h 152"/>
              <a:gd name="T6" fmla="*/ 2147483647 w 152"/>
              <a:gd name="T7" fmla="*/ 2147483647 h 152"/>
              <a:gd name="T8" fmla="*/ 0 w 152"/>
              <a:gd name="T9" fmla="*/ 2147483647 h 152"/>
              <a:gd name="T10" fmla="*/ 2147483647 w 152"/>
              <a:gd name="T11" fmla="*/ 0 h 152"/>
              <a:gd name="T12" fmla="*/ 2147483647 w 152"/>
              <a:gd name="T13" fmla="*/ 2147483647 h 152"/>
              <a:gd name="T14" fmla="*/ 2147483647 w 152"/>
              <a:gd name="T15" fmla="*/ 2147483647 h 152"/>
              <a:gd name="T16" fmla="*/ 2147483647 w 152"/>
              <a:gd name="T17" fmla="*/ 2147483647 h 152"/>
              <a:gd name="T18" fmla="*/ 2147483647 w 152"/>
              <a:gd name="T19" fmla="*/ 2147483647 h 152"/>
              <a:gd name="T20" fmla="*/ 2147483647 w 152"/>
              <a:gd name="T21" fmla="*/ 2147483647 h 152"/>
              <a:gd name="T22" fmla="*/ 2147483647 w 152"/>
              <a:gd name="T23" fmla="*/ 2147483647 h 152"/>
              <a:gd name="T24" fmla="*/ 2147483647 w 152"/>
              <a:gd name="T25" fmla="*/ 2147483647 h 152"/>
              <a:gd name="T26" fmla="*/ 2147483647 w 152"/>
              <a:gd name="T27" fmla="*/ 2147483647 h 152"/>
              <a:gd name="T28" fmla="*/ 2147483647 w 152"/>
              <a:gd name="T29" fmla="*/ 2147483647 h 152"/>
              <a:gd name="T30" fmla="*/ 2147483647 w 152"/>
              <a:gd name="T31" fmla="*/ 2147483647 h 1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2"/>
              <a:gd name="T49" fmla="*/ 0 h 152"/>
              <a:gd name="T50" fmla="*/ 152 w 152"/>
              <a:gd name="T51" fmla="*/ 152 h 1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chemeClr val="bg1"/>
          </a:solidFill>
          <a:ln>
            <a:noFill/>
          </a:ln>
          <a:extLst/>
        </p:spPr>
        <p:txBody>
          <a:bodyPr/>
          <a:lstStyle/>
          <a:p>
            <a:endParaRPr lang="zh-CN" altLang="en-US" sz="1013">
              <a:gradFill>
                <a:gsLst>
                  <a:gs pos="0">
                    <a:srgbClr val="E94E84"/>
                  </a:gs>
                  <a:gs pos="100000">
                    <a:srgbClr val="82539E"/>
                  </a:gs>
                </a:gsLst>
                <a:lin ang="5400000" scaled="1"/>
              </a:gradFill>
            </a:endParaRPr>
          </a:p>
        </p:txBody>
      </p:sp>
      <p:sp>
        <p:nvSpPr>
          <p:cNvPr id="10" name="文本框 9"/>
          <p:cNvSpPr txBox="1"/>
          <p:nvPr/>
        </p:nvSpPr>
        <p:spPr>
          <a:xfrm>
            <a:off x="757273" y="2600826"/>
            <a:ext cx="1479722" cy="880369"/>
          </a:xfrm>
          <a:prstGeom prst="rect">
            <a:avLst/>
          </a:prstGeom>
          <a:noFill/>
        </p:spPr>
        <p:txBody>
          <a:bodyPr wrap="square" rtlCol="0">
            <a:spAutoFit/>
          </a:bodyPr>
          <a:lstStyle/>
          <a:p>
            <a:pPr algn="ctr">
              <a:lnSpc>
                <a:spcPct val="130000"/>
              </a:lnSpc>
            </a:pPr>
            <a:r>
              <a:rPr lang="en-US" altLang="zh-CN" sz="788" dirty="0">
                <a:gradFill>
                  <a:gsLst>
                    <a:gs pos="0">
                      <a:srgbClr val="E94E84"/>
                    </a:gs>
                    <a:gs pos="100000">
                      <a:srgbClr val="82539E"/>
                    </a:gs>
                  </a:gsLst>
                  <a:lin ang="5400000" scaled="1"/>
                </a:gra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p:txBody>
      </p:sp>
      <p:sp>
        <p:nvSpPr>
          <p:cNvPr id="11" name="文本框 10"/>
          <p:cNvSpPr txBox="1"/>
          <p:nvPr/>
        </p:nvSpPr>
        <p:spPr>
          <a:xfrm>
            <a:off x="2785649" y="3319510"/>
            <a:ext cx="1479722" cy="880369"/>
          </a:xfrm>
          <a:prstGeom prst="rect">
            <a:avLst/>
          </a:prstGeom>
          <a:noFill/>
        </p:spPr>
        <p:txBody>
          <a:bodyPr wrap="square" rtlCol="0">
            <a:spAutoFit/>
          </a:bodyPr>
          <a:lstStyle/>
          <a:p>
            <a:pPr algn="ctr">
              <a:lnSpc>
                <a:spcPct val="130000"/>
              </a:lnSpc>
            </a:pPr>
            <a:r>
              <a:rPr lang="en-US" altLang="zh-CN" sz="788" dirty="0">
                <a:gradFill>
                  <a:gsLst>
                    <a:gs pos="0">
                      <a:srgbClr val="E94E84"/>
                    </a:gs>
                    <a:gs pos="100000">
                      <a:srgbClr val="82539E"/>
                    </a:gs>
                  </a:gsLst>
                  <a:lin ang="5400000" scaled="1"/>
                </a:gra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p:txBody>
      </p:sp>
      <p:sp>
        <p:nvSpPr>
          <p:cNvPr id="12" name="文本框 11"/>
          <p:cNvSpPr txBox="1"/>
          <p:nvPr/>
        </p:nvSpPr>
        <p:spPr>
          <a:xfrm>
            <a:off x="4883017" y="2600826"/>
            <a:ext cx="1479722" cy="880369"/>
          </a:xfrm>
          <a:prstGeom prst="rect">
            <a:avLst/>
          </a:prstGeom>
          <a:noFill/>
        </p:spPr>
        <p:txBody>
          <a:bodyPr wrap="square" rtlCol="0">
            <a:spAutoFit/>
          </a:bodyPr>
          <a:lstStyle/>
          <a:p>
            <a:pPr algn="ctr">
              <a:lnSpc>
                <a:spcPct val="130000"/>
              </a:lnSpc>
            </a:pPr>
            <a:r>
              <a:rPr lang="en-US" altLang="zh-CN" sz="788" dirty="0">
                <a:gradFill>
                  <a:gsLst>
                    <a:gs pos="0">
                      <a:srgbClr val="E94E84"/>
                    </a:gs>
                    <a:gs pos="100000">
                      <a:srgbClr val="82539E"/>
                    </a:gs>
                  </a:gsLst>
                  <a:lin ang="5400000" scaled="1"/>
                </a:gra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p:txBody>
      </p:sp>
      <p:sp>
        <p:nvSpPr>
          <p:cNvPr id="13" name="文本框 12"/>
          <p:cNvSpPr txBox="1"/>
          <p:nvPr/>
        </p:nvSpPr>
        <p:spPr>
          <a:xfrm>
            <a:off x="6902194" y="3319510"/>
            <a:ext cx="1479722" cy="880369"/>
          </a:xfrm>
          <a:prstGeom prst="rect">
            <a:avLst/>
          </a:prstGeom>
          <a:noFill/>
        </p:spPr>
        <p:txBody>
          <a:bodyPr wrap="square" rtlCol="0">
            <a:spAutoFit/>
          </a:bodyPr>
          <a:lstStyle/>
          <a:p>
            <a:pPr algn="ctr">
              <a:lnSpc>
                <a:spcPct val="130000"/>
              </a:lnSpc>
            </a:pPr>
            <a:r>
              <a:rPr lang="en-US" altLang="zh-CN" sz="788" dirty="0">
                <a:gradFill>
                  <a:gsLst>
                    <a:gs pos="0">
                      <a:srgbClr val="E94E84"/>
                    </a:gs>
                    <a:gs pos="100000">
                      <a:srgbClr val="82539E"/>
                    </a:gs>
                  </a:gsLst>
                  <a:lin ang="5400000" scaled="1"/>
                </a:gra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p:txBody>
      </p:sp>
    </p:spTree>
    <p:extLst>
      <p:ext uri="{BB962C8B-B14F-4D97-AF65-F5344CB8AC3E}">
        <p14:creationId xmlns:p14="http://schemas.microsoft.com/office/powerpoint/2010/main" val="2434205952"/>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2358267" y="1489315"/>
            <a:ext cx="4258420" cy="2032534"/>
          </a:xfrm>
          <a:prstGeom prst="rect">
            <a:avLst/>
          </a:prstGeom>
          <a:solidFill>
            <a:schemeClr val="bg1"/>
          </a:solidFill>
          <a:ln w="76200">
            <a:gradFill flip="none" rotWithShape="1">
              <a:gsLst>
                <a:gs pos="0">
                  <a:srgbClr val="E94E84"/>
                </a:gs>
                <a:gs pos="100000">
                  <a:srgbClr val="82539E"/>
                </a:gs>
              </a:gsLst>
              <a:path path="circle">
                <a:fillToRect l="100000" t="100000"/>
              </a:path>
              <a:tileRect r="-100000" b="-100000"/>
            </a:gradFill>
          </a:ln>
          <a:effectLst>
            <a:outerShdw blurRad="254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gradFill>
                <a:gsLst>
                  <a:gs pos="0">
                    <a:srgbClr val="E94E84"/>
                  </a:gs>
                  <a:gs pos="100000">
                    <a:srgbClr val="82539E"/>
                  </a:gs>
                </a:gsLst>
                <a:path path="circle">
                  <a:fillToRect l="100000" t="100000"/>
                </a:path>
              </a:gradFill>
            </a:endParaRPr>
          </a:p>
        </p:txBody>
      </p:sp>
      <p:sp>
        <p:nvSpPr>
          <p:cNvPr id="8" name="文本框 7"/>
          <p:cNvSpPr txBox="1"/>
          <p:nvPr/>
        </p:nvSpPr>
        <p:spPr>
          <a:xfrm>
            <a:off x="4087239" y="1573428"/>
            <a:ext cx="800474" cy="646331"/>
          </a:xfrm>
          <a:prstGeom prst="rect">
            <a:avLst/>
          </a:prstGeom>
          <a:noFill/>
        </p:spPr>
        <p:txBody>
          <a:bodyPr wrap="square" rtlCol="0">
            <a:spAutoFit/>
          </a:bodyPr>
          <a:lstStyle/>
          <a:p>
            <a:r>
              <a:rPr lang="en-US" altLang="zh-CN" sz="3600" b="1" dirty="0" smtClean="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rPr>
              <a:t>04</a:t>
            </a:r>
            <a:endParaRPr lang="zh-CN" altLang="en-US" sz="3600" b="1" dirty="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endParaRPr>
          </a:p>
        </p:txBody>
      </p:sp>
      <p:sp>
        <p:nvSpPr>
          <p:cNvPr id="9" name="文本框 8"/>
          <p:cNvSpPr txBox="1"/>
          <p:nvPr/>
        </p:nvSpPr>
        <p:spPr>
          <a:xfrm>
            <a:off x="3023357" y="2107663"/>
            <a:ext cx="2928239" cy="369332"/>
          </a:xfrm>
          <a:prstGeom prst="rect">
            <a:avLst/>
          </a:prstGeom>
          <a:noFill/>
        </p:spPr>
        <p:txBody>
          <a:bodyPr wrap="square" rtlCol="0">
            <a:spAutoFit/>
          </a:bodyPr>
          <a:lstStyle/>
          <a:p>
            <a:pPr algn="ctr"/>
            <a:r>
              <a:rPr lang="zh-CN" altLang="en-US" sz="1800" b="1" dirty="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rPr>
              <a:t>请在这里输入您的标题</a:t>
            </a:r>
          </a:p>
        </p:txBody>
      </p:sp>
      <p:sp>
        <p:nvSpPr>
          <p:cNvPr id="10" name="文本框 9"/>
          <p:cNvSpPr txBox="1"/>
          <p:nvPr/>
        </p:nvSpPr>
        <p:spPr>
          <a:xfrm>
            <a:off x="3175032" y="2521578"/>
            <a:ext cx="2624888" cy="646331"/>
          </a:xfrm>
          <a:prstGeom prst="rect">
            <a:avLst/>
          </a:prstGeom>
          <a:noFill/>
        </p:spPr>
        <p:txBody>
          <a:bodyPr wrap="square" rtlCol="0">
            <a:spAutoFit/>
          </a:bodyPr>
          <a:lstStyle/>
          <a:p>
            <a:pPr algn="ctr"/>
            <a:r>
              <a:rPr lang="zh-CN" altLang="en-US" sz="1200" dirty="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rPr>
              <a:t>输入您的文字输入您的文字输入您的文字输入您的文字输入您的文字输入您的文字</a:t>
            </a:r>
          </a:p>
        </p:txBody>
      </p:sp>
    </p:spTree>
    <p:extLst>
      <p:ext uri="{BB962C8B-B14F-4D97-AF65-F5344CB8AC3E}">
        <p14:creationId xmlns:p14="http://schemas.microsoft.com/office/powerpoint/2010/main" val="1427718559"/>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 xmlns:a16="http://schemas.microsoft.com/office/drawing/2014/main" id="{8C569CEC-12D8-4EA3-B591-7634962F07FC}"/>
              </a:ext>
            </a:extLst>
          </p:cNvPr>
          <p:cNvGrpSpPr/>
          <p:nvPr/>
        </p:nvGrpSpPr>
        <p:grpSpPr>
          <a:xfrm>
            <a:off x="3441659" y="998505"/>
            <a:ext cx="2421732" cy="2410532"/>
            <a:chOff x="8318575" y="3474165"/>
            <a:chExt cx="7746849" cy="7283679"/>
          </a:xfrm>
          <a:gradFill>
            <a:gsLst>
              <a:gs pos="0">
                <a:srgbClr val="E94E84"/>
              </a:gs>
              <a:gs pos="100000">
                <a:srgbClr val="82539E"/>
              </a:gs>
            </a:gsLst>
            <a:lin ang="5400000" scaled="1"/>
          </a:gradFill>
        </p:grpSpPr>
        <p:sp>
          <p:nvSpPr>
            <p:cNvPr id="11" name="Shape 478">
              <a:extLst>
                <a:ext uri="{FF2B5EF4-FFF2-40B4-BE49-F238E27FC236}">
                  <a16:creationId xmlns="" xmlns:a16="http://schemas.microsoft.com/office/drawing/2014/main" id="{BDD58298-A268-4D40-909E-A6106EFCF41B}"/>
                </a:ext>
              </a:extLst>
            </p:cNvPr>
            <p:cNvSpPr/>
            <p:nvPr/>
          </p:nvSpPr>
          <p:spPr>
            <a:xfrm>
              <a:off x="10004780" y="3474165"/>
              <a:ext cx="4368356" cy="4029490"/>
            </a:xfrm>
            <a:custGeom>
              <a:avLst/>
              <a:gdLst/>
              <a:ahLst/>
              <a:cxnLst>
                <a:cxn ang="0">
                  <a:pos x="wd2" y="hd2"/>
                </a:cxn>
                <a:cxn ang="5400000">
                  <a:pos x="wd2" y="hd2"/>
                </a:cxn>
                <a:cxn ang="10800000">
                  <a:pos x="wd2" y="hd2"/>
                </a:cxn>
                <a:cxn ang="16200000">
                  <a:pos x="wd2" y="hd2"/>
                </a:cxn>
              </a:cxnLst>
              <a:rect l="0" t="0" r="r" b="b"/>
              <a:pathLst>
                <a:path w="20469" h="20857" extrusionOk="0">
                  <a:moveTo>
                    <a:pt x="15701" y="20857"/>
                  </a:moveTo>
                  <a:lnTo>
                    <a:pt x="13264" y="16421"/>
                  </a:lnTo>
                  <a:cubicBezTo>
                    <a:pt x="15281" y="15008"/>
                    <a:pt x="16248" y="12324"/>
                    <a:pt x="15663" y="9766"/>
                  </a:cubicBezTo>
                  <a:cubicBezTo>
                    <a:pt x="15050" y="7082"/>
                    <a:pt x="12888" y="5183"/>
                    <a:pt x="10382" y="5114"/>
                  </a:cubicBezTo>
                  <a:cubicBezTo>
                    <a:pt x="8092" y="5051"/>
                    <a:pt x="6002" y="6546"/>
                    <a:pt x="5120" y="8880"/>
                  </a:cubicBezTo>
                  <a:cubicBezTo>
                    <a:pt x="4101" y="11577"/>
                    <a:pt x="4915" y="14694"/>
                    <a:pt x="7079" y="16375"/>
                  </a:cubicBezTo>
                  <a:cubicBezTo>
                    <a:pt x="6023" y="15772"/>
                    <a:pt x="4882" y="15372"/>
                    <a:pt x="3704" y="15191"/>
                  </a:cubicBezTo>
                  <a:cubicBezTo>
                    <a:pt x="2675" y="15034"/>
                    <a:pt x="1632" y="15046"/>
                    <a:pt x="606" y="15227"/>
                  </a:cubicBezTo>
                  <a:cubicBezTo>
                    <a:pt x="-1104" y="9950"/>
                    <a:pt x="907" y="4083"/>
                    <a:pt x="5352" y="1380"/>
                  </a:cubicBezTo>
                  <a:cubicBezTo>
                    <a:pt x="8845" y="-743"/>
                    <a:pt x="13137" y="-386"/>
                    <a:pt x="16343" y="2237"/>
                  </a:cubicBezTo>
                  <a:cubicBezTo>
                    <a:pt x="18916" y="4342"/>
                    <a:pt x="20444" y="7660"/>
                    <a:pt x="20469" y="11196"/>
                  </a:cubicBezTo>
                  <a:cubicBezTo>
                    <a:pt x="20496" y="15110"/>
                    <a:pt x="18694" y="18762"/>
                    <a:pt x="15701" y="20857"/>
                  </a:cubicBezTo>
                  <a:close/>
                </a:path>
              </a:pathLst>
            </a:custGeom>
            <a:grpFill/>
            <a:ln w="12700">
              <a:noFill/>
              <a:miter lim="400000"/>
            </a:ln>
          </p:spPr>
          <p:txBody>
            <a:bodyPr lIns="38100" tIns="38100" rIns="38100" bIns="381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sz="3200" baseline="0">
                  <a:solidFill>
                    <a:srgbClr val="000000"/>
                  </a:solidFill>
                  <a:latin typeface="Helvetica Light"/>
                  <a:ea typeface="Helvetica Light"/>
                  <a:cs typeface="Helvetica Light"/>
                  <a:sym typeface="Helvetica Light"/>
                </a:defRPr>
              </a:pPr>
              <a:endParaRPr sz="2400">
                <a:gradFill>
                  <a:gsLst>
                    <a:gs pos="0">
                      <a:srgbClr val="E94E84"/>
                    </a:gs>
                    <a:gs pos="100000">
                      <a:srgbClr val="82539E"/>
                    </a:gs>
                  </a:gsLst>
                  <a:lin ang="5400000" scaled="1"/>
                </a:gradFill>
                <a:cs typeface="+mn-ea"/>
                <a:sym typeface="+mn-lt"/>
              </a:endParaRPr>
            </a:p>
          </p:txBody>
        </p:sp>
        <p:sp>
          <p:nvSpPr>
            <p:cNvPr id="12" name="Shape 479">
              <a:extLst>
                <a:ext uri="{FF2B5EF4-FFF2-40B4-BE49-F238E27FC236}">
                  <a16:creationId xmlns="" xmlns:a16="http://schemas.microsoft.com/office/drawing/2014/main" id="{E390C541-E68B-46F3-A172-D5416E5123C7}"/>
                </a:ext>
              </a:extLst>
            </p:cNvPr>
            <p:cNvSpPr/>
            <p:nvPr/>
          </p:nvSpPr>
          <p:spPr>
            <a:xfrm>
              <a:off x="8318575" y="6380810"/>
              <a:ext cx="3861754" cy="4371286"/>
            </a:xfrm>
            <a:custGeom>
              <a:avLst/>
              <a:gdLst/>
              <a:ahLst/>
              <a:cxnLst>
                <a:cxn ang="0">
                  <a:pos x="wd2" y="hd2"/>
                </a:cxn>
                <a:cxn ang="5400000">
                  <a:pos x="wd2" y="hd2"/>
                </a:cxn>
                <a:cxn ang="10800000">
                  <a:pos x="wd2" y="hd2"/>
                </a:cxn>
                <a:cxn ang="16200000">
                  <a:pos x="wd2" y="hd2"/>
                </a:cxn>
              </a:cxnLst>
              <a:rect l="0" t="0" r="r" b="b"/>
              <a:pathLst>
                <a:path w="20420" h="20606" extrusionOk="0">
                  <a:moveTo>
                    <a:pt x="16943" y="1239"/>
                  </a:moveTo>
                  <a:lnTo>
                    <a:pt x="14294" y="5295"/>
                  </a:lnTo>
                  <a:cubicBezTo>
                    <a:pt x="11977" y="4185"/>
                    <a:pt x="9123" y="4525"/>
                    <a:pt x="7213" y="6136"/>
                  </a:cubicBezTo>
                  <a:cubicBezTo>
                    <a:pt x="4572" y="8366"/>
                    <a:pt x="4550" y="12109"/>
                    <a:pt x="7161" y="14369"/>
                  </a:cubicBezTo>
                  <a:cubicBezTo>
                    <a:pt x="8932" y="15902"/>
                    <a:pt x="11557" y="16329"/>
                    <a:pt x="13852" y="15510"/>
                  </a:cubicBezTo>
                  <a:cubicBezTo>
                    <a:pt x="16168" y="14682"/>
                    <a:pt x="17739" y="12737"/>
                    <a:pt x="17884" y="10516"/>
                  </a:cubicBezTo>
                  <a:cubicBezTo>
                    <a:pt x="17914" y="11676"/>
                    <a:pt x="18156" y="12824"/>
                    <a:pt x="18602" y="13915"/>
                  </a:cubicBezTo>
                  <a:cubicBezTo>
                    <a:pt x="19032" y="14966"/>
                    <a:pt x="19645" y="15950"/>
                    <a:pt x="20420" y="16830"/>
                  </a:cubicBezTo>
                  <a:cubicBezTo>
                    <a:pt x="18080" y="19382"/>
                    <a:pt x="14510" y="20780"/>
                    <a:pt x="10819" y="20588"/>
                  </a:cubicBezTo>
                  <a:cubicBezTo>
                    <a:pt x="6944" y="20387"/>
                    <a:pt x="3437" y="18466"/>
                    <a:pt x="1523" y="15457"/>
                  </a:cubicBezTo>
                  <a:cubicBezTo>
                    <a:pt x="-1180" y="11209"/>
                    <a:pt x="-214" y="5855"/>
                    <a:pt x="3864" y="2598"/>
                  </a:cubicBezTo>
                  <a:cubicBezTo>
                    <a:pt x="7462" y="-276"/>
                    <a:pt x="12700" y="-820"/>
                    <a:pt x="16943" y="1239"/>
                  </a:cubicBezTo>
                  <a:close/>
                </a:path>
              </a:pathLst>
            </a:custGeom>
            <a:grpFill/>
            <a:ln w="12700">
              <a:noFill/>
              <a:miter lim="400000"/>
            </a:ln>
          </p:spPr>
          <p:txBody>
            <a:bodyPr lIns="38100" tIns="38100" rIns="38100" bIns="381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sz="3200" baseline="0">
                  <a:solidFill>
                    <a:srgbClr val="000000"/>
                  </a:solidFill>
                  <a:latin typeface="Helvetica Light"/>
                  <a:ea typeface="Helvetica Light"/>
                  <a:cs typeface="Helvetica Light"/>
                  <a:sym typeface="Helvetica Light"/>
                </a:defRPr>
              </a:pPr>
              <a:endParaRPr sz="2400">
                <a:gradFill>
                  <a:gsLst>
                    <a:gs pos="0">
                      <a:srgbClr val="E94E84"/>
                    </a:gs>
                    <a:gs pos="100000">
                      <a:srgbClr val="82539E"/>
                    </a:gs>
                  </a:gsLst>
                  <a:lin ang="5400000" scaled="1"/>
                </a:gradFill>
                <a:cs typeface="+mn-ea"/>
                <a:sym typeface="+mn-lt"/>
              </a:endParaRPr>
            </a:p>
          </p:txBody>
        </p:sp>
        <p:sp>
          <p:nvSpPr>
            <p:cNvPr id="13" name="Shape 480">
              <a:extLst>
                <a:ext uri="{FF2B5EF4-FFF2-40B4-BE49-F238E27FC236}">
                  <a16:creationId xmlns="" xmlns:a16="http://schemas.microsoft.com/office/drawing/2014/main" id="{4714A128-BEE9-46AC-9DF0-930F7132217E}"/>
                </a:ext>
              </a:extLst>
            </p:cNvPr>
            <p:cNvSpPr/>
            <p:nvPr/>
          </p:nvSpPr>
          <p:spPr>
            <a:xfrm>
              <a:off x="11703613" y="6426579"/>
              <a:ext cx="4361811" cy="4331265"/>
            </a:xfrm>
            <a:custGeom>
              <a:avLst/>
              <a:gdLst/>
              <a:ahLst/>
              <a:cxnLst>
                <a:cxn ang="0">
                  <a:pos x="wd2" y="hd2"/>
                </a:cxn>
                <a:cxn ang="5400000">
                  <a:pos x="wd2" y="hd2"/>
                </a:cxn>
                <a:cxn ang="10800000">
                  <a:pos x="wd2" y="hd2"/>
                </a:cxn>
                <a:cxn ang="16200000">
                  <a:pos x="wd2" y="hd2"/>
                </a:cxn>
              </a:cxnLst>
              <a:rect l="0" t="0" r="r" b="b"/>
              <a:pathLst>
                <a:path w="21070" h="20695" extrusionOk="0">
                  <a:moveTo>
                    <a:pt x="0" y="10437"/>
                  </a:moveTo>
                  <a:lnTo>
                    <a:pt x="4744" y="10437"/>
                  </a:lnTo>
                  <a:cubicBezTo>
                    <a:pt x="4805" y="13040"/>
                    <a:pt x="6663" y="15263"/>
                    <a:pt x="9237" y="15810"/>
                  </a:cubicBezTo>
                  <a:cubicBezTo>
                    <a:pt x="11989" y="16395"/>
                    <a:pt x="14761" y="14923"/>
                    <a:pt x="15821" y="12339"/>
                  </a:cubicBezTo>
                  <a:cubicBezTo>
                    <a:pt x="16649" y="10318"/>
                    <a:pt x="16226" y="8005"/>
                    <a:pt x="14730" y="6404"/>
                  </a:cubicBezTo>
                  <a:cubicBezTo>
                    <a:pt x="13001" y="4553"/>
                    <a:pt x="10248" y="4044"/>
                    <a:pt x="7960" y="5152"/>
                  </a:cubicBezTo>
                  <a:cubicBezTo>
                    <a:pt x="8938" y="4544"/>
                    <a:pt x="9808" y="3780"/>
                    <a:pt x="10536" y="2893"/>
                  </a:cubicBezTo>
                  <a:cubicBezTo>
                    <a:pt x="11248" y="2024"/>
                    <a:pt x="11814" y="1047"/>
                    <a:pt x="12213" y="0"/>
                  </a:cubicBezTo>
                  <a:cubicBezTo>
                    <a:pt x="15764" y="549"/>
                    <a:pt x="18782" y="2860"/>
                    <a:pt x="20210" y="6123"/>
                  </a:cubicBezTo>
                  <a:cubicBezTo>
                    <a:pt x="21600" y="9300"/>
                    <a:pt x="21291" y="12954"/>
                    <a:pt x="19389" y="15861"/>
                  </a:cubicBezTo>
                  <a:cubicBezTo>
                    <a:pt x="16819" y="19789"/>
                    <a:pt x="11950" y="21600"/>
                    <a:pt x="7427" y="20253"/>
                  </a:cubicBezTo>
                  <a:cubicBezTo>
                    <a:pt x="3041" y="18948"/>
                    <a:pt x="29" y="14967"/>
                    <a:pt x="0" y="10437"/>
                  </a:cubicBezTo>
                  <a:close/>
                </a:path>
              </a:pathLst>
            </a:custGeom>
            <a:grpFill/>
            <a:ln w="12700">
              <a:noFill/>
              <a:miter lim="400000"/>
            </a:ln>
          </p:spPr>
          <p:txBody>
            <a:bodyPr lIns="38100" tIns="38100" rIns="38100" bIns="381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sz="3200" baseline="0">
                  <a:solidFill>
                    <a:srgbClr val="000000"/>
                  </a:solidFill>
                  <a:latin typeface="Helvetica Light"/>
                  <a:ea typeface="Helvetica Light"/>
                  <a:cs typeface="Helvetica Light"/>
                  <a:sym typeface="Helvetica Light"/>
                </a:defRPr>
              </a:pPr>
              <a:endParaRPr sz="2400">
                <a:gradFill>
                  <a:gsLst>
                    <a:gs pos="0">
                      <a:srgbClr val="E94E84"/>
                    </a:gs>
                    <a:gs pos="100000">
                      <a:srgbClr val="82539E"/>
                    </a:gs>
                  </a:gsLst>
                  <a:lin ang="5400000" scaled="1"/>
                </a:gradFill>
                <a:cs typeface="+mn-ea"/>
                <a:sym typeface="+mn-lt"/>
              </a:endParaRPr>
            </a:p>
          </p:txBody>
        </p:sp>
        <p:sp>
          <p:nvSpPr>
            <p:cNvPr id="14" name="Shape 481">
              <a:extLst>
                <a:ext uri="{FF2B5EF4-FFF2-40B4-BE49-F238E27FC236}">
                  <a16:creationId xmlns="" xmlns:a16="http://schemas.microsoft.com/office/drawing/2014/main" id="{52D40752-B03E-4D48-850A-524E5620D8F9}"/>
                </a:ext>
              </a:extLst>
            </p:cNvPr>
            <p:cNvSpPr/>
            <p:nvPr/>
          </p:nvSpPr>
          <p:spPr>
            <a:xfrm>
              <a:off x="11654970" y="5088555"/>
              <a:ext cx="1073975" cy="964853"/>
            </a:xfrm>
            <a:prstGeom prst="rect">
              <a:avLst/>
            </a:prstGeom>
            <a:noFill/>
            <a:ln w="12700">
              <a:miter lim="400000"/>
            </a:ln>
          </p:spPr>
          <p:txBody>
            <a:bodyPr wrap="none" lIns="38100" tIns="38100" rIns="38100" bIns="38100" anchor="ctr">
              <a:spAutoFit/>
            </a:bodyPr>
            <a:lstStyle>
              <a:lvl1pPr algn="ctr">
                <a:defRPr sz="2100" b="1" cap="all" spc="209" baseline="0">
                  <a:solidFill>
                    <a:srgbClr val="292B3A"/>
                  </a:solidFill>
                </a:defRPr>
              </a:lvl1pPr>
            </a:lstStyle>
            <a:p>
              <a:r>
                <a:rPr sz="1575" dirty="0">
                  <a:gradFill>
                    <a:gsLst>
                      <a:gs pos="0">
                        <a:srgbClr val="E94E84"/>
                      </a:gs>
                      <a:gs pos="100000">
                        <a:srgbClr val="82539E"/>
                      </a:gs>
                    </a:gsLst>
                    <a:lin ang="5400000" scaled="1"/>
                  </a:gradFill>
                  <a:cs typeface="+mn-ea"/>
                  <a:sym typeface="+mn-lt"/>
                </a:rPr>
                <a:t>01</a:t>
              </a:r>
            </a:p>
          </p:txBody>
        </p:sp>
        <p:sp>
          <p:nvSpPr>
            <p:cNvPr id="15" name="Shape 482">
              <a:extLst>
                <a:ext uri="{FF2B5EF4-FFF2-40B4-BE49-F238E27FC236}">
                  <a16:creationId xmlns="" xmlns:a16="http://schemas.microsoft.com/office/drawing/2014/main" id="{EE7288C8-C29E-4DFB-9261-5170D3CAF5F1}"/>
                </a:ext>
              </a:extLst>
            </p:cNvPr>
            <p:cNvSpPr/>
            <p:nvPr/>
          </p:nvSpPr>
          <p:spPr>
            <a:xfrm>
              <a:off x="9944445" y="8059057"/>
              <a:ext cx="1073975" cy="964853"/>
            </a:xfrm>
            <a:prstGeom prst="rect">
              <a:avLst/>
            </a:prstGeom>
            <a:noFill/>
            <a:ln w="12700">
              <a:miter lim="400000"/>
            </a:ln>
          </p:spPr>
          <p:txBody>
            <a:bodyPr wrap="none" lIns="38100" tIns="38100" rIns="38100" bIns="38100" anchor="ctr">
              <a:spAutoFit/>
            </a:bodyPr>
            <a:lstStyle>
              <a:lvl1pPr algn="ctr">
                <a:defRPr sz="2100" b="1" cap="all" spc="209" baseline="0">
                  <a:solidFill>
                    <a:srgbClr val="292B3A"/>
                  </a:solidFill>
                </a:defRPr>
              </a:lvl1pPr>
            </a:lstStyle>
            <a:p>
              <a:r>
                <a:rPr sz="1575" dirty="0">
                  <a:gradFill>
                    <a:gsLst>
                      <a:gs pos="0">
                        <a:srgbClr val="E94E84"/>
                      </a:gs>
                      <a:gs pos="100000">
                        <a:srgbClr val="82539E"/>
                      </a:gs>
                    </a:gsLst>
                    <a:lin ang="5400000" scaled="1"/>
                  </a:gradFill>
                  <a:cs typeface="+mn-ea"/>
                  <a:sym typeface="+mn-lt"/>
                </a:rPr>
                <a:t>02</a:t>
              </a:r>
            </a:p>
          </p:txBody>
        </p:sp>
        <p:sp>
          <p:nvSpPr>
            <p:cNvPr id="16" name="Shape 483">
              <a:extLst>
                <a:ext uri="{FF2B5EF4-FFF2-40B4-BE49-F238E27FC236}">
                  <a16:creationId xmlns="" xmlns:a16="http://schemas.microsoft.com/office/drawing/2014/main" id="{486E2861-285F-4939-856A-56F517664D63}"/>
                </a:ext>
              </a:extLst>
            </p:cNvPr>
            <p:cNvSpPr/>
            <p:nvPr/>
          </p:nvSpPr>
          <p:spPr>
            <a:xfrm>
              <a:off x="13333283" y="8059057"/>
              <a:ext cx="1073975" cy="964853"/>
            </a:xfrm>
            <a:prstGeom prst="rect">
              <a:avLst/>
            </a:prstGeom>
            <a:noFill/>
            <a:ln w="12700">
              <a:miter lim="400000"/>
            </a:ln>
          </p:spPr>
          <p:txBody>
            <a:bodyPr wrap="none" lIns="38100" tIns="38100" rIns="38100" bIns="38100" anchor="ctr">
              <a:spAutoFit/>
            </a:bodyPr>
            <a:lstStyle>
              <a:lvl1pPr algn="ctr">
                <a:defRPr sz="2100" b="1" cap="all" spc="209" baseline="0">
                  <a:solidFill>
                    <a:srgbClr val="292B3A"/>
                  </a:solidFill>
                </a:defRPr>
              </a:lvl1pPr>
            </a:lstStyle>
            <a:p>
              <a:r>
                <a:rPr sz="1575" dirty="0">
                  <a:gradFill>
                    <a:gsLst>
                      <a:gs pos="0">
                        <a:srgbClr val="E94E84"/>
                      </a:gs>
                      <a:gs pos="100000">
                        <a:srgbClr val="82539E"/>
                      </a:gs>
                    </a:gsLst>
                    <a:lin ang="5400000" scaled="1"/>
                  </a:gradFill>
                  <a:cs typeface="+mn-ea"/>
                  <a:sym typeface="+mn-lt"/>
                </a:rPr>
                <a:t>03</a:t>
              </a:r>
            </a:p>
          </p:txBody>
        </p:sp>
      </p:grpSp>
      <p:sp>
        <p:nvSpPr>
          <p:cNvPr id="3" name="Shape 486">
            <a:extLst>
              <a:ext uri="{FF2B5EF4-FFF2-40B4-BE49-F238E27FC236}">
                <a16:creationId xmlns="" xmlns:a16="http://schemas.microsoft.com/office/drawing/2014/main" id="{178FA02F-20DF-45F5-92CA-94BB6E869048}"/>
              </a:ext>
            </a:extLst>
          </p:cNvPr>
          <p:cNvSpPr/>
          <p:nvPr/>
        </p:nvSpPr>
        <p:spPr>
          <a:xfrm>
            <a:off x="703397" y="1637902"/>
            <a:ext cx="2667990" cy="611071"/>
          </a:xfrm>
          <a:custGeom>
            <a:avLst/>
            <a:gdLst/>
            <a:ahLst/>
            <a:cxnLst>
              <a:cxn ang="0">
                <a:pos x="wd2" y="hd2"/>
              </a:cxn>
              <a:cxn ang="5400000">
                <a:pos x="wd2" y="hd2"/>
              </a:cxn>
              <a:cxn ang="10800000">
                <a:pos x="wd2" y="hd2"/>
              </a:cxn>
              <a:cxn ang="16200000">
                <a:pos x="wd2" y="hd2"/>
              </a:cxn>
            </a:cxnLst>
            <a:rect l="0" t="0" r="r" b="b"/>
            <a:pathLst>
              <a:path w="21600" h="21597" extrusionOk="0">
                <a:moveTo>
                  <a:pt x="21600" y="21597"/>
                </a:moveTo>
                <a:cubicBezTo>
                  <a:pt x="21258" y="19891"/>
                  <a:pt x="20908" y="18222"/>
                  <a:pt x="20551" y="16593"/>
                </a:cubicBezTo>
                <a:cubicBezTo>
                  <a:pt x="20372" y="15778"/>
                  <a:pt x="20191" y="14971"/>
                  <a:pt x="20026" y="14091"/>
                </a:cubicBezTo>
                <a:cubicBezTo>
                  <a:pt x="19877" y="13294"/>
                  <a:pt x="19736" y="12420"/>
                  <a:pt x="19533" y="11970"/>
                </a:cubicBezTo>
                <a:cubicBezTo>
                  <a:pt x="19336" y="11537"/>
                  <a:pt x="19114" y="11572"/>
                  <a:pt x="18898" y="11587"/>
                </a:cubicBezTo>
                <a:cubicBezTo>
                  <a:pt x="18697" y="11602"/>
                  <a:pt x="18495" y="11593"/>
                  <a:pt x="18294" y="11588"/>
                </a:cubicBezTo>
                <a:cubicBezTo>
                  <a:pt x="17892" y="11580"/>
                  <a:pt x="17490" y="11590"/>
                  <a:pt x="17087" y="11588"/>
                </a:cubicBezTo>
                <a:cubicBezTo>
                  <a:pt x="16685" y="11587"/>
                  <a:pt x="16283" y="11574"/>
                  <a:pt x="15880" y="11588"/>
                </a:cubicBezTo>
                <a:cubicBezTo>
                  <a:pt x="15679" y="11596"/>
                  <a:pt x="15478" y="11610"/>
                  <a:pt x="15277" y="11588"/>
                </a:cubicBezTo>
                <a:cubicBezTo>
                  <a:pt x="15082" y="11568"/>
                  <a:pt x="14885" y="11511"/>
                  <a:pt x="14705" y="11163"/>
                </a:cubicBezTo>
                <a:cubicBezTo>
                  <a:pt x="14447" y="10665"/>
                  <a:pt x="14257" y="9651"/>
                  <a:pt x="14066" y="8692"/>
                </a:cubicBezTo>
                <a:cubicBezTo>
                  <a:pt x="13869" y="7702"/>
                  <a:pt x="13664" y="6749"/>
                  <a:pt x="13459" y="5796"/>
                </a:cubicBezTo>
                <a:cubicBezTo>
                  <a:pt x="13254" y="4842"/>
                  <a:pt x="13049" y="3888"/>
                  <a:pt x="12851" y="2899"/>
                </a:cubicBezTo>
                <a:cubicBezTo>
                  <a:pt x="12676" y="2022"/>
                  <a:pt x="12502" y="1104"/>
                  <a:pt x="12272" y="587"/>
                </a:cubicBezTo>
                <a:cubicBezTo>
                  <a:pt x="12027" y="35"/>
                  <a:pt x="11750" y="10"/>
                  <a:pt x="11479" y="3"/>
                </a:cubicBezTo>
                <a:cubicBezTo>
                  <a:pt x="11224" y="-3"/>
                  <a:pt x="10969" y="1"/>
                  <a:pt x="10713" y="3"/>
                </a:cubicBezTo>
                <a:cubicBezTo>
                  <a:pt x="10203" y="7"/>
                  <a:pt x="9693" y="5"/>
                  <a:pt x="9183" y="3"/>
                </a:cubicBezTo>
                <a:cubicBezTo>
                  <a:pt x="8163" y="0"/>
                  <a:pt x="7142" y="2"/>
                  <a:pt x="6122" y="3"/>
                </a:cubicBezTo>
                <a:cubicBezTo>
                  <a:pt x="4081" y="6"/>
                  <a:pt x="2041" y="6"/>
                  <a:pt x="0" y="3"/>
                </a:cubicBezTo>
              </a:path>
            </a:pathLst>
          </a:custGeom>
          <a:ln w="25400">
            <a:gradFill>
              <a:gsLst>
                <a:gs pos="0">
                  <a:srgbClr val="E94E84"/>
                </a:gs>
                <a:gs pos="100000">
                  <a:srgbClr val="82539E"/>
                </a:gs>
              </a:gsLst>
              <a:lin ang="5400000" scaled="1"/>
            </a:gradFill>
            <a:miter lim="400000"/>
          </a:ln>
        </p:spPr>
        <p:txBody>
          <a:bodyPr lIns="38100" tIns="38100" rIns="38100" bIns="381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sz="3200" baseline="0">
                <a:solidFill>
                  <a:srgbClr val="000000"/>
                </a:solidFill>
                <a:latin typeface="Helvetica Light"/>
                <a:ea typeface="Helvetica Light"/>
                <a:cs typeface="Helvetica Light"/>
                <a:sym typeface="Helvetica Light"/>
              </a:defRPr>
            </a:pPr>
            <a:endParaRPr sz="1500">
              <a:gradFill>
                <a:gsLst>
                  <a:gs pos="0">
                    <a:srgbClr val="E94E84"/>
                  </a:gs>
                  <a:gs pos="100000">
                    <a:srgbClr val="82539E"/>
                  </a:gs>
                </a:gsLst>
                <a:lin ang="5400000" scaled="1"/>
              </a:gradFill>
              <a:cs typeface="+mn-ea"/>
              <a:sym typeface="+mn-lt"/>
            </a:endParaRPr>
          </a:p>
        </p:txBody>
      </p:sp>
      <p:sp>
        <p:nvSpPr>
          <p:cNvPr id="4" name="Shape 490">
            <a:extLst>
              <a:ext uri="{FF2B5EF4-FFF2-40B4-BE49-F238E27FC236}">
                <a16:creationId xmlns="" xmlns:a16="http://schemas.microsoft.com/office/drawing/2014/main" id="{D443C93A-66F6-4DE9-A86B-C5964DE45CA6}"/>
              </a:ext>
            </a:extLst>
          </p:cNvPr>
          <p:cNvSpPr/>
          <p:nvPr/>
        </p:nvSpPr>
        <p:spPr>
          <a:xfrm>
            <a:off x="5863387" y="3211375"/>
            <a:ext cx="2681714" cy="539338"/>
          </a:xfrm>
          <a:custGeom>
            <a:avLst/>
            <a:gdLst/>
            <a:ahLst/>
            <a:cxnLst>
              <a:cxn ang="0">
                <a:pos x="wd2" y="hd2"/>
              </a:cxn>
              <a:cxn ang="5400000">
                <a:pos x="wd2" y="hd2"/>
              </a:cxn>
              <a:cxn ang="10800000">
                <a:pos x="wd2" y="hd2"/>
              </a:cxn>
              <a:cxn ang="16200000">
                <a:pos x="wd2" y="hd2"/>
              </a:cxn>
            </a:cxnLst>
            <a:rect l="0" t="0" r="r" b="b"/>
            <a:pathLst>
              <a:path w="21600" h="21597" extrusionOk="0">
                <a:moveTo>
                  <a:pt x="0" y="0"/>
                </a:moveTo>
                <a:cubicBezTo>
                  <a:pt x="401" y="1706"/>
                  <a:pt x="812" y="3375"/>
                  <a:pt x="1233" y="5004"/>
                </a:cubicBezTo>
                <a:cubicBezTo>
                  <a:pt x="1443" y="5819"/>
                  <a:pt x="1656" y="6626"/>
                  <a:pt x="1849" y="7506"/>
                </a:cubicBezTo>
                <a:cubicBezTo>
                  <a:pt x="2024" y="8303"/>
                  <a:pt x="2189" y="9177"/>
                  <a:pt x="2429" y="9627"/>
                </a:cubicBezTo>
                <a:cubicBezTo>
                  <a:pt x="2660" y="10060"/>
                  <a:pt x="2921" y="10025"/>
                  <a:pt x="3174" y="10010"/>
                </a:cubicBezTo>
                <a:cubicBezTo>
                  <a:pt x="3411" y="9995"/>
                  <a:pt x="3647" y="10004"/>
                  <a:pt x="3883" y="10009"/>
                </a:cubicBezTo>
                <a:cubicBezTo>
                  <a:pt x="4356" y="10017"/>
                  <a:pt x="4828" y="10007"/>
                  <a:pt x="5301" y="10009"/>
                </a:cubicBezTo>
                <a:cubicBezTo>
                  <a:pt x="5774" y="10010"/>
                  <a:pt x="6246" y="10023"/>
                  <a:pt x="6719" y="10009"/>
                </a:cubicBezTo>
                <a:cubicBezTo>
                  <a:pt x="6955" y="10001"/>
                  <a:pt x="7192" y="9987"/>
                  <a:pt x="7428" y="10009"/>
                </a:cubicBezTo>
                <a:cubicBezTo>
                  <a:pt x="7656" y="10029"/>
                  <a:pt x="7888" y="10086"/>
                  <a:pt x="8100" y="10434"/>
                </a:cubicBezTo>
                <a:cubicBezTo>
                  <a:pt x="8403" y="10932"/>
                  <a:pt x="8626" y="11946"/>
                  <a:pt x="8850" y="12905"/>
                </a:cubicBezTo>
                <a:cubicBezTo>
                  <a:pt x="9082" y="13895"/>
                  <a:pt x="9323" y="14848"/>
                  <a:pt x="9564" y="15801"/>
                </a:cubicBezTo>
                <a:cubicBezTo>
                  <a:pt x="9805" y="16754"/>
                  <a:pt x="10045" y="17709"/>
                  <a:pt x="10277" y="18698"/>
                </a:cubicBezTo>
                <a:cubicBezTo>
                  <a:pt x="10483" y="19575"/>
                  <a:pt x="10687" y="20493"/>
                  <a:pt x="10957" y="21010"/>
                </a:cubicBezTo>
                <a:cubicBezTo>
                  <a:pt x="11246" y="21562"/>
                  <a:pt x="11571" y="21587"/>
                  <a:pt x="11890" y="21594"/>
                </a:cubicBezTo>
                <a:cubicBezTo>
                  <a:pt x="12189" y="21600"/>
                  <a:pt x="12489" y="21596"/>
                  <a:pt x="12788" y="21594"/>
                </a:cubicBezTo>
                <a:cubicBezTo>
                  <a:pt x="13388" y="21589"/>
                  <a:pt x="13987" y="21592"/>
                  <a:pt x="14586" y="21594"/>
                </a:cubicBezTo>
                <a:cubicBezTo>
                  <a:pt x="15785" y="21597"/>
                  <a:pt x="16984" y="21595"/>
                  <a:pt x="18182" y="21594"/>
                </a:cubicBezTo>
                <a:cubicBezTo>
                  <a:pt x="19321" y="21593"/>
                  <a:pt x="20461" y="21593"/>
                  <a:pt x="21600" y="21594"/>
                </a:cubicBezTo>
              </a:path>
            </a:pathLst>
          </a:custGeom>
          <a:ln w="25400">
            <a:gradFill>
              <a:gsLst>
                <a:gs pos="0">
                  <a:srgbClr val="E94E84"/>
                </a:gs>
                <a:gs pos="100000">
                  <a:srgbClr val="82539E"/>
                </a:gs>
              </a:gsLst>
              <a:lin ang="5400000" scaled="1"/>
            </a:gradFill>
            <a:miter lim="400000"/>
          </a:ln>
        </p:spPr>
        <p:txBody>
          <a:bodyPr lIns="38100" tIns="38100" rIns="38100" bIns="381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sz="3200" baseline="0">
                <a:solidFill>
                  <a:srgbClr val="000000"/>
                </a:solidFill>
                <a:latin typeface="Helvetica Light"/>
                <a:ea typeface="Helvetica Light"/>
                <a:cs typeface="Helvetica Light"/>
                <a:sym typeface="Helvetica Light"/>
              </a:defRPr>
            </a:pPr>
            <a:endParaRPr sz="1500">
              <a:gradFill>
                <a:gsLst>
                  <a:gs pos="0">
                    <a:srgbClr val="E94E84"/>
                  </a:gs>
                  <a:gs pos="100000">
                    <a:srgbClr val="82539E"/>
                  </a:gs>
                </a:gsLst>
                <a:lin ang="5400000" scaled="1"/>
              </a:gradFill>
              <a:cs typeface="+mn-ea"/>
              <a:sym typeface="+mn-lt"/>
            </a:endParaRPr>
          </a:p>
        </p:txBody>
      </p:sp>
      <p:sp>
        <p:nvSpPr>
          <p:cNvPr id="17" name="文本框 13">
            <a:extLst>
              <a:ext uri="{FF2B5EF4-FFF2-40B4-BE49-F238E27FC236}">
                <a16:creationId xmlns="" xmlns:a16="http://schemas.microsoft.com/office/drawing/2014/main" id="{CAD001B1-B3FD-4B9C-BA9B-9E895ACB40D6}"/>
              </a:ext>
            </a:extLst>
          </p:cNvPr>
          <p:cNvSpPr txBox="1"/>
          <p:nvPr/>
        </p:nvSpPr>
        <p:spPr>
          <a:xfrm>
            <a:off x="662981" y="1022506"/>
            <a:ext cx="1516134" cy="5078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defTabSz="521018">
              <a:lnSpc>
                <a:spcPct val="150000"/>
              </a:lnSpc>
            </a:pPr>
            <a:r>
              <a:rPr lang="en-US" altLang="zh-CN" dirty="0">
                <a:gradFill>
                  <a:gsLst>
                    <a:gs pos="0">
                      <a:srgbClr val="E94E84"/>
                    </a:gs>
                    <a:gs pos="100000">
                      <a:srgbClr val="82539E"/>
                    </a:gs>
                  </a:gsLst>
                  <a:lin ang="5400000" scaled="1"/>
                </a:gradFill>
                <a:latin typeface="+mn-ea"/>
                <a:cs typeface="+mn-ea"/>
                <a:sym typeface="+mn-lt"/>
              </a:rPr>
              <a:t>TITLE HERE</a:t>
            </a:r>
          </a:p>
        </p:txBody>
      </p:sp>
      <p:sp>
        <p:nvSpPr>
          <p:cNvPr id="18" name="文本框 16">
            <a:extLst>
              <a:ext uri="{FF2B5EF4-FFF2-40B4-BE49-F238E27FC236}">
                <a16:creationId xmlns="" xmlns:a16="http://schemas.microsoft.com/office/drawing/2014/main" id="{3304B7C0-CE33-4256-9D2F-060664D725C4}"/>
              </a:ext>
            </a:extLst>
          </p:cNvPr>
          <p:cNvSpPr txBox="1"/>
          <p:nvPr/>
        </p:nvSpPr>
        <p:spPr>
          <a:xfrm>
            <a:off x="662981" y="1818638"/>
            <a:ext cx="1964528" cy="211211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50000"/>
              </a:lnSpc>
            </a:pPr>
            <a:r>
              <a:rPr lang="zh-CN" altLang="en-US" sz="750" kern="2000" dirty="0">
                <a:gradFill>
                  <a:gsLst>
                    <a:gs pos="0">
                      <a:srgbClr val="E94E84"/>
                    </a:gs>
                    <a:gs pos="100000">
                      <a:srgbClr val="82539E"/>
                    </a:gs>
                  </a:gsLst>
                  <a:lin ang="5400000" scaled="1"/>
                </a:gradFill>
                <a:latin typeface="+mn-ea"/>
                <a:cs typeface="+mn-ea"/>
                <a:sym typeface="+mn-lt"/>
              </a:rPr>
              <a:t>I love you more than I've ever loved any woman. And</a:t>
            </a:r>
            <a:r>
              <a:rPr lang="en-US" altLang="zh-CN" sz="750" kern="2000" dirty="0">
                <a:gradFill>
                  <a:gsLst>
                    <a:gs pos="0">
                      <a:srgbClr val="E94E84"/>
                    </a:gs>
                    <a:gs pos="100000">
                      <a:srgbClr val="82539E"/>
                    </a:gs>
                  </a:gsLst>
                  <a:lin ang="5400000" scaled="1"/>
                </a:gradFill>
                <a:latin typeface="+mn-ea"/>
                <a:cs typeface="+mn-ea"/>
                <a:sym typeface="+mn-lt"/>
              </a:rPr>
              <a:t> </a:t>
            </a:r>
            <a:r>
              <a:rPr lang="zh-CN" altLang="en-US" sz="750" kern="2000" dirty="0">
                <a:gradFill>
                  <a:gsLst>
                    <a:gs pos="0">
                      <a:srgbClr val="E94E84"/>
                    </a:gs>
                    <a:gs pos="100000">
                      <a:srgbClr val="82539E"/>
                    </a:gs>
                  </a:gsLst>
                  <a:lin ang="5400000" scaled="1"/>
                </a:gradFill>
                <a:latin typeface="+mn-ea"/>
                <a:cs typeface="+mn-ea"/>
                <a:sym typeface="+mn-lt"/>
              </a:rPr>
              <a:t>I've waited longer for you than I've waited for any woman. I love you more </a:t>
            </a:r>
            <a:endParaRPr lang="en-US" altLang="zh-CN" sz="750" kern="2000" dirty="0">
              <a:gradFill>
                <a:gsLst>
                  <a:gs pos="0">
                    <a:srgbClr val="E94E84"/>
                  </a:gs>
                  <a:gs pos="100000">
                    <a:srgbClr val="82539E"/>
                  </a:gs>
                </a:gsLst>
                <a:lin ang="5400000" scaled="1"/>
              </a:gradFill>
              <a:latin typeface="+mn-ea"/>
              <a:cs typeface="+mn-ea"/>
              <a:sym typeface="+mn-lt"/>
            </a:endParaRPr>
          </a:p>
          <a:p>
            <a:pPr>
              <a:lnSpc>
                <a:spcPct val="250000"/>
              </a:lnSpc>
            </a:pPr>
            <a:r>
              <a:rPr lang="zh-CN" altLang="en-US" sz="750" kern="2000" dirty="0">
                <a:gradFill>
                  <a:gsLst>
                    <a:gs pos="0">
                      <a:srgbClr val="E94E84"/>
                    </a:gs>
                    <a:gs pos="100000">
                      <a:srgbClr val="82539E"/>
                    </a:gs>
                  </a:gsLst>
                  <a:lin ang="5400000" scaled="1"/>
                </a:gradFill>
                <a:latin typeface="+mn-ea"/>
                <a:cs typeface="+mn-ea"/>
                <a:sym typeface="+mn-lt"/>
              </a:rPr>
              <a:t>than I've ever loved any woman. And</a:t>
            </a:r>
            <a:r>
              <a:rPr lang="en-US" altLang="zh-CN" sz="750" kern="2000" dirty="0">
                <a:gradFill>
                  <a:gsLst>
                    <a:gs pos="0">
                      <a:srgbClr val="E94E84"/>
                    </a:gs>
                    <a:gs pos="100000">
                      <a:srgbClr val="82539E"/>
                    </a:gs>
                  </a:gsLst>
                  <a:lin ang="5400000" scaled="1"/>
                </a:gradFill>
                <a:latin typeface="+mn-ea"/>
                <a:cs typeface="+mn-ea"/>
                <a:sym typeface="+mn-lt"/>
              </a:rPr>
              <a:t> </a:t>
            </a:r>
            <a:r>
              <a:rPr lang="zh-CN" altLang="en-US" sz="750" kern="2000" dirty="0">
                <a:gradFill>
                  <a:gsLst>
                    <a:gs pos="0">
                      <a:srgbClr val="E94E84"/>
                    </a:gs>
                    <a:gs pos="100000">
                      <a:srgbClr val="82539E"/>
                    </a:gs>
                  </a:gsLst>
                  <a:lin ang="5400000" scaled="1"/>
                </a:gradFill>
                <a:latin typeface="+mn-ea"/>
                <a:cs typeface="+mn-ea"/>
                <a:sym typeface="+mn-lt"/>
              </a:rPr>
              <a:t>I've waited longer for you than I've waited for any woman. </a:t>
            </a:r>
          </a:p>
        </p:txBody>
      </p:sp>
      <p:sp>
        <p:nvSpPr>
          <p:cNvPr id="19" name="文本框 13">
            <a:extLst>
              <a:ext uri="{FF2B5EF4-FFF2-40B4-BE49-F238E27FC236}">
                <a16:creationId xmlns="" xmlns:a16="http://schemas.microsoft.com/office/drawing/2014/main" id="{B4B3618C-B174-440E-BF33-848E692D6E26}"/>
              </a:ext>
            </a:extLst>
          </p:cNvPr>
          <p:cNvSpPr txBox="1"/>
          <p:nvPr/>
        </p:nvSpPr>
        <p:spPr>
          <a:xfrm>
            <a:off x="6964885" y="3851744"/>
            <a:ext cx="1516134" cy="5078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defTabSz="521018">
              <a:lnSpc>
                <a:spcPct val="150000"/>
              </a:lnSpc>
            </a:pPr>
            <a:r>
              <a:rPr lang="en-US" altLang="zh-CN" dirty="0">
                <a:gradFill>
                  <a:gsLst>
                    <a:gs pos="0">
                      <a:srgbClr val="E94E84"/>
                    </a:gs>
                    <a:gs pos="100000">
                      <a:srgbClr val="82539E"/>
                    </a:gs>
                  </a:gsLst>
                  <a:lin ang="5400000" scaled="1"/>
                </a:gradFill>
                <a:latin typeface="+mn-ea"/>
                <a:cs typeface="+mn-ea"/>
                <a:sym typeface="+mn-lt"/>
              </a:rPr>
              <a:t>TITLE HERE</a:t>
            </a:r>
          </a:p>
        </p:txBody>
      </p:sp>
      <p:sp>
        <p:nvSpPr>
          <p:cNvPr id="20" name="文本框 16">
            <a:extLst>
              <a:ext uri="{FF2B5EF4-FFF2-40B4-BE49-F238E27FC236}">
                <a16:creationId xmlns="" xmlns:a16="http://schemas.microsoft.com/office/drawing/2014/main" id="{F11FD5B5-0481-497A-9265-8FFA821D20E2}"/>
              </a:ext>
            </a:extLst>
          </p:cNvPr>
          <p:cNvSpPr txBox="1"/>
          <p:nvPr/>
        </p:nvSpPr>
        <p:spPr>
          <a:xfrm>
            <a:off x="6921583" y="1442333"/>
            <a:ext cx="1964528" cy="211211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50000"/>
              </a:lnSpc>
            </a:pPr>
            <a:r>
              <a:rPr lang="zh-CN" altLang="en-US" sz="750" kern="2000" dirty="0">
                <a:gradFill>
                  <a:gsLst>
                    <a:gs pos="0">
                      <a:srgbClr val="E94E84"/>
                    </a:gs>
                    <a:gs pos="100000">
                      <a:srgbClr val="82539E"/>
                    </a:gs>
                  </a:gsLst>
                  <a:lin ang="5400000" scaled="1"/>
                </a:gradFill>
                <a:latin typeface="+mn-ea"/>
                <a:cs typeface="+mn-ea"/>
                <a:sym typeface="+mn-lt"/>
              </a:rPr>
              <a:t>I love you more than I've ever loved any woman. And</a:t>
            </a:r>
            <a:r>
              <a:rPr lang="en-US" altLang="zh-CN" sz="750" kern="2000" dirty="0">
                <a:gradFill>
                  <a:gsLst>
                    <a:gs pos="0">
                      <a:srgbClr val="E94E84"/>
                    </a:gs>
                    <a:gs pos="100000">
                      <a:srgbClr val="82539E"/>
                    </a:gs>
                  </a:gsLst>
                  <a:lin ang="5400000" scaled="1"/>
                </a:gradFill>
                <a:latin typeface="+mn-ea"/>
                <a:cs typeface="+mn-ea"/>
                <a:sym typeface="+mn-lt"/>
              </a:rPr>
              <a:t> </a:t>
            </a:r>
            <a:r>
              <a:rPr lang="zh-CN" altLang="en-US" sz="750" kern="2000" dirty="0">
                <a:gradFill>
                  <a:gsLst>
                    <a:gs pos="0">
                      <a:srgbClr val="E94E84"/>
                    </a:gs>
                    <a:gs pos="100000">
                      <a:srgbClr val="82539E"/>
                    </a:gs>
                  </a:gsLst>
                  <a:lin ang="5400000" scaled="1"/>
                </a:gradFill>
                <a:latin typeface="+mn-ea"/>
                <a:cs typeface="+mn-ea"/>
                <a:sym typeface="+mn-lt"/>
              </a:rPr>
              <a:t>I've waited longer for you than I've waited for any woman. I love you more </a:t>
            </a:r>
            <a:endParaRPr lang="en-US" altLang="zh-CN" sz="750" kern="2000" dirty="0">
              <a:gradFill>
                <a:gsLst>
                  <a:gs pos="0">
                    <a:srgbClr val="E94E84"/>
                  </a:gs>
                  <a:gs pos="100000">
                    <a:srgbClr val="82539E"/>
                  </a:gs>
                </a:gsLst>
                <a:lin ang="5400000" scaled="1"/>
              </a:gradFill>
              <a:latin typeface="+mn-ea"/>
              <a:cs typeface="+mn-ea"/>
              <a:sym typeface="+mn-lt"/>
            </a:endParaRPr>
          </a:p>
          <a:p>
            <a:pPr>
              <a:lnSpc>
                <a:spcPct val="250000"/>
              </a:lnSpc>
            </a:pPr>
            <a:r>
              <a:rPr lang="zh-CN" altLang="en-US" sz="750" kern="2000" dirty="0">
                <a:gradFill>
                  <a:gsLst>
                    <a:gs pos="0">
                      <a:srgbClr val="E94E84"/>
                    </a:gs>
                    <a:gs pos="100000">
                      <a:srgbClr val="82539E"/>
                    </a:gs>
                  </a:gsLst>
                  <a:lin ang="5400000" scaled="1"/>
                </a:gradFill>
                <a:latin typeface="+mn-ea"/>
                <a:cs typeface="+mn-ea"/>
                <a:sym typeface="+mn-lt"/>
              </a:rPr>
              <a:t>than I've ever loved any woman. And</a:t>
            </a:r>
            <a:r>
              <a:rPr lang="en-US" altLang="zh-CN" sz="750" kern="2000" dirty="0">
                <a:gradFill>
                  <a:gsLst>
                    <a:gs pos="0">
                      <a:srgbClr val="E94E84"/>
                    </a:gs>
                    <a:gs pos="100000">
                      <a:srgbClr val="82539E"/>
                    </a:gs>
                  </a:gsLst>
                  <a:lin ang="5400000" scaled="1"/>
                </a:gradFill>
                <a:latin typeface="+mn-ea"/>
                <a:cs typeface="+mn-ea"/>
                <a:sym typeface="+mn-lt"/>
              </a:rPr>
              <a:t> </a:t>
            </a:r>
            <a:r>
              <a:rPr lang="zh-CN" altLang="en-US" sz="750" kern="2000" dirty="0">
                <a:gradFill>
                  <a:gsLst>
                    <a:gs pos="0">
                      <a:srgbClr val="E94E84"/>
                    </a:gs>
                    <a:gs pos="100000">
                      <a:srgbClr val="82539E"/>
                    </a:gs>
                  </a:gsLst>
                  <a:lin ang="5400000" scaled="1"/>
                </a:gradFill>
                <a:latin typeface="+mn-ea"/>
                <a:cs typeface="+mn-ea"/>
                <a:sym typeface="+mn-lt"/>
              </a:rPr>
              <a:t>I've waited longer for you than I've waited for any woman. </a:t>
            </a:r>
          </a:p>
        </p:txBody>
      </p:sp>
    </p:spTree>
    <p:extLst>
      <p:ext uri="{BB962C8B-B14F-4D97-AF65-F5344CB8AC3E}">
        <p14:creationId xmlns:p14="http://schemas.microsoft.com/office/powerpoint/2010/main" val="2266183794"/>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7" grpId="0"/>
      <p:bldP spid="18" grpId="0"/>
      <p:bldP spid="19"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 xmlns:a16="http://schemas.microsoft.com/office/drawing/2014/main" id="{D91CAC4F-B0C8-469D-BDB7-1E0A3330B2D7}"/>
              </a:ext>
            </a:extLst>
          </p:cNvPr>
          <p:cNvGrpSpPr/>
          <p:nvPr/>
        </p:nvGrpSpPr>
        <p:grpSpPr>
          <a:xfrm>
            <a:off x="796824" y="3370108"/>
            <a:ext cx="519113" cy="519113"/>
            <a:chOff x="1388284" y="3793008"/>
            <a:chExt cx="519113" cy="519113"/>
          </a:xfrm>
        </p:grpSpPr>
        <p:sp>
          <p:nvSpPr>
            <p:cNvPr id="13" name="Oval 51">
              <a:extLst>
                <a:ext uri="{FF2B5EF4-FFF2-40B4-BE49-F238E27FC236}">
                  <a16:creationId xmlns="" xmlns:a16="http://schemas.microsoft.com/office/drawing/2014/main" id="{1A4FDF1F-7427-4DFD-8A60-7FAD020D979D}"/>
                </a:ext>
              </a:extLst>
            </p:cNvPr>
            <p:cNvSpPr/>
            <p:nvPr/>
          </p:nvSpPr>
          <p:spPr bwMode="auto">
            <a:xfrm>
              <a:off x="1388284" y="3793008"/>
              <a:ext cx="519113" cy="519113"/>
            </a:xfrm>
            <a:prstGeom prst="ellipse">
              <a:avLst/>
            </a:prstGeom>
            <a:gradFill>
              <a:gsLst>
                <a:gs pos="0">
                  <a:srgbClr val="E94E84"/>
                </a:gs>
                <a:gs pos="100000">
                  <a:srgbClr val="82539E"/>
                </a:gs>
              </a:gsLst>
              <a:lin ang="5400000" scaled="1"/>
            </a:gra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gradFill>
                  <a:gsLst>
                    <a:gs pos="0">
                      <a:srgbClr val="E94E84"/>
                    </a:gs>
                    <a:gs pos="100000">
                      <a:srgbClr val="82539E"/>
                    </a:gs>
                  </a:gsLst>
                  <a:lin ang="5400000" scaled="1"/>
                </a:gradFill>
                <a:cs typeface="+mn-ea"/>
                <a:sym typeface="+mn-lt"/>
              </a:endParaRPr>
            </a:p>
          </p:txBody>
        </p:sp>
        <p:sp>
          <p:nvSpPr>
            <p:cNvPr id="14" name="Freeform 6">
              <a:extLst>
                <a:ext uri="{FF2B5EF4-FFF2-40B4-BE49-F238E27FC236}">
                  <a16:creationId xmlns="" xmlns:a16="http://schemas.microsoft.com/office/drawing/2014/main" id="{4CEA0EC5-EBBC-4058-9C71-FEB3B83C631B}"/>
                </a:ext>
              </a:extLst>
            </p:cNvPr>
            <p:cNvSpPr>
              <a:spLocks noEditPoints="1"/>
            </p:cNvSpPr>
            <p:nvPr/>
          </p:nvSpPr>
          <p:spPr bwMode="auto">
            <a:xfrm>
              <a:off x="1496089" y="3914555"/>
              <a:ext cx="290801" cy="247505"/>
            </a:xfrm>
            <a:custGeom>
              <a:avLst/>
              <a:gdLst>
                <a:gd name="T0" fmla="*/ 93 w 171"/>
                <a:gd name="T1" fmla="*/ 120 h 145"/>
                <a:gd name="T2" fmla="*/ 78 w 171"/>
                <a:gd name="T3" fmla="*/ 120 h 145"/>
                <a:gd name="T4" fmla="*/ 78 w 171"/>
                <a:gd name="T5" fmla="*/ 102 h 145"/>
                <a:gd name="T6" fmla="*/ 4 w 171"/>
                <a:gd name="T7" fmla="*/ 102 h 145"/>
                <a:gd name="T8" fmla="*/ 6 w 171"/>
                <a:gd name="T9" fmla="*/ 131 h 145"/>
                <a:gd name="T10" fmla="*/ 21 w 171"/>
                <a:gd name="T11" fmla="*/ 145 h 145"/>
                <a:gd name="T12" fmla="*/ 150 w 171"/>
                <a:gd name="T13" fmla="*/ 145 h 145"/>
                <a:gd name="T14" fmla="*/ 165 w 171"/>
                <a:gd name="T15" fmla="*/ 131 h 145"/>
                <a:gd name="T16" fmla="*/ 167 w 171"/>
                <a:gd name="T17" fmla="*/ 102 h 145"/>
                <a:gd name="T18" fmla="*/ 93 w 171"/>
                <a:gd name="T19" fmla="*/ 102 h 145"/>
                <a:gd name="T20" fmla="*/ 93 w 171"/>
                <a:gd name="T21" fmla="*/ 120 h 145"/>
                <a:gd name="T22" fmla="*/ 65 w 171"/>
                <a:gd name="T23" fmla="*/ 16 h 145"/>
                <a:gd name="T24" fmla="*/ 72 w 171"/>
                <a:gd name="T25" fmla="*/ 12 h 145"/>
                <a:gd name="T26" fmla="*/ 98 w 171"/>
                <a:gd name="T27" fmla="*/ 12 h 145"/>
                <a:gd name="T28" fmla="*/ 105 w 171"/>
                <a:gd name="T29" fmla="*/ 16 h 145"/>
                <a:gd name="T30" fmla="*/ 110 w 171"/>
                <a:gd name="T31" fmla="*/ 25 h 145"/>
                <a:gd name="T32" fmla="*/ 60 w 171"/>
                <a:gd name="T33" fmla="*/ 25 h 145"/>
                <a:gd name="T34" fmla="*/ 65 w 171"/>
                <a:gd name="T35" fmla="*/ 16 h 145"/>
                <a:gd name="T36" fmla="*/ 78 w 171"/>
                <a:gd name="T37" fmla="*/ 77 h 145"/>
                <a:gd name="T38" fmla="*/ 93 w 171"/>
                <a:gd name="T39" fmla="*/ 77 h 145"/>
                <a:gd name="T40" fmla="*/ 93 w 171"/>
                <a:gd name="T41" fmla="*/ 94 h 145"/>
                <a:gd name="T42" fmla="*/ 171 w 171"/>
                <a:gd name="T43" fmla="*/ 94 h 145"/>
                <a:gd name="T44" fmla="*/ 169 w 171"/>
                <a:gd name="T45" fmla="*/ 44 h 145"/>
                <a:gd name="T46" fmla="*/ 152 w 171"/>
                <a:gd name="T47" fmla="*/ 25 h 145"/>
                <a:gd name="T48" fmla="*/ 125 w 171"/>
                <a:gd name="T49" fmla="*/ 25 h 145"/>
                <a:gd name="T50" fmla="*/ 114 w 171"/>
                <a:gd name="T51" fmla="*/ 6 h 145"/>
                <a:gd name="T52" fmla="*/ 104 w 171"/>
                <a:gd name="T53" fmla="*/ 0 h 145"/>
                <a:gd name="T54" fmla="*/ 66 w 171"/>
                <a:gd name="T55" fmla="*/ 0 h 145"/>
                <a:gd name="T56" fmla="*/ 56 w 171"/>
                <a:gd name="T57" fmla="*/ 6 h 145"/>
                <a:gd name="T58" fmla="*/ 46 w 171"/>
                <a:gd name="T59" fmla="*/ 25 h 145"/>
                <a:gd name="T60" fmla="*/ 18 w 171"/>
                <a:gd name="T61" fmla="*/ 25 h 145"/>
                <a:gd name="T62" fmla="*/ 1 w 171"/>
                <a:gd name="T63" fmla="*/ 44 h 145"/>
                <a:gd name="T64" fmla="*/ 0 w 171"/>
                <a:gd name="T65" fmla="*/ 94 h 145"/>
                <a:gd name="T66" fmla="*/ 78 w 171"/>
                <a:gd name="T67" fmla="*/ 94 h 145"/>
                <a:gd name="T68" fmla="*/ 78 w 171"/>
                <a:gd name="T69" fmla="*/ 7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1" h="145">
                  <a:moveTo>
                    <a:pt x="93" y="120"/>
                  </a:moveTo>
                  <a:cubicBezTo>
                    <a:pt x="78" y="120"/>
                    <a:pt x="78" y="120"/>
                    <a:pt x="78" y="120"/>
                  </a:cubicBezTo>
                  <a:cubicBezTo>
                    <a:pt x="78" y="102"/>
                    <a:pt x="78" y="102"/>
                    <a:pt x="78" y="102"/>
                  </a:cubicBezTo>
                  <a:cubicBezTo>
                    <a:pt x="4" y="102"/>
                    <a:pt x="4" y="102"/>
                    <a:pt x="4" y="102"/>
                  </a:cubicBezTo>
                  <a:cubicBezTo>
                    <a:pt x="4" y="102"/>
                    <a:pt x="5" y="118"/>
                    <a:pt x="6" y="131"/>
                  </a:cubicBezTo>
                  <a:cubicBezTo>
                    <a:pt x="6" y="136"/>
                    <a:pt x="7" y="145"/>
                    <a:pt x="21" y="145"/>
                  </a:cubicBezTo>
                  <a:cubicBezTo>
                    <a:pt x="150" y="145"/>
                    <a:pt x="150" y="145"/>
                    <a:pt x="150" y="145"/>
                  </a:cubicBezTo>
                  <a:cubicBezTo>
                    <a:pt x="163" y="145"/>
                    <a:pt x="165" y="136"/>
                    <a:pt x="165" y="131"/>
                  </a:cubicBezTo>
                  <a:cubicBezTo>
                    <a:pt x="166" y="117"/>
                    <a:pt x="167" y="102"/>
                    <a:pt x="167" y="102"/>
                  </a:cubicBezTo>
                  <a:cubicBezTo>
                    <a:pt x="93" y="102"/>
                    <a:pt x="93" y="102"/>
                    <a:pt x="93" y="102"/>
                  </a:cubicBezTo>
                  <a:cubicBezTo>
                    <a:pt x="93" y="120"/>
                    <a:pt x="93" y="120"/>
                    <a:pt x="93" y="120"/>
                  </a:cubicBezTo>
                  <a:close/>
                  <a:moveTo>
                    <a:pt x="65" y="16"/>
                  </a:moveTo>
                  <a:cubicBezTo>
                    <a:pt x="67" y="12"/>
                    <a:pt x="68" y="12"/>
                    <a:pt x="72" y="12"/>
                  </a:cubicBezTo>
                  <a:cubicBezTo>
                    <a:pt x="98" y="12"/>
                    <a:pt x="98" y="12"/>
                    <a:pt x="98" y="12"/>
                  </a:cubicBezTo>
                  <a:cubicBezTo>
                    <a:pt x="103" y="12"/>
                    <a:pt x="103" y="12"/>
                    <a:pt x="105" y="16"/>
                  </a:cubicBezTo>
                  <a:cubicBezTo>
                    <a:pt x="106" y="17"/>
                    <a:pt x="108" y="21"/>
                    <a:pt x="110" y="25"/>
                  </a:cubicBezTo>
                  <a:cubicBezTo>
                    <a:pt x="60" y="25"/>
                    <a:pt x="60" y="25"/>
                    <a:pt x="60" y="25"/>
                  </a:cubicBezTo>
                  <a:cubicBezTo>
                    <a:pt x="62" y="21"/>
                    <a:pt x="64" y="17"/>
                    <a:pt x="65" y="16"/>
                  </a:cubicBezTo>
                  <a:close/>
                  <a:moveTo>
                    <a:pt x="78" y="77"/>
                  </a:moveTo>
                  <a:cubicBezTo>
                    <a:pt x="93" y="77"/>
                    <a:pt x="93" y="77"/>
                    <a:pt x="93" y="77"/>
                  </a:cubicBezTo>
                  <a:cubicBezTo>
                    <a:pt x="93" y="94"/>
                    <a:pt x="93" y="94"/>
                    <a:pt x="93" y="94"/>
                  </a:cubicBezTo>
                  <a:cubicBezTo>
                    <a:pt x="171" y="94"/>
                    <a:pt x="171" y="94"/>
                    <a:pt x="171" y="94"/>
                  </a:cubicBezTo>
                  <a:cubicBezTo>
                    <a:pt x="171" y="94"/>
                    <a:pt x="170" y="56"/>
                    <a:pt x="169" y="44"/>
                  </a:cubicBezTo>
                  <a:cubicBezTo>
                    <a:pt x="169" y="32"/>
                    <a:pt x="165" y="25"/>
                    <a:pt x="152" y="25"/>
                  </a:cubicBezTo>
                  <a:cubicBezTo>
                    <a:pt x="125" y="25"/>
                    <a:pt x="125" y="25"/>
                    <a:pt x="125" y="25"/>
                  </a:cubicBezTo>
                  <a:cubicBezTo>
                    <a:pt x="120" y="17"/>
                    <a:pt x="116" y="9"/>
                    <a:pt x="114" y="6"/>
                  </a:cubicBezTo>
                  <a:cubicBezTo>
                    <a:pt x="112" y="1"/>
                    <a:pt x="111" y="0"/>
                    <a:pt x="104" y="0"/>
                  </a:cubicBezTo>
                  <a:cubicBezTo>
                    <a:pt x="66" y="0"/>
                    <a:pt x="66" y="0"/>
                    <a:pt x="66" y="0"/>
                  </a:cubicBezTo>
                  <a:cubicBezTo>
                    <a:pt x="60" y="0"/>
                    <a:pt x="59" y="1"/>
                    <a:pt x="56" y="6"/>
                  </a:cubicBezTo>
                  <a:cubicBezTo>
                    <a:pt x="55" y="9"/>
                    <a:pt x="50" y="17"/>
                    <a:pt x="46" y="25"/>
                  </a:cubicBezTo>
                  <a:cubicBezTo>
                    <a:pt x="18" y="25"/>
                    <a:pt x="18" y="25"/>
                    <a:pt x="18" y="25"/>
                  </a:cubicBezTo>
                  <a:cubicBezTo>
                    <a:pt x="6" y="25"/>
                    <a:pt x="2" y="32"/>
                    <a:pt x="1" y="44"/>
                  </a:cubicBezTo>
                  <a:cubicBezTo>
                    <a:pt x="1" y="55"/>
                    <a:pt x="0" y="94"/>
                    <a:pt x="0" y="94"/>
                  </a:cubicBezTo>
                  <a:cubicBezTo>
                    <a:pt x="78" y="94"/>
                    <a:pt x="78" y="94"/>
                    <a:pt x="78" y="94"/>
                  </a:cubicBezTo>
                  <a:cubicBezTo>
                    <a:pt x="78" y="77"/>
                    <a:pt x="78" y="77"/>
                    <a:pt x="78" y="77"/>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gradFill>
                  <a:gsLst>
                    <a:gs pos="0">
                      <a:srgbClr val="E94E84"/>
                    </a:gs>
                    <a:gs pos="100000">
                      <a:srgbClr val="82539E"/>
                    </a:gs>
                  </a:gsLst>
                  <a:lin ang="5400000" scaled="1"/>
                </a:gradFill>
                <a:cs typeface="+mn-ea"/>
                <a:sym typeface="+mn-lt"/>
              </a:endParaRPr>
            </a:p>
          </p:txBody>
        </p:sp>
      </p:grpSp>
      <p:grpSp>
        <p:nvGrpSpPr>
          <p:cNvPr id="3" name="Group 2">
            <a:extLst>
              <a:ext uri="{FF2B5EF4-FFF2-40B4-BE49-F238E27FC236}">
                <a16:creationId xmlns="" xmlns:a16="http://schemas.microsoft.com/office/drawing/2014/main" id="{DB217830-F0AE-4BD1-93B8-4DFCA872828E}"/>
              </a:ext>
            </a:extLst>
          </p:cNvPr>
          <p:cNvGrpSpPr/>
          <p:nvPr/>
        </p:nvGrpSpPr>
        <p:grpSpPr>
          <a:xfrm>
            <a:off x="4858993" y="3370108"/>
            <a:ext cx="519113" cy="519113"/>
            <a:chOff x="4899159" y="3795343"/>
            <a:chExt cx="519113" cy="519113"/>
          </a:xfrm>
        </p:grpSpPr>
        <p:sp>
          <p:nvSpPr>
            <p:cNvPr id="11" name="Oval 54">
              <a:extLst>
                <a:ext uri="{FF2B5EF4-FFF2-40B4-BE49-F238E27FC236}">
                  <a16:creationId xmlns="" xmlns:a16="http://schemas.microsoft.com/office/drawing/2014/main" id="{BC56FEC4-1B1D-4F8A-87C5-947CF057CE0F}"/>
                </a:ext>
              </a:extLst>
            </p:cNvPr>
            <p:cNvSpPr/>
            <p:nvPr/>
          </p:nvSpPr>
          <p:spPr bwMode="auto">
            <a:xfrm>
              <a:off x="4899159" y="3795343"/>
              <a:ext cx="519113" cy="519113"/>
            </a:xfrm>
            <a:prstGeom prst="ellipse">
              <a:avLst/>
            </a:prstGeom>
            <a:gradFill>
              <a:gsLst>
                <a:gs pos="0">
                  <a:srgbClr val="E94E84"/>
                </a:gs>
                <a:gs pos="100000">
                  <a:srgbClr val="82539E"/>
                </a:gs>
              </a:gsLst>
              <a:lin ang="5400000" scaled="1"/>
            </a:gra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gradFill>
                  <a:gsLst>
                    <a:gs pos="0">
                      <a:srgbClr val="E94E84"/>
                    </a:gs>
                    <a:gs pos="100000">
                      <a:srgbClr val="82539E"/>
                    </a:gs>
                  </a:gsLst>
                  <a:lin ang="5400000" scaled="1"/>
                </a:gradFill>
                <a:cs typeface="+mn-ea"/>
                <a:sym typeface="+mn-lt"/>
              </a:endParaRPr>
            </a:p>
          </p:txBody>
        </p:sp>
        <p:sp>
          <p:nvSpPr>
            <p:cNvPr id="12" name="Freeform 7">
              <a:extLst>
                <a:ext uri="{FF2B5EF4-FFF2-40B4-BE49-F238E27FC236}">
                  <a16:creationId xmlns="" xmlns:a16="http://schemas.microsoft.com/office/drawing/2014/main" id="{8D1272CE-02CF-47B5-A211-078AFBFBD6B4}"/>
                </a:ext>
              </a:extLst>
            </p:cNvPr>
            <p:cNvSpPr>
              <a:spLocks noEditPoints="1"/>
            </p:cNvSpPr>
            <p:nvPr/>
          </p:nvSpPr>
          <p:spPr bwMode="auto">
            <a:xfrm>
              <a:off x="5040446" y="3897340"/>
              <a:ext cx="236538" cy="320675"/>
            </a:xfrm>
            <a:custGeom>
              <a:avLst/>
              <a:gdLst>
                <a:gd name="T0" fmla="*/ 21 w 126"/>
                <a:gd name="T1" fmla="*/ 51 h 171"/>
                <a:gd name="T2" fmla="*/ 63 w 126"/>
                <a:gd name="T3" fmla="*/ 17 h 171"/>
                <a:gd name="T4" fmla="*/ 105 w 126"/>
                <a:gd name="T5" fmla="*/ 51 h 171"/>
                <a:gd name="T6" fmla="*/ 89 w 126"/>
                <a:gd name="T7" fmla="*/ 84 h 171"/>
                <a:gd name="T8" fmla="*/ 70 w 126"/>
                <a:gd name="T9" fmla="*/ 121 h 171"/>
                <a:gd name="T10" fmla="*/ 56 w 126"/>
                <a:gd name="T11" fmla="*/ 121 h 171"/>
                <a:gd name="T12" fmla="*/ 37 w 126"/>
                <a:gd name="T13" fmla="*/ 84 h 171"/>
                <a:gd name="T14" fmla="*/ 21 w 126"/>
                <a:gd name="T15" fmla="*/ 51 h 171"/>
                <a:gd name="T16" fmla="*/ 86 w 126"/>
                <a:gd name="T17" fmla="*/ 136 h 171"/>
                <a:gd name="T18" fmla="*/ 123 w 126"/>
                <a:gd name="T19" fmla="*/ 49 h 171"/>
                <a:gd name="T20" fmla="*/ 63 w 126"/>
                <a:gd name="T21" fmla="*/ 0 h 171"/>
                <a:gd name="T22" fmla="*/ 3 w 126"/>
                <a:gd name="T23" fmla="*/ 49 h 171"/>
                <a:gd name="T24" fmla="*/ 40 w 126"/>
                <a:gd name="T25" fmla="*/ 136 h 171"/>
                <a:gd name="T26" fmla="*/ 86 w 126"/>
                <a:gd name="T27" fmla="*/ 136 h 171"/>
                <a:gd name="T28" fmla="*/ 39 w 126"/>
                <a:gd name="T29" fmla="*/ 164 h 171"/>
                <a:gd name="T30" fmla="*/ 63 w 126"/>
                <a:gd name="T31" fmla="*/ 171 h 171"/>
                <a:gd name="T32" fmla="*/ 87 w 126"/>
                <a:gd name="T33" fmla="*/ 164 h 171"/>
                <a:gd name="T34" fmla="*/ 87 w 126"/>
                <a:gd name="T35" fmla="*/ 146 h 171"/>
                <a:gd name="T36" fmla="*/ 39 w 126"/>
                <a:gd name="T37" fmla="*/ 146 h 171"/>
                <a:gd name="T38" fmla="*/ 39 w 126"/>
                <a:gd name="T39" fmla="*/ 16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6" h="171">
                  <a:moveTo>
                    <a:pt x="21" y="51"/>
                  </a:moveTo>
                  <a:cubicBezTo>
                    <a:pt x="23" y="29"/>
                    <a:pt x="38" y="17"/>
                    <a:pt x="63" y="17"/>
                  </a:cubicBezTo>
                  <a:cubicBezTo>
                    <a:pt x="88" y="17"/>
                    <a:pt x="103" y="29"/>
                    <a:pt x="105" y="51"/>
                  </a:cubicBezTo>
                  <a:cubicBezTo>
                    <a:pt x="106" y="63"/>
                    <a:pt x="99" y="71"/>
                    <a:pt x="89" y="84"/>
                  </a:cubicBezTo>
                  <a:cubicBezTo>
                    <a:pt x="82" y="94"/>
                    <a:pt x="74" y="106"/>
                    <a:pt x="70" y="121"/>
                  </a:cubicBezTo>
                  <a:cubicBezTo>
                    <a:pt x="56" y="121"/>
                    <a:pt x="56" y="121"/>
                    <a:pt x="56" y="121"/>
                  </a:cubicBezTo>
                  <a:cubicBezTo>
                    <a:pt x="52" y="106"/>
                    <a:pt x="44" y="94"/>
                    <a:pt x="37" y="84"/>
                  </a:cubicBezTo>
                  <a:cubicBezTo>
                    <a:pt x="27" y="71"/>
                    <a:pt x="20" y="63"/>
                    <a:pt x="21" y="51"/>
                  </a:cubicBezTo>
                  <a:close/>
                  <a:moveTo>
                    <a:pt x="86" y="136"/>
                  </a:moveTo>
                  <a:cubicBezTo>
                    <a:pt x="86" y="99"/>
                    <a:pt x="126" y="87"/>
                    <a:pt x="123" y="49"/>
                  </a:cubicBezTo>
                  <a:cubicBezTo>
                    <a:pt x="121" y="26"/>
                    <a:pt x="105" y="0"/>
                    <a:pt x="63" y="0"/>
                  </a:cubicBezTo>
                  <a:cubicBezTo>
                    <a:pt x="21" y="0"/>
                    <a:pt x="5" y="26"/>
                    <a:pt x="3" y="49"/>
                  </a:cubicBezTo>
                  <a:cubicBezTo>
                    <a:pt x="0" y="87"/>
                    <a:pt x="40" y="99"/>
                    <a:pt x="40" y="136"/>
                  </a:cubicBezTo>
                  <a:cubicBezTo>
                    <a:pt x="86" y="136"/>
                    <a:pt x="86" y="136"/>
                    <a:pt x="86" y="136"/>
                  </a:cubicBezTo>
                  <a:close/>
                  <a:moveTo>
                    <a:pt x="39" y="164"/>
                  </a:moveTo>
                  <a:cubicBezTo>
                    <a:pt x="46" y="168"/>
                    <a:pt x="53" y="171"/>
                    <a:pt x="63" y="171"/>
                  </a:cubicBezTo>
                  <a:cubicBezTo>
                    <a:pt x="72" y="171"/>
                    <a:pt x="80" y="168"/>
                    <a:pt x="87" y="164"/>
                  </a:cubicBezTo>
                  <a:cubicBezTo>
                    <a:pt x="87" y="146"/>
                    <a:pt x="87" y="146"/>
                    <a:pt x="87" y="146"/>
                  </a:cubicBezTo>
                  <a:cubicBezTo>
                    <a:pt x="39" y="146"/>
                    <a:pt x="39" y="146"/>
                    <a:pt x="39" y="146"/>
                  </a:cubicBezTo>
                  <a:cubicBezTo>
                    <a:pt x="39" y="164"/>
                    <a:pt x="39" y="164"/>
                    <a:pt x="39" y="164"/>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gradFill>
                  <a:gsLst>
                    <a:gs pos="0">
                      <a:srgbClr val="E94E84"/>
                    </a:gs>
                    <a:gs pos="100000">
                      <a:srgbClr val="82539E"/>
                    </a:gs>
                  </a:gsLst>
                  <a:lin ang="5400000" scaled="1"/>
                </a:gradFill>
                <a:cs typeface="+mn-ea"/>
                <a:sym typeface="+mn-lt"/>
              </a:endParaRPr>
            </a:p>
          </p:txBody>
        </p:sp>
      </p:grpSp>
      <p:sp>
        <p:nvSpPr>
          <p:cNvPr id="15" name="TextBox 13">
            <a:extLst>
              <a:ext uri="{FF2B5EF4-FFF2-40B4-BE49-F238E27FC236}">
                <a16:creationId xmlns="" xmlns:a16="http://schemas.microsoft.com/office/drawing/2014/main" id="{4DF0CD97-0F7E-411C-A819-48BDD6E25215}"/>
              </a:ext>
            </a:extLst>
          </p:cNvPr>
          <p:cNvSpPr txBox="1"/>
          <p:nvPr/>
        </p:nvSpPr>
        <p:spPr>
          <a:xfrm>
            <a:off x="1457224" y="3530809"/>
            <a:ext cx="2704184" cy="10156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750" dirty="0">
                <a:gradFill>
                  <a:gsLst>
                    <a:gs pos="0">
                      <a:srgbClr val="E94E84"/>
                    </a:gs>
                    <a:gs pos="100000">
                      <a:srgbClr val="82539E"/>
                    </a:gs>
                  </a:gsLst>
                  <a:lin ang="5400000" scaled="1"/>
                </a:gradFill>
                <a:latin typeface="+mn-ea"/>
                <a:cs typeface="+mn-ea"/>
                <a:sym typeface="+mn-lt"/>
              </a:rPr>
              <a:t>I love you more than I've ever loved any woman. And I've waited longer for you than I've waited for any woman. I love you more than ve ever loved any woman. And I've waited longer</a:t>
            </a:r>
          </a:p>
        </p:txBody>
      </p:sp>
      <p:sp>
        <p:nvSpPr>
          <p:cNvPr id="16" name="文本框 28">
            <a:extLst>
              <a:ext uri="{FF2B5EF4-FFF2-40B4-BE49-F238E27FC236}">
                <a16:creationId xmlns="" xmlns:a16="http://schemas.microsoft.com/office/drawing/2014/main" id="{B30DE8A7-9ACC-4AB1-AA72-365131E2B549}"/>
              </a:ext>
            </a:extLst>
          </p:cNvPr>
          <p:cNvSpPr txBox="1"/>
          <p:nvPr/>
        </p:nvSpPr>
        <p:spPr>
          <a:xfrm>
            <a:off x="1454817" y="3189408"/>
            <a:ext cx="2222355" cy="43858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21018">
              <a:lnSpc>
                <a:spcPct val="150000"/>
              </a:lnSpc>
            </a:pPr>
            <a:r>
              <a:rPr lang="en-US" altLang="zh-CN" sz="1500" b="1" dirty="0">
                <a:gradFill>
                  <a:gsLst>
                    <a:gs pos="0">
                      <a:srgbClr val="E94E84"/>
                    </a:gs>
                    <a:gs pos="100000">
                      <a:srgbClr val="82539E"/>
                    </a:gs>
                  </a:gsLst>
                  <a:lin ang="5400000" scaled="1"/>
                </a:gradFill>
                <a:latin typeface="+mn-ea"/>
                <a:cs typeface="Malgun Gothic Semilight" panose="020B0502040204020203" pitchFamily="34" charset="-122"/>
                <a:sym typeface="+mn-lt"/>
              </a:rPr>
              <a:t>YOUR TITLE HERE</a:t>
            </a:r>
          </a:p>
        </p:txBody>
      </p:sp>
      <p:sp>
        <p:nvSpPr>
          <p:cNvPr id="17" name="TextBox 13">
            <a:extLst>
              <a:ext uri="{FF2B5EF4-FFF2-40B4-BE49-F238E27FC236}">
                <a16:creationId xmlns="" xmlns:a16="http://schemas.microsoft.com/office/drawing/2014/main" id="{390627CD-5780-454E-9054-1C8F3B55BF46}"/>
              </a:ext>
            </a:extLst>
          </p:cNvPr>
          <p:cNvSpPr txBox="1"/>
          <p:nvPr/>
        </p:nvSpPr>
        <p:spPr>
          <a:xfrm>
            <a:off x="5519394" y="3550805"/>
            <a:ext cx="2704184" cy="10156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750" dirty="0">
                <a:gradFill>
                  <a:gsLst>
                    <a:gs pos="0">
                      <a:srgbClr val="E94E84"/>
                    </a:gs>
                    <a:gs pos="100000">
                      <a:srgbClr val="82539E"/>
                    </a:gs>
                  </a:gsLst>
                  <a:lin ang="5400000" scaled="1"/>
                </a:gradFill>
                <a:latin typeface="+mn-ea"/>
                <a:cs typeface="+mn-ea"/>
                <a:sym typeface="+mn-lt"/>
              </a:rPr>
              <a:t>I love you more than I've ever loved any woman. And I've waited longer for you than I've waited for any woman. I love you more than ve ever loved any woman. And I've waited longer</a:t>
            </a:r>
          </a:p>
        </p:txBody>
      </p:sp>
      <p:sp>
        <p:nvSpPr>
          <p:cNvPr id="18" name="文本框 28">
            <a:extLst>
              <a:ext uri="{FF2B5EF4-FFF2-40B4-BE49-F238E27FC236}">
                <a16:creationId xmlns="" xmlns:a16="http://schemas.microsoft.com/office/drawing/2014/main" id="{9CB81987-F91F-4D9C-8C49-90EF0F54FD81}"/>
              </a:ext>
            </a:extLst>
          </p:cNvPr>
          <p:cNvSpPr txBox="1"/>
          <p:nvPr/>
        </p:nvSpPr>
        <p:spPr>
          <a:xfrm>
            <a:off x="5516987" y="3209404"/>
            <a:ext cx="2222355" cy="43858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21018">
              <a:lnSpc>
                <a:spcPct val="150000"/>
              </a:lnSpc>
            </a:pPr>
            <a:r>
              <a:rPr lang="en-US" altLang="zh-CN" sz="1500" b="1" dirty="0">
                <a:gradFill>
                  <a:gsLst>
                    <a:gs pos="0">
                      <a:srgbClr val="E94E84"/>
                    </a:gs>
                    <a:gs pos="100000">
                      <a:srgbClr val="82539E"/>
                    </a:gs>
                  </a:gsLst>
                  <a:lin ang="5400000" scaled="1"/>
                </a:gradFill>
                <a:latin typeface="+mn-ea"/>
                <a:cs typeface="Malgun Gothic Semilight" panose="020B0502040204020203" pitchFamily="34" charset="-122"/>
                <a:sym typeface="+mn-lt"/>
              </a:rPr>
              <a:t>YOUR TITLE HERE</a:t>
            </a:r>
          </a:p>
        </p:txBody>
      </p:sp>
      <p:pic>
        <p:nvPicPr>
          <p:cNvPr id="20" name="图片 19">
            <a:extLst>
              <a:ext uri="{FF2B5EF4-FFF2-40B4-BE49-F238E27FC236}">
                <a16:creationId xmlns="" xmlns:a16="http://schemas.microsoft.com/office/drawing/2014/main" id="{F17C1D66-BA00-4331-81D9-6A3514A5944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4433" b="15600"/>
          <a:stretch/>
        </p:blipFill>
        <p:spPr>
          <a:xfrm>
            <a:off x="713825" y="183094"/>
            <a:ext cx="7716350" cy="2570086"/>
          </a:xfrm>
          <a:prstGeom prst="rect">
            <a:avLst/>
          </a:prstGeom>
        </p:spPr>
      </p:pic>
    </p:spTree>
    <p:extLst>
      <p:ext uri="{BB962C8B-B14F-4D97-AF65-F5344CB8AC3E}">
        <p14:creationId xmlns:p14="http://schemas.microsoft.com/office/powerpoint/2010/main" val="1215169734"/>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7" name="任意多边形 6"/>
          <p:cNvSpPr/>
          <p:nvPr/>
        </p:nvSpPr>
        <p:spPr>
          <a:xfrm>
            <a:off x="794524" y="2342409"/>
            <a:ext cx="2741531" cy="2075213"/>
          </a:xfrm>
          <a:custGeom>
            <a:avLst/>
            <a:gdLst>
              <a:gd name="connsiteX0" fmla="*/ 1897827 w 3655375"/>
              <a:gd name="connsiteY0" fmla="*/ 0 h 2766951"/>
              <a:gd name="connsiteX1" fmla="*/ 3655375 w 3655375"/>
              <a:gd name="connsiteY1" fmla="*/ 0 h 2766951"/>
              <a:gd name="connsiteX2" fmla="*/ 3655375 w 3655375"/>
              <a:gd name="connsiteY2" fmla="*/ 2766951 h 2766951"/>
              <a:gd name="connsiteX3" fmla="*/ 1897827 w 3655375"/>
              <a:gd name="connsiteY3" fmla="*/ 2766951 h 2766951"/>
              <a:gd name="connsiteX4" fmla="*/ 0 w 3655375"/>
              <a:gd name="connsiteY4" fmla="*/ 0 h 2766951"/>
              <a:gd name="connsiteX5" fmla="*/ 1757548 w 3655375"/>
              <a:gd name="connsiteY5" fmla="*/ 0 h 2766951"/>
              <a:gd name="connsiteX6" fmla="*/ 1757548 w 3655375"/>
              <a:gd name="connsiteY6" fmla="*/ 2766951 h 2766951"/>
              <a:gd name="connsiteX7" fmla="*/ 0 w 3655375"/>
              <a:gd name="connsiteY7" fmla="*/ 2766951 h 2766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55375" h="2766951">
                <a:moveTo>
                  <a:pt x="1897827" y="0"/>
                </a:moveTo>
                <a:lnTo>
                  <a:pt x="3655375" y="0"/>
                </a:lnTo>
                <a:lnTo>
                  <a:pt x="3655375" y="2766951"/>
                </a:lnTo>
                <a:lnTo>
                  <a:pt x="1897827" y="2766951"/>
                </a:lnTo>
                <a:close/>
                <a:moveTo>
                  <a:pt x="0" y="0"/>
                </a:moveTo>
                <a:lnTo>
                  <a:pt x="1757548" y="0"/>
                </a:lnTo>
                <a:lnTo>
                  <a:pt x="1757548" y="2766951"/>
                </a:lnTo>
                <a:lnTo>
                  <a:pt x="0" y="2766951"/>
                </a:lnTo>
                <a:close/>
              </a:path>
            </a:pathLst>
          </a:custGeom>
          <a:blipFill>
            <a:blip r:embed="rId3"/>
            <a:stretch>
              <a:fillRect r="-3733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8" name="矩形 7"/>
          <p:cNvSpPr/>
          <p:nvPr/>
        </p:nvSpPr>
        <p:spPr>
          <a:xfrm>
            <a:off x="794524" y="1113312"/>
            <a:ext cx="2741531" cy="1127323"/>
          </a:xfrm>
          <a:prstGeom prst="rect">
            <a:avLst/>
          </a:prstGeom>
          <a:gradFill>
            <a:gsLst>
              <a:gs pos="0">
                <a:srgbClr val="E94E83"/>
              </a:gs>
              <a:gs pos="100000">
                <a:srgbClr val="81539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文本框 8"/>
          <p:cNvSpPr txBox="1"/>
          <p:nvPr/>
        </p:nvSpPr>
        <p:spPr>
          <a:xfrm>
            <a:off x="960712" y="1388055"/>
            <a:ext cx="2409154" cy="632481"/>
          </a:xfrm>
          <a:prstGeom prst="rect">
            <a:avLst/>
          </a:prstGeom>
          <a:noFill/>
        </p:spPr>
        <p:txBody>
          <a:bodyPr wrap="square" rtlCol="0">
            <a:spAutoFit/>
          </a:bodyPr>
          <a:lstStyle/>
          <a:p>
            <a:pPr>
              <a:lnSpc>
                <a:spcPct val="130000"/>
              </a:lnSpc>
            </a:pPr>
            <a:r>
              <a:rPr lang="en-US" altLang="zh-CN" sz="900" dirty="0">
                <a:solidFill>
                  <a:schemeClr val="bg1"/>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p:txBody>
      </p:sp>
      <p:sp>
        <p:nvSpPr>
          <p:cNvPr id="10" name="TextBox 76"/>
          <p:cNvSpPr txBox="1"/>
          <p:nvPr/>
        </p:nvSpPr>
        <p:spPr>
          <a:xfrm>
            <a:off x="3832458" y="1596864"/>
            <a:ext cx="823906" cy="248209"/>
          </a:xfrm>
          <a:prstGeom prst="rect">
            <a:avLst/>
          </a:prstGeom>
          <a:noFill/>
        </p:spPr>
        <p:txBody>
          <a:bodyPr wrap="square" rtlCol="0">
            <a:spAutoFit/>
          </a:bodyPr>
          <a:lstStyle/>
          <a:p>
            <a:r>
              <a:rPr lang="zh-CN" altLang="en-US" sz="1013" dirty="0">
                <a:gradFill>
                  <a:gsLst>
                    <a:gs pos="0">
                      <a:srgbClr val="E94E84"/>
                    </a:gs>
                    <a:gs pos="100000">
                      <a:srgbClr val="82539E"/>
                    </a:gs>
                  </a:gsLst>
                  <a:lin ang="5400000" scaled="1"/>
                </a:gradFill>
                <a:latin typeface="微软雅黑" panose="020B0503020204020204" pitchFamily="34" charset="-122"/>
                <a:ea typeface="微软雅黑" panose="020B0503020204020204" pitchFamily="34" charset="-122"/>
              </a:rPr>
              <a:t>添加标题</a:t>
            </a:r>
          </a:p>
        </p:txBody>
      </p:sp>
      <p:sp>
        <p:nvSpPr>
          <p:cNvPr id="11" name="文本框 10"/>
          <p:cNvSpPr txBox="1"/>
          <p:nvPr/>
        </p:nvSpPr>
        <p:spPr>
          <a:xfrm>
            <a:off x="3832458" y="1873863"/>
            <a:ext cx="4770425" cy="2192908"/>
          </a:xfrm>
          <a:prstGeom prst="rect">
            <a:avLst/>
          </a:prstGeom>
          <a:noFill/>
        </p:spPr>
        <p:txBody>
          <a:bodyPr wrap="square" rtlCol="0">
            <a:spAutoFit/>
          </a:bodyPr>
          <a:lstStyle/>
          <a:p>
            <a:pPr marL="128588" indent="-128588">
              <a:lnSpc>
                <a:spcPct val="130000"/>
              </a:lnSpc>
              <a:buFont typeface="Wingdings" panose="05000000000000000000" pitchFamily="2" charset="2"/>
              <a:buChar char="Ø"/>
            </a:pPr>
            <a:r>
              <a:rPr lang="en-US" altLang="zh-CN" sz="1050" dirty="0">
                <a:gradFill>
                  <a:gsLst>
                    <a:gs pos="0">
                      <a:srgbClr val="E94E84"/>
                    </a:gs>
                    <a:gs pos="100000">
                      <a:srgbClr val="82539E"/>
                    </a:gs>
                  </a:gsLst>
                  <a:lin ang="5400000" scaled="1"/>
                </a:gra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a:t>
            </a:r>
          </a:p>
          <a:p>
            <a:pPr marL="128588" indent="-128588">
              <a:lnSpc>
                <a:spcPct val="130000"/>
              </a:lnSpc>
              <a:buFont typeface="Wingdings" panose="05000000000000000000" pitchFamily="2" charset="2"/>
              <a:buChar char="Ø"/>
            </a:pPr>
            <a:endParaRPr lang="en-US" altLang="zh-CN" sz="1050" dirty="0">
              <a:gradFill>
                <a:gsLst>
                  <a:gs pos="0">
                    <a:srgbClr val="E94E84"/>
                  </a:gs>
                  <a:gs pos="100000">
                    <a:srgbClr val="82539E"/>
                  </a:gs>
                </a:gsLst>
                <a:lin ang="5400000" scaled="1"/>
              </a:gradFill>
              <a:latin typeface="微软雅黑" panose="020B0503020204020204" pitchFamily="34" charset="-122"/>
              <a:ea typeface="微软雅黑" panose="020B0503020204020204" pitchFamily="34" charset="-122"/>
            </a:endParaRPr>
          </a:p>
          <a:p>
            <a:pPr marL="128588" indent="-128588">
              <a:lnSpc>
                <a:spcPct val="130000"/>
              </a:lnSpc>
              <a:buFont typeface="Wingdings" panose="05000000000000000000" pitchFamily="2" charset="2"/>
              <a:buChar char="Ø"/>
            </a:pPr>
            <a:r>
              <a:rPr lang="en-US" altLang="zh-CN" sz="1050" dirty="0">
                <a:gradFill>
                  <a:gsLst>
                    <a:gs pos="0">
                      <a:srgbClr val="E94E84"/>
                    </a:gs>
                    <a:gs pos="100000">
                      <a:srgbClr val="82539E"/>
                    </a:gs>
                  </a:gsLst>
                  <a:lin ang="5400000" scaled="1"/>
                </a:gra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a:p>
            <a:pPr marL="128588" indent="-128588">
              <a:lnSpc>
                <a:spcPct val="130000"/>
              </a:lnSpc>
              <a:buFont typeface="Wingdings" panose="05000000000000000000" pitchFamily="2" charset="2"/>
              <a:buChar char="Ø"/>
            </a:pPr>
            <a:r>
              <a:rPr lang="en-US" altLang="zh-CN" sz="1050" dirty="0">
                <a:gradFill>
                  <a:gsLst>
                    <a:gs pos="0">
                      <a:srgbClr val="E94E84"/>
                    </a:gs>
                    <a:gs pos="100000">
                      <a:srgbClr val="82539E"/>
                    </a:gs>
                  </a:gsLst>
                  <a:lin ang="5400000" scaled="1"/>
                </a:gra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a:p>
            <a:pPr marL="128588" indent="-128588">
              <a:lnSpc>
                <a:spcPct val="130000"/>
              </a:lnSpc>
              <a:buFont typeface="Wingdings" panose="05000000000000000000" pitchFamily="2" charset="2"/>
              <a:buChar char="Ø"/>
            </a:pPr>
            <a:endParaRPr lang="en-US" altLang="zh-CN" sz="1050" dirty="0">
              <a:gradFill>
                <a:gsLst>
                  <a:gs pos="0">
                    <a:srgbClr val="E94E84"/>
                  </a:gs>
                  <a:gs pos="100000">
                    <a:srgbClr val="82539E"/>
                  </a:gs>
                </a:gsLst>
                <a:lin ang="5400000" scaled="1"/>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7055366"/>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36" name="矩形 35"/>
          <p:cNvSpPr/>
          <p:nvPr/>
        </p:nvSpPr>
        <p:spPr>
          <a:xfrm>
            <a:off x="2175641" y="1206661"/>
            <a:ext cx="4792718" cy="2730180"/>
          </a:xfrm>
          <a:prstGeom prst="rect">
            <a:avLst/>
          </a:prstGeom>
          <a:noFill/>
          <a:ln w="25400">
            <a:gradFill>
              <a:gsLst>
                <a:gs pos="0">
                  <a:srgbClr val="E94E84"/>
                </a:gs>
                <a:gs pos="100000">
                  <a:srgbClr val="82539E"/>
                </a:gs>
              </a:gsLst>
              <a:lin ang="5400000" scaled="1"/>
            </a:gra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7" name="矩形 36"/>
          <p:cNvSpPr/>
          <p:nvPr/>
        </p:nvSpPr>
        <p:spPr>
          <a:xfrm>
            <a:off x="2460648" y="1442545"/>
            <a:ext cx="4194515" cy="2258412"/>
          </a:xfrm>
          <a:prstGeom prst="rect">
            <a:avLst/>
          </a:prstGeom>
          <a:noFill/>
          <a:ln w="57150">
            <a:gradFill>
              <a:gsLst>
                <a:gs pos="0">
                  <a:srgbClr val="E94E84"/>
                </a:gs>
                <a:gs pos="100000">
                  <a:srgbClr val="82539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48" name="组合 47">
            <a:extLst>
              <a:ext uri="{FF2B5EF4-FFF2-40B4-BE49-F238E27FC236}">
                <a16:creationId xmlns="" xmlns:a16="http://schemas.microsoft.com/office/drawing/2014/main" id="{EC2CA7CB-83BA-42AB-BCCC-B5BC731A4214}"/>
              </a:ext>
            </a:extLst>
          </p:cNvPr>
          <p:cNvGrpSpPr/>
          <p:nvPr/>
        </p:nvGrpSpPr>
        <p:grpSpPr>
          <a:xfrm>
            <a:off x="2709931" y="1407442"/>
            <a:ext cx="3709095" cy="969496"/>
            <a:chOff x="3627040" y="2073354"/>
            <a:chExt cx="4945460" cy="1292661"/>
          </a:xfrm>
        </p:grpSpPr>
        <p:sp>
          <p:nvSpPr>
            <p:cNvPr id="49" name="文本框 6">
              <a:extLst>
                <a:ext uri="{FF2B5EF4-FFF2-40B4-BE49-F238E27FC236}">
                  <a16:creationId xmlns="" xmlns:a16="http://schemas.microsoft.com/office/drawing/2014/main" id="{4C14C4A5-22F6-446D-866A-124F0EB83368}"/>
                </a:ext>
              </a:extLst>
            </p:cNvPr>
            <p:cNvSpPr txBox="1"/>
            <p:nvPr/>
          </p:nvSpPr>
          <p:spPr>
            <a:xfrm>
              <a:off x="3627040" y="2073354"/>
              <a:ext cx="4945460" cy="129266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5700" dirty="0" smtClean="0">
                  <a:gradFill>
                    <a:gsLst>
                      <a:gs pos="0">
                        <a:srgbClr val="E94E84"/>
                      </a:gs>
                      <a:gs pos="100000">
                        <a:srgbClr val="82539E"/>
                      </a:gs>
                    </a:gsLst>
                    <a:lin ang="5400000" scaled="1"/>
                  </a:gradFill>
                  <a:latin typeface="华文行楷" panose="02010800040101010101" pitchFamily="2" charset="-122"/>
                  <a:ea typeface="华文行楷" panose="02010800040101010101" pitchFamily="2" charset="-122"/>
                  <a:cs typeface="+mn-ea"/>
                  <a:sym typeface="+mn-lt"/>
                </a:rPr>
                <a:t>谢谢  观看</a:t>
              </a:r>
              <a:endParaRPr lang="zh-CN" altLang="en-US" sz="5700" dirty="0">
                <a:gradFill>
                  <a:gsLst>
                    <a:gs pos="0">
                      <a:srgbClr val="E94E84"/>
                    </a:gs>
                    <a:gs pos="100000">
                      <a:srgbClr val="82539E"/>
                    </a:gs>
                  </a:gsLst>
                  <a:lin ang="5400000" scaled="1"/>
                </a:gradFill>
                <a:latin typeface="华文行楷" panose="02010800040101010101" pitchFamily="2" charset="-122"/>
                <a:ea typeface="华文行楷" panose="02010800040101010101" pitchFamily="2" charset="-122"/>
                <a:cs typeface="+mn-ea"/>
                <a:sym typeface="+mn-lt"/>
              </a:endParaRPr>
            </a:p>
          </p:txBody>
        </p:sp>
        <p:sp>
          <p:nvSpPr>
            <p:cNvPr id="50" name="椭圆 49">
              <a:extLst>
                <a:ext uri="{FF2B5EF4-FFF2-40B4-BE49-F238E27FC236}">
                  <a16:creationId xmlns="" xmlns:a16="http://schemas.microsoft.com/office/drawing/2014/main" id="{5A7868DC-C883-46F6-A621-9A281FC6A27A}"/>
                </a:ext>
              </a:extLst>
            </p:cNvPr>
            <p:cNvSpPr/>
            <p:nvPr/>
          </p:nvSpPr>
          <p:spPr>
            <a:xfrm flipV="1">
              <a:off x="6019799" y="2474952"/>
              <a:ext cx="180000" cy="180000"/>
            </a:xfrm>
            <a:prstGeom prst="ellipse">
              <a:avLst/>
            </a:prstGeom>
            <a:gradFill>
              <a:gsLst>
                <a:gs pos="0">
                  <a:srgbClr val="E94E84"/>
                </a:gs>
                <a:gs pos="100000">
                  <a:srgbClr val="82539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gradFill>
                  <a:gsLst>
                    <a:gs pos="0">
                      <a:srgbClr val="E94E84"/>
                    </a:gs>
                    <a:gs pos="100000">
                      <a:srgbClr val="82539E"/>
                    </a:gs>
                  </a:gsLst>
                  <a:lin ang="5400000" scaled="1"/>
                </a:gradFill>
                <a:latin typeface="迷你繁启体" panose="03000509000000000000" pitchFamily="65" charset="-122"/>
                <a:ea typeface="迷你繁启体" panose="03000509000000000000" pitchFamily="65" charset="-122"/>
                <a:cs typeface="+mn-ea"/>
                <a:sym typeface="+mn-lt"/>
              </a:endParaRPr>
            </a:p>
          </p:txBody>
        </p:sp>
      </p:grpSp>
      <p:sp>
        <p:nvSpPr>
          <p:cNvPr id="51" name="文本框 8">
            <a:extLst>
              <a:ext uri="{FF2B5EF4-FFF2-40B4-BE49-F238E27FC236}">
                <a16:creationId xmlns="" xmlns:a16="http://schemas.microsoft.com/office/drawing/2014/main" id="{A3F03F73-76D3-4233-9A1C-D9F941B8B2C5}"/>
              </a:ext>
            </a:extLst>
          </p:cNvPr>
          <p:cNvSpPr txBox="1"/>
          <p:nvPr/>
        </p:nvSpPr>
        <p:spPr>
          <a:xfrm>
            <a:off x="2907280" y="2406405"/>
            <a:ext cx="1719470" cy="3231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500" kern="0" dirty="0">
                <a:gradFill>
                  <a:gsLst>
                    <a:gs pos="0">
                      <a:srgbClr val="E94E84"/>
                    </a:gs>
                    <a:gs pos="100000">
                      <a:srgbClr val="82539E"/>
                    </a:gs>
                  </a:gsLst>
                  <a:lin ang="5400000" scaled="1"/>
                </a:gradFill>
                <a:latin typeface="华文新魏" panose="02010800040101010101" pitchFamily="2" charset="-122"/>
                <a:ea typeface="华文新魏" panose="02010800040101010101" pitchFamily="2" charset="-122"/>
                <a:cs typeface="+mn-ea"/>
                <a:sym typeface="+mn-lt"/>
              </a:rPr>
              <a:t>汇报</a:t>
            </a:r>
            <a:r>
              <a:rPr lang="zh-CN" altLang="en-US" sz="1500" kern="0">
                <a:gradFill>
                  <a:gsLst>
                    <a:gs pos="0">
                      <a:srgbClr val="E94E84"/>
                    </a:gs>
                    <a:gs pos="100000">
                      <a:srgbClr val="82539E"/>
                    </a:gs>
                  </a:gsLst>
                  <a:lin ang="5400000" scaled="1"/>
                </a:gradFill>
                <a:latin typeface="华文新魏" panose="02010800040101010101" pitchFamily="2" charset="-122"/>
                <a:ea typeface="华文新魏" panose="02010800040101010101" pitchFamily="2" charset="-122"/>
                <a:cs typeface="+mn-ea"/>
                <a:sym typeface="+mn-lt"/>
              </a:rPr>
              <a:t>人</a:t>
            </a:r>
            <a:r>
              <a:rPr lang="zh-CN" altLang="en-US" sz="1500" kern="0" smtClean="0">
                <a:gradFill>
                  <a:gsLst>
                    <a:gs pos="0">
                      <a:srgbClr val="E94E84"/>
                    </a:gs>
                    <a:gs pos="100000">
                      <a:srgbClr val="82539E"/>
                    </a:gs>
                  </a:gsLst>
                  <a:lin ang="5400000" scaled="1"/>
                </a:gradFill>
                <a:latin typeface="华文新魏" panose="02010800040101010101" pitchFamily="2" charset="-122"/>
                <a:ea typeface="华文新魏" panose="02010800040101010101" pitchFamily="2" charset="-122"/>
                <a:cs typeface="+mn-ea"/>
                <a:sym typeface="+mn-lt"/>
              </a:rPr>
              <a:t>：</a:t>
            </a:r>
            <a:r>
              <a:rPr lang="en-US" altLang="zh-CN" sz="1500" kern="0" smtClean="0">
                <a:gradFill>
                  <a:gsLst>
                    <a:gs pos="0">
                      <a:srgbClr val="E94E84"/>
                    </a:gs>
                    <a:gs pos="100000">
                      <a:srgbClr val="82539E"/>
                    </a:gs>
                  </a:gsLst>
                  <a:lin ang="5400000" scaled="1"/>
                </a:gradFill>
                <a:latin typeface="华文新魏" panose="02010800040101010101" pitchFamily="2" charset="-122"/>
                <a:ea typeface="华文新魏" panose="02010800040101010101" pitchFamily="2" charset="-122"/>
                <a:cs typeface="+mn-ea"/>
                <a:sym typeface="+mn-lt"/>
              </a:rPr>
              <a:t>xx</a:t>
            </a:r>
            <a:endParaRPr lang="zh-CN" altLang="en-US" sz="1500" dirty="0">
              <a:gradFill>
                <a:gsLst>
                  <a:gs pos="0">
                    <a:srgbClr val="E94E84"/>
                  </a:gs>
                  <a:gs pos="100000">
                    <a:srgbClr val="82539E"/>
                  </a:gs>
                </a:gsLst>
                <a:lin ang="5400000" scaled="1"/>
              </a:gradFill>
              <a:latin typeface="华文新魏" panose="02010800040101010101" pitchFamily="2" charset="-122"/>
              <a:ea typeface="华文新魏" panose="02010800040101010101" pitchFamily="2" charset="-122"/>
              <a:cs typeface="+mn-ea"/>
              <a:sym typeface="+mn-lt"/>
            </a:endParaRPr>
          </a:p>
        </p:txBody>
      </p:sp>
      <p:sp>
        <p:nvSpPr>
          <p:cNvPr id="52" name="文本框 9">
            <a:extLst>
              <a:ext uri="{FF2B5EF4-FFF2-40B4-BE49-F238E27FC236}">
                <a16:creationId xmlns="" xmlns:a16="http://schemas.microsoft.com/office/drawing/2014/main" id="{CE46CB28-DD1B-4FDD-B984-4C572F7C5B2A}"/>
              </a:ext>
            </a:extLst>
          </p:cNvPr>
          <p:cNvSpPr txBox="1"/>
          <p:nvPr/>
        </p:nvSpPr>
        <p:spPr>
          <a:xfrm>
            <a:off x="4504500" y="2406405"/>
            <a:ext cx="1719470" cy="3231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500" kern="0" dirty="0">
                <a:gradFill>
                  <a:gsLst>
                    <a:gs pos="0">
                      <a:srgbClr val="E94E84"/>
                    </a:gs>
                    <a:gs pos="100000">
                      <a:srgbClr val="82539E"/>
                    </a:gs>
                  </a:gsLst>
                  <a:lin ang="5400000" scaled="1"/>
                </a:gradFill>
                <a:latin typeface="华文新魏" panose="02010800040101010101" pitchFamily="2" charset="-122"/>
                <a:ea typeface="华文新魏" panose="02010800040101010101" pitchFamily="2" charset="-122"/>
                <a:cs typeface="+mn-ea"/>
                <a:sym typeface="+mn-lt"/>
              </a:rPr>
              <a:t>部门：某某某</a:t>
            </a:r>
            <a:endParaRPr lang="zh-CN" altLang="en-US" sz="1500" dirty="0">
              <a:gradFill>
                <a:gsLst>
                  <a:gs pos="0">
                    <a:srgbClr val="E94E84"/>
                  </a:gs>
                  <a:gs pos="100000">
                    <a:srgbClr val="82539E"/>
                  </a:gs>
                </a:gsLst>
                <a:lin ang="5400000" scaled="1"/>
              </a:gradFill>
              <a:latin typeface="华文新魏" panose="02010800040101010101" pitchFamily="2" charset="-122"/>
              <a:ea typeface="华文新魏" panose="02010800040101010101" pitchFamily="2" charset="-122"/>
              <a:cs typeface="+mn-ea"/>
              <a:sym typeface="+mn-lt"/>
            </a:endParaRPr>
          </a:p>
        </p:txBody>
      </p:sp>
      <p:sp>
        <p:nvSpPr>
          <p:cNvPr id="53" name="文本框 4">
            <a:extLst>
              <a:ext uri="{FF2B5EF4-FFF2-40B4-BE49-F238E27FC236}">
                <a16:creationId xmlns="" xmlns:a16="http://schemas.microsoft.com/office/drawing/2014/main" id="{279F298F-C311-4D0B-B01B-8F98C274CCBE}"/>
              </a:ext>
            </a:extLst>
          </p:cNvPr>
          <p:cNvSpPr txBox="1"/>
          <p:nvPr/>
        </p:nvSpPr>
        <p:spPr>
          <a:xfrm>
            <a:off x="2489525" y="2894234"/>
            <a:ext cx="4136760" cy="7155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900" dirty="0">
                <a:gradFill>
                  <a:gsLst>
                    <a:gs pos="0">
                      <a:srgbClr val="E94E84"/>
                    </a:gs>
                    <a:gs pos="100000">
                      <a:srgbClr val="82539E"/>
                    </a:gs>
                  </a:gsLst>
                  <a:lin ang="5400000" scaled="1"/>
                </a:gradFill>
                <a:latin typeface="华文新魏" panose="02010800040101010101" pitchFamily="2" charset="-122"/>
                <a:ea typeface="华文新魏" panose="02010800040101010101" pitchFamily="2" charset="-122"/>
                <a:cs typeface="+mn-ea"/>
                <a:sym typeface="+mn-lt"/>
              </a:rPr>
              <a:t>I love you more than I've ever loved any woman. And I've waited longer for you than I've waited for any woman. I love you more than I've ever loved any woman. And I've </a:t>
            </a:r>
            <a:r>
              <a:rPr lang="zh-CN" altLang="en-US" sz="900" dirty="0" smtClean="0">
                <a:gradFill>
                  <a:gsLst>
                    <a:gs pos="0">
                      <a:srgbClr val="E94E84"/>
                    </a:gs>
                    <a:gs pos="100000">
                      <a:srgbClr val="82539E"/>
                    </a:gs>
                  </a:gsLst>
                  <a:lin ang="5400000" scaled="1"/>
                </a:gradFill>
                <a:latin typeface="华文新魏" panose="02010800040101010101" pitchFamily="2" charset="-122"/>
                <a:ea typeface="华文新魏" panose="02010800040101010101" pitchFamily="2" charset="-122"/>
                <a:cs typeface="+mn-ea"/>
                <a:sym typeface="+mn-lt"/>
              </a:rPr>
              <a:t>waited</a:t>
            </a:r>
            <a:endParaRPr lang="zh-CN" altLang="en-US" sz="900" dirty="0">
              <a:gradFill>
                <a:gsLst>
                  <a:gs pos="0">
                    <a:srgbClr val="E94E84"/>
                  </a:gs>
                  <a:gs pos="100000">
                    <a:srgbClr val="82539E"/>
                  </a:gs>
                </a:gsLst>
                <a:lin ang="5400000" scaled="1"/>
              </a:gradFill>
              <a:latin typeface="华文新魏" panose="02010800040101010101" pitchFamily="2" charset="-122"/>
              <a:ea typeface="华文新魏" panose="02010800040101010101" pitchFamily="2" charset="-122"/>
              <a:cs typeface="+mn-ea"/>
              <a:sym typeface="+mn-lt"/>
            </a:endParaRPr>
          </a:p>
        </p:txBody>
      </p:sp>
    </p:spTree>
    <p:extLst>
      <p:ext uri="{BB962C8B-B14F-4D97-AF65-F5344CB8AC3E}">
        <p14:creationId xmlns:p14="http://schemas.microsoft.com/office/powerpoint/2010/main" val="4102095953"/>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barn(inVertical)">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randombar(horizontal)">
                                      <p:cBhvr>
                                        <p:cTn id="17" dur="500"/>
                                        <p:tgtEl>
                                          <p:spTgt spid="48"/>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51"/>
                                        </p:tgtEl>
                                        <p:attrNameLst>
                                          <p:attrName>style.visibility</p:attrName>
                                        </p:attrNameLst>
                                      </p:cBhvr>
                                      <p:to>
                                        <p:strVal val="visible"/>
                                      </p:to>
                                    </p:set>
                                    <p:anim calcmode="lin" valueType="num">
                                      <p:cBhvr>
                                        <p:cTn id="22" dur="500" fill="hold"/>
                                        <p:tgtEl>
                                          <p:spTgt spid="51"/>
                                        </p:tgtEl>
                                        <p:attrNameLst>
                                          <p:attrName>ppt_w</p:attrName>
                                        </p:attrNameLst>
                                      </p:cBhvr>
                                      <p:tavLst>
                                        <p:tav tm="0">
                                          <p:val>
                                            <p:fltVal val="0"/>
                                          </p:val>
                                        </p:tav>
                                        <p:tav tm="100000">
                                          <p:val>
                                            <p:strVal val="#ppt_w"/>
                                          </p:val>
                                        </p:tav>
                                      </p:tavLst>
                                    </p:anim>
                                    <p:anim calcmode="lin" valueType="num">
                                      <p:cBhvr>
                                        <p:cTn id="23" dur="500" fill="hold"/>
                                        <p:tgtEl>
                                          <p:spTgt spid="51"/>
                                        </p:tgtEl>
                                        <p:attrNameLst>
                                          <p:attrName>ppt_h</p:attrName>
                                        </p:attrNameLst>
                                      </p:cBhvr>
                                      <p:tavLst>
                                        <p:tav tm="0">
                                          <p:val>
                                            <p:fltVal val="0"/>
                                          </p:val>
                                        </p:tav>
                                        <p:tav tm="100000">
                                          <p:val>
                                            <p:strVal val="#ppt_h"/>
                                          </p:val>
                                        </p:tav>
                                      </p:tavLst>
                                    </p:anim>
                                    <p:animEffect transition="in" filter="fade">
                                      <p:cBhvr>
                                        <p:cTn id="24" dur="500"/>
                                        <p:tgtEl>
                                          <p:spTgt spid="5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p:cTn id="27" dur="500" fill="hold"/>
                                        <p:tgtEl>
                                          <p:spTgt spid="52"/>
                                        </p:tgtEl>
                                        <p:attrNameLst>
                                          <p:attrName>ppt_w</p:attrName>
                                        </p:attrNameLst>
                                      </p:cBhvr>
                                      <p:tavLst>
                                        <p:tav tm="0">
                                          <p:val>
                                            <p:fltVal val="0"/>
                                          </p:val>
                                        </p:tav>
                                        <p:tav tm="100000">
                                          <p:val>
                                            <p:strVal val="#ppt_w"/>
                                          </p:val>
                                        </p:tav>
                                      </p:tavLst>
                                    </p:anim>
                                    <p:anim calcmode="lin" valueType="num">
                                      <p:cBhvr>
                                        <p:cTn id="28" dur="500" fill="hold"/>
                                        <p:tgtEl>
                                          <p:spTgt spid="52"/>
                                        </p:tgtEl>
                                        <p:attrNameLst>
                                          <p:attrName>ppt_h</p:attrName>
                                        </p:attrNameLst>
                                      </p:cBhvr>
                                      <p:tavLst>
                                        <p:tav tm="0">
                                          <p:val>
                                            <p:fltVal val="0"/>
                                          </p:val>
                                        </p:tav>
                                        <p:tav tm="100000">
                                          <p:val>
                                            <p:strVal val="#ppt_h"/>
                                          </p:val>
                                        </p:tav>
                                      </p:tavLst>
                                    </p:anim>
                                    <p:animEffect transition="in" filter="fade">
                                      <p:cBhvr>
                                        <p:cTn id="29" dur="500"/>
                                        <p:tgtEl>
                                          <p:spTgt spid="52"/>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fade">
                                      <p:cBhvr>
                                        <p:cTn id="34" dur="1000"/>
                                        <p:tgtEl>
                                          <p:spTgt spid="53"/>
                                        </p:tgtEl>
                                      </p:cBhvr>
                                    </p:animEffect>
                                    <p:anim calcmode="lin" valueType="num">
                                      <p:cBhvr>
                                        <p:cTn id="35" dur="1000" fill="hold"/>
                                        <p:tgtEl>
                                          <p:spTgt spid="53"/>
                                        </p:tgtEl>
                                        <p:attrNameLst>
                                          <p:attrName>ppt_x</p:attrName>
                                        </p:attrNameLst>
                                      </p:cBhvr>
                                      <p:tavLst>
                                        <p:tav tm="0">
                                          <p:val>
                                            <p:strVal val="#ppt_x"/>
                                          </p:val>
                                        </p:tav>
                                        <p:tav tm="100000">
                                          <p:val>
                                            <p:strVal val="#ppt_x"/>
                                          </p:val>
                                        </p:tav>
                                      </p:tavLst>
                                    </p:anim>
                                    <p:anim calcmode="lin" valueType="num">
                                      <p:cBhvr>
                                        <p:cTn id="36"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51" grpId="0"/>
      <p:bldP spid="52" grpId="0"/>
      <p:bldP spid="5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104C1F73-9934-4106-8370-39D44144836A}"/>
              </a:ext>
            </a:extLst>
          </p:cNvPr>
          <p:cNvSpPr/>
          <p:nvPr/>
        </p:nvSpPr>
        <p:spPr>
          <a:xfrm>
            <a:off x="4021311" y="1201315"/>
            <a:ext cx="401671" cy="382647"/>
          </a:xfrm>
          <a:prstGeom prst="rect">
            <a:avLst/>
          </a:prstGeom>
          <a:gradFill>
            <a:gsLst>
              <a:gs pos="0">
                <a:srgbClr val="E94E84"/>
              </a:gs>
              <a:gs pos="100000">
                <a:srgbClr val="82539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671830" rtl="0" eaLnBrk="1" latinLnBrk="0" hangingPunct="1">
              <a:defRPr sz="1325" kern="1200">
                <a:solidFill>
                  <a:schemeClr val="lt1"/>
                </a:solidFill>
                <a:latin typeface="+mn-lt"/>
                <a:ea typeface="+mn-ea"/>
                <a:cs typeface="+mn-cs"/>
              </a:defRPr>
            </a:lvl1pPr>
            <a:lvl2pPr marL="335915" algn="l" defTabSz="671830" rtl="0" eaLnBrk="1" latinLnBrk="0" hangingPunct="1">
              <a:defRPr sz="1325" kern="1200">
                <a:solidFill>
                  <a:schemeClr val="lt1"/>
                </a:solidFill>
                <a:latin typeface="+mn-lt"/>
                <a:ea typeface="+mn-ea"/>
                <a:cs typeface="+mn-cs"/>
              </a:defRPr>
            </a:lvl2pPr>
            <a:lvl3pPr marL="671830" algn="l" defTabSz="671830" rtl="0" eaLnBrk="1" latinLnBrk="0" hangingPunct="1">
              <a:defRPr sz="1325" kern="1200">
                <a:solidFill>
                  <a:schemeClr val="lt1"/>
                </a:solidFill>
                <a:latin typeface="+mn-lt"/>
                <a:ea typeface="+mn-ea"/>
                <a:cs typeface="+mn-cs"/>
              </a:defRPr>
            </a:lvl3pPr>
            <a:lvl4pPr marL="1008380" algn="l" defTabSz="671830" rtl="0" eaLnBrk="1" latinLnBrk="0" hangingPunct="1">
              <a:defRPr sz="1325" kern="1200">
                <a:solidFill>
                  <a:schemeClr val="lt1"/>
                </a:solidFill>
                <a:latin typeface="+mn-lt"/>
                <a:ea typeface="+mn-ea"/>
                <a:cs typeface="+mn-cs"/>
              </a:defRPr>
            </a:lvl4pPr>
            <a:lvl5pPr marL="1344295" algn="l" defTabSz="671830" rtl="0" eaLnBrk="1" latinLnBrk="0" hangingPunct="1">
              <a:defRPr sz="1325" kern="1200">
                <a:solidFill>
                  <a:schemeClr val="lt1"/>
                </a:solidFill>
                <a:latin typeface="+mn-lt"/>
                <a:ea typeface="+mn-ea"/>
                <a:cs typeface="+mn-cs"/>
              </a:defRPr>
            </a:lvl5pPr>
            <a:lvl6pPr marL="1680210" algn="l" defTabSz="671830" rtl="0" eaLnBrk="1" latinLnBrk="0" hangingPunct="1">
              <a:defRPr sz="1325" kern="1200">
                <a:solidFill>
                  <a:schemeClr val="lt1"/>
                </a:solidFill>
                <a:latin typeface="+mn-lt"/>
                <a:ea typeface="+mn-ea"/>
                <a:cs typeface="+mn-cs"/>
              </a:defRPr>
            </a:lvl6pPr>
            <a:lvl7pPr marL="2016125" algn="l" defTabSz="671830" rtl="0" eaLnBrk="1" latinLnBrk="0" hangingPunct="1">
              <a:defRPr sz="1325" kern="1200">
                <a:solidFill>
                  <a:schemeClr val="lt1"/>
                </a:solidFill>
                <a:latin typeface="+mn-lt"/>
                <a:ea typeface="+mn-ea"/>
                <a:cs typeface="+mn-cs"/>
              </a:defRPr>
            </a:lvl7pPr>
            <a:lvl8pPr marL="2352040" algn="l" defTabSz="671830" rtl="0" eaLnBrk="1" latinLnBrk="0" hangingPunct="1">
              <a:defRPr sz="1325" kern="1200">
                <a:solidFill>
                  <a:schemeClr val="lt1"/>
                </a:solidFill>
                <a:latin typeface="+mn-lt"/>
                <a:ea typeface="+mn-ea"/>
                <a:cs typeface="+mn-cs"/>
              </a:defRPr>
            </a:lvl8pPr>
            <a:lvl9pPr marL="2688590" algn="l" defTabSz="671830" rtl="0" eaLnBrk="1" latinLnBrk="0" hangingPunct="1">
              <a:defRPr sz="1325" kern="1200">
                <a:solidFill>
                  <a:schemeClr val="lt1"/>
                </a:solidFill>
                <a:latin typeface="+mn-lt"/>
                <a:ea typeface="+mn-ea"/>
                <a:cs typeface="+mn-cs"/>
              </a:defRPr>
            </a:lvl9pPr>
          </a:lstStyle>
          <a:p>
            <a:pPr algn="ctr">
              <a:lnSpc>
                <a:spcPct val="130000"/>
              </a:lnSpc>
            </a:pPr>
            <a:r>
              <a:rPr lang="en-US" altLang="zh-CN" sz="1178" b="1" dirty="0">
                <a:solidFill>
                  <a:schemeClr val="bg1"/>
                </a:solidFill>
                <a:cs typeface="+mn-ea"/>
                <a:sym typeface="+mn-lt"/>
              </a:rPr>
              <a:t>01</a:t>
            </a:r>
            <a:endParaRPr lang="zh-CN" altLang="en-US" sz="1178" b="1" dirty="0">
              <a:solidFill>
                <a:schemeClr val="bg1"/>
              </a:solidFill>
              <a:cs typeface="+mn-ea"/>
              <a:sym typeface="+mn-lt"/>
            </a:endParaRPr>
          </a:p>
        </p:txBody>
      </p:sp>
      <p:sp>
        <p:nvSpPr>
          <p:cNvPr id="5" name="矩形 4">
            <a:extLst>
              <a:ext uri="{FF2B5EF4-FFF2-40B4-BE49-F238E27FC236}">
                <a16:creationId xmlns="" xmlns:a16="http://schemas.microsoft.com/office/drawing/2014/main" id="{CD6A0E97-592C-4816-B9E0-3C31E8B9333D}"/>
              </a:ext>
            </a:extLst>
          </p:cNvPr>
          <p:cNvSpPr/>
          <p:nvPr/>
        </p:nvSpPr>
        <p:spPr>
          <a:xfrm>
            <a:off x="4021311" y="2030463"/>
            <a:ext cx="401671" cy="382647"/>
          </a:xfrm>
          <a:prstGeom prst="rect">
            <a:avLst/>
          </a:prstGeom>
          <a:gradFill>
            <a:gsLst>
              <a:gs pos="0">
                <a:srgbClr val="E94E84"/>
              </a:gs>
              <a:gs pos="100000">
                <a:srgbClr val="82539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671830" rtl="0" eaLnBrk="1" latinLnBrk="0" hangingPunct="1">
              <a:defRPr sz="1325" kern="1200">
                <a:solidFill>
                  <a:schemeClr val="lt1"/>
                </a:solidFill>
                <a:latin typeface="+mn-lt"/>
                <a:ea typeface="+mn-ea"/>
                <a:cs typeface="+mn-cs"/>
              </a:defRPr>
            </a:lvl1pPr>
            <a:lvl2pPr marL="335915" algn="l" defTabSz="671830" rtl="0" eaLnBrk="1" latinLnBrk="0" hangingPunct="1">
              <a:defRPr sz="1325" kern="1200">
                <a:solidFill>
                  <a:schemeClr val="lt1"/>
                </a:solidFill>
                <a:latin typeface="+mn-lt"/>
                <a:ea typeface="+mn-ea"/>
                <a:cs typeface="+mn-cs"/>
              </a:defRPr>
            </a:lvl2pPr>
            <a:lvl3pPr marL="671830" algn="l" defTabSz="671830" rtl="0" eaLnBrk="1" latinLnBrk="0" hangingPunct="1">
              <a:defRPr sz="1325" kern="1200">
                <a:solidFill>
                  <a:schemeClr val="lt1"/>
                </a:solidFill>
                <a:latin typeface="+mn-lt"/>
                <a:ea typeface="+mn-ea"/>
                <a:cs typeface="+mn-cs"/>
              </a:defRPr>
            </a:lvl3pPr>
            <a:lvl4pPr marL="1008380" algn="l" defTabSz="671830" rtl="0" eaLnBrk="1" latinLnBrk="0" hangingPunct="1">
              <a:defRPr sz="1325" kern="1200">
                <a:solidFill>
                  <a:schemeClr val="lt1"/>
                </a:solidFill>
                <a:latin typeface="+mn-lt"/>
                <a:ea typeface="+mn-ea"/>
                <a:cs typeface="+mn-cs"/>
              </a:defRPr>
            </a:lvl4pPr>
            <a:lvl5pPr marL="1344295" algn="l" defTabSz="671830" rtl="0" eaLnBrk="1" latinLnBrk="0" hangingPunct="1">
              <a:defRPr sz="1325" kern="1200">
                <a:solidFill>
                  <a:schemeClr val="lt1"/>
                </a:solidFill>
                <a:latin typeface="+mn-lt"/>
                <a:ea typeface="+mn-ea"/>
                <a:cs typeface="+mn-cs"/>
              </a:defRPr>
            </a:lvl5pPr>
            <a:lvl6pPr marL="1680210" algn="l" defTabSz="671830" rtl="0" eaLnBrk="1" latinLnBrk="0" hangingPunct="1">
              <a:defRPr sz="1325" kern="1200">
                <a:solidFill>
                  <a:schemeClr val="lt1"/>
                </a:solidFill>
                <a:latin typeface="+mn-lt"/>
                <a:ea typeface="+mn-ea"/>
                <a:cs typeface="+mn-cs"/>
              </a:defRPr>
            </a:lvl6pPr>
            <a:lvl7pPr marL="2016125" algn="l" defTabSz="671830" rtl="0" eaLnBrk="1" latinLnBrk="0" hangingPunct="1">
              <a:defRPr sz="1325" kern="1200">
                <a:solidFill>
                  <a:schemeClr val="lt1"/>
                </a:solidFill>
                <a:latin typeface="+mn-lt"/>
                <a:ea typeface="+mn-ea"/>
                <a:cs typeface="+mn-cs"/>
              </a:defRPr>
            </a:lvl7pPr>
            <a:lvl8pPr marL="2352040" algn="l" defTabSz="671830" rtl="0" eaLnBrk="1" latinLnBrk="0" hangingPunct="1">
              <a:defRPr sz="1325" kern="1200">
                <a:solidFill>
                  <a:schemeClr val="lt1"/>
                </a:solidFill>
                <a:latin typeface="+mn-lt"/>
                <a:ea typeface="+mn-ea"/>
                <a:cs typeface="+mn-cs"/>
              </a:defRPr>
            </a:lvl8pPr>
            <a:lvl9pPr marL="2688590" algn="l" defTabSz="671830" rtl="0" eaLnBrk="1" latinLnBrk="0" hangingPunct="1">
              <a:defRPr sz="1325" kern="1200">
                <a:solidFill>
                  <a:schemeClr val="lt1"/>
                </a:solidFill>
                <a:latin typeface="+mn-lt"/>
                <a:ea typeface="+mn-ea"/>
                <a:cs typeface="+mn-cs"/>
              </a:defRPr>
            </a:lvl9pPr>
          </a:lstStyle>
          <a:p>
            <a:pPr algn="ctr">
              <a:lnSpc>
                <a:spcPct val="130000"/>
              </a:lnSpc>
            </a:pPr>
            <a:r>
              <a:rPr lang="en-US" altLang="zh-CN" sz="1178" b="1">
                <a:solidFill>
                  <a:schemeClr val="bg1"/>
                </a:solidFill>
                <a:cs typeface="+mn-ea"/>
                <a:sym typeface="+mn-lt"/>
              </a:rPr>
              <a:t>02</a:t>
            </a:r>
            <a:endParaRPr lang="zh-CN" altLang="en-US" sz="1178" b="1">
              <a:solidFill>
                <a:schemeClr val="bg1"/>
              </a:solidFill>
              <a:cs typeface="+mn-ea"/>
              <a:sym typeface="+mn-lt"/>
            </a:endParaRPr>
          </a:p>
        </p:txBody>
      </p:sp>
      <p:sp>
        <p:nvSpPr>
          <p:cNvPr id="6" name="矩形 5">
            <a:extLst>
              <a:ext uri="{FF2B5EF4-FFF2-40B4-BE49-F238E27FC236}">
                <a16:creationId xmlns="" xmlns:a16="http://schemas.microsoft.com/office/drawing/2014/main" id="{4D4AA60F-7149-4204-9E5B-CE4DD72D676C}"/>
              </a:ext>
            </a:extLst>
          </p:cNvPr>
          <p:cNvSpPr/>
          <p:nvPr/>
        </p:nvSpPr>
        <p:spPr>
          <a:xfrm>
            <a:off x="4021311" y="2859608"/>
            <a:ext cx="401671" cy="382647"/>
          </a:xfrm>
          <a:prstGeom prst="rect">
            <a:avLst/>
          </a:prstGeom>
          <a:gradFill>
            <a:gsLst>
              <a:gs pos="0">
                <a:srgbClr val="E94E84"/>
              </a:gs>
              <a:gs pos="100000">
                <a:srgbClr val="82539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671830" rtl="0" eaLnBrk="1" latinLnBrk="0" hangingPunct="1">
              <a:defRPr sz="1325" kern="1200">
                <a:solidFill>
                  <a:schemeClr val="lt1"/>
                </a:solidFill>
                <a:latin typeface="+mn-lt"/>
                <a:ea typeface="+mn-ea"/>
                <a:cs typeface="+mn-cs"/>
              </a:defRPr>
            </a:lvl1pPr>
            <a:lvl2pPr marL="335915" algn="l" defTabSz="671830" rtl="0" eaLnBrk="1" latinLnBrk="0" hangingPunct="1">
              <a:defRPr sz="1325" kern="1200">
                <a:solidFill>
                  <a:schemeClr val="lt1"/>
                </a:solidFill>
                <a:latin typeface="+mn-lt"/>
                <a:ea typeface="+mn-ea"/>
                <a:cs typeface="+mn-cs"/>
              </a:defRPr>
            </a:lvl2pPr>
            <a:lvl3pPr marL="671830" algn="l" defTabSz="671830" rtl="0" eaLnBrk="1" latinLnBrk="0" hangingPunct="1">
              <a:defRPr sz="1325" kern="1200">
                <a:solidFill>
                  <a:schemeClr val="lt1"/>
                </a:solidFill>
                <a:latin typeface="+mn-lt"/>
                <a:ea typeface="+mn-ea"/>
                <a:cs typeface="+mn-cs"/>
              </a:defRPr>
            </a:lvl3pPr>
            <a:lvl4pPr marL="1008380" algn="l" defTabSz="671830" rtl="0" eaLnBrk="1" latinLnBrk="0" hangingPunct="1">
              <a:defRPr sz="1325" kern="1200">
                <a:solidFill>
                  <a:schemeClr val="lt1"/>
                </a:solidFill>
                <a:latin typeface="+mn-lt"/>
                <a:ea typeface="+mn-ea"/>
                <a:cs typeface="+mn-cs"/>
              </a:defRPr>
            </a:lvl4pPr>
            <a:lvl5pPr marL="1344295" algn="l" defTabSz="671830" rtl="0" eaLnBrk="1" latinLnBrk="0" hangingPunct="1">
              <a:defRPr sz="1325" kern="1200">
                <a:solidFill>
                  <a:schemeClr val="lt1"/>
                </a:solidFill>
                <a:latin typeface="+mn-lt"/>
                <a:ea typeface="+mn-ea"/>
                <a:cs typeface="+mn-cs"/>
              </a:defRPr>
            </a:lvl5pPr>
            <a:lvl6pPr marL="1680210" algn="l" defTabSz="671830" rtl="0" eaLnBrk="1" latinLnBrk="0" hangingPunct="1">
              <a:defRPr sz="1325" kern="1200">
                <a:solidFill>
                  <a:schemeClr val="lt1"/>
                </a:solidFill>
                <a:latin typeface="+mn-lt"/>
                <a:ea typeface="+mn-ea"/>
                <a:cs typeface="+mn-cs"/>
              </a:defRPr>
            </a:lvl6pPr>
            <a:lvl7pPr marL="2016125" algn="l" defTabSz="671830" rtl="0" eaLnBrk="1" latinLnBrk="0" hangingPunct="1">
              <a:defRPr sz="1325" kern="1200">
                <a:solidFill>
                  <a:schemeClr val="lt1"/>
                </a:solidFill>
                <a:latin typeface="+mn-lt"/>
                <a:ea typeface="+mn-ea"/>
                <a:cs typeface="+mn-cs"/>
              </a:defRPr>
            </a:lvl7pPr>
            <a:lvl8pPr marL="2352040" algn="l" defTabSz="671830" rtl="0" eaLnBrk="1" latinLnBrk="0" hangingPunct="1">
              <a:defRPr sz="1325" kern="1200">
                <a:solidFill>
                  <a:schemeClr val="lt1"/>
                </a:solidFill>
                <a:latin typeface="+mn-lt"/>
                <a:ea typeface="+mn-ea"/>
                <a:cs typeface="+mn-cs"/>
              </a:defRPr>
            </a:lvl8pPr>
            <a:lvl9pPr marL="2688590" algn="l" defTabSz="671830" rtl="0" eaLnBrk="1" latinLnBrk="0" hangingPunct="1">
              <a:defRPr sz="1325" kern="1200">
                <a:solidFill>
                  <a:schemeClr val="lt1"/>
                </a:solidFill>
                <a:latin typeface="+mn-lt"/>
                <a:ea typeface="+mn-ea"/>
                <a:cs typeface="+mn-cs"/>
              </a:defRPr>
            </a:lvl9pPr>
          </a:lstStyle>
          <a:p>
            <a:pPr algn="ctr">
              <a:lnSpc>
                <a:spcPct val="130000"/>
              </a:lnSpc>
            </a:pPr>
            <a:r>
              <a:rPr lang="en-US" altLang="zh-CN" sz="1178" b="1">
                <a:solidFill>
                  <a:schemeClr val="bg1"/>
                </a:solidFill>
                <a:cs typeface="+mn-ea"/>
                <a:sym typeface="+mn-lt"/>
              </a:rPr>
              <a:t>03</a:t>
            </a:r>
            <a:endParaRPr lang="zh-CN" altLang="en-US" sz="1178" b="1">
              <a:solidFill>
                <a:schemeClr val="bg1"/>
              </a:solidFill>
              <a:cs typeface="+mn-ea"/>
              <a:sym typeface="+mn-lt"/>
            </a:endParaRPr>
          </a:p>
        </p:txBody>
      </p:sp>
      <p:sp>
        <p:nvSpPr>
          <p:cNvPr id="7" name="矩形 6">
            <a:extLst>
              <a:ext uri="{FF2B5EF4-FFF2-40B4-BE49-F238E27FC236}">
                <a16:creationId xmlns="" xmlns:a16="http://schemas.microsoft.com/office/drawing/2014/main" id="{356008B8-2960-409D-9E44-8BC03C545A00}"/>
              </a:ext>
            </a:extLst>
          </p:cNvPr>
          <p:cNvSpPr/>
          <p:nvPr/>
        </p:nvSpPr>
        <p:spPr>
          <a:xfrm>
            <a:off x="4021311" y="3688755"/>
            <a:ext cx="401671" cy="382647"/>
          </a:xfrm>
          <a:prstGeom prst="rect">
            <a:avLst/>
          </a:prstGeom>
          <a:gradFill>
            <a:gsLst>
              <a:gs pos="0">
                <a:srgbClr val="E94E84"/>
              </a:gs>
              <a:gs pos="100000">
                <a:srgbClr val="82539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671830" rtl="0" eaLnBrk="1" latinLnBrk="0" hangingPunct="1">
              <a:defRPr sz="1325" kern="1200">
                <a:solidFill>
                  <a:schemeClr val="lt1"/>
                </a:solidFill>
                <a:latin typeface="+mn-lt"/>
                <a:ea typeface="+mn-ea"/>
                <a:cs typeface="+mn-cs"/>
              </a:defRPr>
            </a:lvl1pPr>
            <a:lvl2pPr marL="335915" algn="l" defTabSz="671830" rtl="0" eaLnBrk="1" latinLnBrk="0" hangingPunct="1">
              <a:defRPr sz="1325" kern="1200">
                <a:solidFill>
                  <a:schemeClr val="lt1"/>
                </a:solidFill>
                <a:latin typeface="+mn-lt"/>
                <a:ea typeface="+mn-ea"/>
                <a:cs typeface="+mn-cs"/>
              </a:defRPr>
            </a:lvl2pPr>
            <a:lvl3pPr marL="671830" algn="l" defTabSz="671830" rtl="0" eaLnBrk="1" latinLnBrk="0" hangingPunct="1">
              <a:defRPr sz="1325" kern="1200">
                <a:solidFill>
                  <a:schemeClr val="lt1"/>
                </a:solidFill>
                <a:latin typeface="+mn-lt"/>
                <a:ea typeface="+mn-ea"/>
                <a:cs typeface="+mn-cs"/>
              </a:defRPr>
            </a:lvl3pPr>
            <a:lvl4pPr marL="1008380" algn="l" defTabSz="671830" rtl="0" eaLnBrk="1" latinLnBrk="0" hangingPunct="1">
              <a:defRPr sz="1325" kern="1200">
                <a:solidFill>
                  <a:schemeClr val="lt1"/>
                </a:solidFill>
                <a:latin typeface="+mn-lt"/>
                <a:ea typeface="+mn-ea"/>
                <a:cs typeface="+mn-cs"/>
              </a:defRPr>
            </a:lvl4pPr>
            <a:lvl5pPr marL="1344295" algn="l" defTabSz="671830" rtl="0" eaLnBrk="1" latinLnBrk="0" hangingPunct="1">
              <a:defRPr sz="1325" kern="1200">
                <a:solidFill>
                  <a:schemeClr val="lt1"/>
                </a:solidFill>
                <a:latin typeface="+mn-lt"/>
                <a:ea typeface="+mn-ea"/>
                <a:cs typeface="+mn-cs"/>
              </a:defRPr>
            </a:lvl5pPr>
            <a:lvl6pPr marL="1680210" algn="l" defTabSz="671830" rtl="0" eaLnBrk="1" latinLnBrk="0" hangingPunct="1">
              <a:defRPr sz="1325" kern="1200">
                <a:solidFill>
                  <a:schemeClr val="lt1"/>
                </a:solidFill>
                <a:latin typeface="+mn-lt"/>
                <a:ea typeface="+mn-ea"/>
                <a:cs typeface="+mn-cs"/>
              </a:defRPr>
            </a:lvl6pPr>
            <a:lvl7pPr marL="2016125" algn="l" defTabSz="671830" rtl="0" eaLnBrk="1" latinLnBrk="0" hangingPunct="1">
              <a:defRPr sz="1325" kern="1200">
                <a:solidFill>
                  <a:schemeClr val="lt1"/>
                </a:solidFill>
                <a:latin typeface="+mn-lt"/>
                <a:ea typeface="+mn-ea"/>
                <a:cs typeface="+mn-cs"/>
              </a:defRPr>
            </a:lvl7pPr>
            <a:lvl8pPr marL="2352040" algn="l" defTabSz="671830" rtl="0" eaLnBrk="1" latinLnBrk="0" hangingPunct="1">
              <a:defRPr sz="1325" kern="1200">
                <a:solidFill>
                  <a:schemeClr val="lt1"/>
                </a:solidFill>
                <a:latin typeface="+mn-lt"/>
                <a:ea typeface="+mn-ea"/>
                <a:cs typeface="+mn-cs"/>
              </a:defRPr>
            </a:lvl8pPr>
            <a:lvl9pPr marL="2688590" algn="l" defTabSz="671830" rtl="0" eaLnBrk="1" latinLnBrk="0" hangingPunct="1">
              <a:defRPr sz="1325" kern="1200">
                <a:solidFill>
                  <a:schemeClr val="lt1"/>
                </a:solidFill>
                <a:latin typeface="+mn-lt"/>
                <a:ea typeface="+mn-ea"/>
                <a:cs typeface="+mn-cs"/>
              </a:defRPr>
            </a:lvl9pPr>
          </a:lstStyle>
          <a:p>
            <a:pPr algn="ctr">
              <a:lnSpc>
                <a:spcPct val="130000"/>
              </a:lnSpc>
            </a:pPr>
            <a:r>
              <a:rPr lang="en-US" altLang="zh-CN" sz="1178" b="1">
                <a:solidFill>
                  <a:schemeClr val="bg1"/>
                </a:solidFill>
                <a:cs typeface="+mn-ea"/>
                <a:sym typeface="+mn-lt"/>
              </a:rPr>
              <a:t>04</a:t>
            </a:r>
            <a:endParaRPr lang="zh-CN" altLang="en-US" sz="1178" b="1">
              <a:solidFill>
                <a:schemeClr val="bg1"/>
              </a:solidFill>
              <a:cs typeface="+mn-ea"/>
              <a:sym typeface="+mn-lt"/>
            </a:endParaRPr>
          </a:p>
        </p:txBody>
      </p:sp>
      <p:sp>
        <p:nvSpPr>
          <p:cNvPr id="8" name="文本框 17">
            <a:extLst>
              <a:ext uri="{FF2B5EF4-FFF2-40B4-BE49-F238E27FC236}">
                <a16:creationId xmlns="" xmlns:a16="http://schemas.microsoft.com/office/drawing/2014/main" id="{96384530-4A4B-4D7D-AD66-38AFC8169FB6}"/>
              </a:ext>
            </a:extLst>
          </p:cNvPr>
          <p:cNvSpPr txBox="1"/>
          <p:nvPr/>
        </p:nvSpPr>
        <p:spPr>
          <a:xfrm>
            <a:off x="4495081" y="1017991"/>
            <a:ext cx="1579278" cy="452433"/>
          </a:xfrm>
          <a:prstGeom prst="rect">
            <a:avLst/>
          </a:prstGeom>
          <a:noFill/>
        </p:spPr>
        <p:txBody>
          <a:bodyPr wrap="none" rtlCol="0">
            <a:spAutoFit/>
          </a:bodyPr>
          <a:lstStyle>
            <a:defPPr>
              <a:defRPr lang="en-US"/>
            </a:defPPr>
            <a:lvl1pPr marL="0" algn="l" defTabSz="671830" rtl="0" eaLnBrk="1" latinLnBrk="0" hangingPunct="1">
              <a:defRPr sz="1325" kern="1200">
                <a:solidFill>
                  <a:schemeClr val="tx1"/>
                </a:solidFill>
                <a:latin typeface="+mn-lt"/>
                <a:ea typeface="+mn-ea"/>
                <a:cs typeface="+mn-cs"/>
              </a:defRPr>
            </a:lvl1pPr>
            <a:lvl2pPr marL="335915" algn="l" defTabSz="671830" rtl="0" eaLnBrk="1" latinLnBrk="0" hangingPunct="1">
              <a:defRPr sz="1325" kern="1200">
                <a:solidFill>
                  <a:schemeClr val="tx1"/>
                </a:solidFill>
                <a:latin typeface="+mn-lt"/>
                <a:ea typeface="+mn-ea"/>
                <a:cs typeface="+mn-cs"/>
              </a:defRPr>
            </a:lvl2pPr>
            <a:lvl3pPr marL="671830" algn="l" defTabSz="671830" rtl="0" eaLnBrk="1" latinLnBrk="0" hangingPunct="1">
              <a:defRPr sz="1325" kern="1200">
                <a:solidFill>
                  <a:schemeClr val="tx1"/>
                </a:solidFill>
                <a:latin typeface="+mn-lt"/>
                <a:ea typeface="+mn-ea"/>
                <a:cs typeface="+mn-cs"/>
              </a:defRPr>
            </a:lvl3pPr>
            <a:lvl4pPr marL="1008380" algn="l" defTabSz="671830" rtl="0" eaLnBrk="1" latinLnBrk="0" hangingPunct="1">
              <a:defRPr sz="1325" kern="1200">
                <a:solidFill>
                  <a:schemeClr val="tx1"/>
                </a:solidFill>
                <a:latin typeface="+mn-lt"/>
                <a:ea typeface="+mn-ea"/>
                <a:cs typeface="+mn-cs"/>
              </a:defRPr>
            </a:lvl4pPr>
            <a:lvl5pPr marL="1344295" algn="l" defTabSz="671830" rtl="0" eaLnBrk="1" latinLnBrk="0" hangingPunct="1">
              <a:defRPr sz="1325" kern="1200">
                <a:solidFill>
                  <a:schemeClr val="tx1"/>
                </a:solidFill>
                <a:latin typeface="+mn-lt"/>
                <a:ea typeface="+mn-ea"/>
                <a:cs typeface="+mn-cs"/>
              </a:defRPr>
            </a:lvl5pPr>
            <a:lvl6pPr marL="1680210" algn="l" defTabSz="671830" rtl="0" eaLnBrk="1" latinLnBrk="0" hangingPunct="1">
              <a:defRPr sz="1325" kern="1200">
                <a:solidFill>
                  <a:schemeClr val="tx1"/>
                </a:solidFill>
                <a:latin typeface="+mn-lt"/>
                <a:ea typeface="+mn-ea"/>
                <a:cs typeface="+mn-cs"/>
              </a:defRPr>
            </a:lvl6pPr>
            <a:lvl7pPr marL="2016125" algn="l" defTabSz="671830" rtl="0" eaLnBrk="1" latinLnBrk="0" hangingPunct="1">
              <a:defRPr sz="1325" kern="1200">
                <a:solidFill>
                  <a:schemeClr val="tx1"/>
                </a:solidFill>
                <a:latin typeface="+mn-lt"/>
                <a:ea typeface="+mn-ea"/>
                <a:cs typeface="+mn-cs"/>
              </a:defRPr>
            </a:lvl7pPr>
            <a:lvl8pPr marL="2352040" algn="l" defTabSz="671830" rtl="0" eaLnBrk="1" latinLnBrk="0" hangingPunct="1">
              <a:defRPr sz="1325" kern="1200">
                <a:solidFill>
                  <a:schemeClr val="tx1"/>
                </a:solidFill>
                <a:latin typeface="+mn-lt"/>
                <a:ea typeface="+mn-ea"/>
                <a:cs typeface="+mn-cs"/>
              </a:defRPr>
            </a:lvl8pPr>
            <a:lvl9pPr marL="2688590" algn="l" defTabSz="671830" rtl="0" eaLnBrk="1" latinLnBrk="0" hangingPunct="1">
              <a:defRPr sz="1325" kern="1200">
                <a:solidFill>
                  <a:schemeClr val="tx1"/>
                </a:solidFill>
                <a:latin typeface="+mn-lt"/>
                <a:ea typeface="+mn-ea"/>
                <a:cs typeface="+mn-cs"/>
              </a:defRPr>
            </a:lvl9pPr>
          </a:lstStyle>
          <a:p>
            <a:pPr>
              <a:lnSpc>
                <a:spcPct val="130000"/>
              </a:lnSpc>
            </a:pPr>
            <a:r>
              <a:rPr lang="zh-CN" altLang="en-US" sz="1800" b="1" dirty="0">
                <a:gradFill>
                  <a:gsLst>
                    <a:gs pos="0">
                      <a:srgbClr val="E94E84"/>
                    </a:gs>
                    <a:gs pos="100000">
                      <a:srgbClr val="82539E"/>
                    </a:gs>
                  </a:gsLst>
                  <a:path path="circle">
                    <a:fillToRect l="100000" t="100000"/>
                  </a:path>
                </a:gradFill>
                <a:cs typeface="+mn-ea"/>
                <a:sym typeface="+mn-lt"/>
              </a:rPr>
              <a:t>输入标题内容</a:t>
            </a:r>
          </a:p>
        </p:txBody>
      </p:sp>
      <p:sp>
        <p:nvSpPr>
          <p:cNvPr id="9" name="矩形 8"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 xmlns:a16="http://schemas.microsoft.com/office/drawing/2014/main" id="{CC9803DE-A052-45B6-B245-54B49BCEFBDA}"/>
              </a:ext>
            </a:extLst>
          </p:cNvPr>
          <p:cNvSpPr/>
          <p:nvPr/>
        </p:nvSpPr>
        <p:spPr>
          <a:xfrm>
            <a:off x="4495080" y="1400847"/>
            <a:ext cx="2510439" cy="237244"/>
          </a:xfrm>
          <a:prstGeom prst="rect">
            <a:avLst/>
          </a:prstGeom>
        </p:spPr>
        <p:txBody>
          <a:bodyPr wrap="square">
            <a:spAutoFit/>
          </a:bodyPr>
          <a:lstStyle>
            <a:defPPr>
              <a:defRPr lang="en-US"/>
            </a:defPPr>
            <a:lvl1pPr marL="0" algn="l" defTabSz="671830" rtl="0" eaLnBrk="1" latinLnBrk="0" hangingPunct="1">
              <a:defRPr sz="1325" kern="1200">
                <a:solidFill>
                  <a:schemeClr val="tx1"/>
                </a:solidFill>
                <a:latin typeface="+mn-lt"/>
                <a:ea typeface="+mn-ea"/>
                <a:cs typeface="+mn-cs"/>
              </a:defRPr>
            </a:lvl1pPr>
            <a:lvl2pPr marL="335915" algn="l" defTabSz="671830" rtl="0" eaLnBrk="1" latinLnBrk="0" hangingPunct="1">
              <a:defRPr sz="1325" kern="1200">
                <a:solidFill>
                  <a:schemeClr val="tx1"/>
                </a:solidFill>
                <a:latin typeface="+mn-lt"/>
                <a:ea typeface="+mn-ea"/>
                <a:cs typeface="+mn-cs"/>
              </a:defRPr>
            </a:lvl2pPr>
            <a:lvl3pPr marL="671830" algn="l" defTabSz="671830" rtl="0" eaLnBrk="1" latinLnBrk="0" hangingPunct="1">
              <a:defRPr sz="1325" kern="1200">
                <a:solidFill>
                  <a:schemeClr val="tx1"/>
                </a:solidFill>
                <a:latin typeface="+mn-lt"/>
                <a:ea typeface="+mn-ea"/>
                <a:cs typeface="+mn-cs"/>
              </a:defRPr>
            </a:lvl3pPr>
            <a:lvl4pPr marL="1008380" algn="l" defTabSz="671830" rtl="0" eaLnBrk="1" latinLnBrk="0" hangingPunct="1">
              <a:defRPr sz="1325" kern="1200">
                <a:solidFill>
                  <a:schemeClr val="tx1"/>
                </a:solidFill>
                <a:latin typeface="+mn-lt"/>
                <a:ea typeface="+mn-ea"/>
                <a:cs typeface="+mn-cs"/>
              </a:defRPr>
            </a:lvl4pPr>
            <a:lvl5pPr marL="1344295" algn="l" defTabSz="671830" rtl="0" eaLnBrk="1" latinLnBrk="0" hangingPunct="1">
              <a:defRPr sz="1325" kern="1200">
                <a:solidFill>
                  <a:schemeClr val="tx1"/>
                </a:solidFill>
                <a:latin typeface="+mn-lt"/>
                <a:ea typeface="+mn-ea"/>
                <a:cs typeface="+mn-cs"/>
              </a:defRPr>
            </a:lvl5pPr>
            <a:lvl6pPr marL="1680210" algn="l" defTabSz="671830" rtl="0" eaLnBrk="1" latinLnBrk="0" hangingPunct="1">
              <a:defRPr sz="1325" kern="1200">
                <a:solidFill>
                  <a:schemeClr val="tx1"/>
                </a:solidFill>
                <a:latin typeface="+mn-lt"/>
                <a:ea typeface="+mn-ea"/>
                <a:cs typeface="+mn-cs"/>
              </a:defRPr>
            </a:lvl6pPr>
            <a:lvl7pPr marL="2016125" algn="l" defTabSz="671830" rtl="0" eaLnBrk="1" latinLnBrk="0" hangingPunct="1">
              <a:defRPr sz="1325" kern="1200">
                <a:solidFill>
                  <a:schemeClr val="tx1"/>
                </a:solidFill>
                <a:latin typeface="+mn-lt"/>
                <a:ea typeface="+mn-ea"/>
                <a:cs typeface="+mn-cs"/>
              </a:defRPr>
            </a:lvl7pPr>
            <a:lvl8pPr marL="2352040" algn="l" defTabSz="671830" rtl="0" eaLnBrk="1" latinLnBrk="0" hangingPunct="1">
              <a:defRPr sz="1325" kern="1200">
                <a:solidFill>
                  <a:schemeClr val="tx1"/>
                </a:solidFill>
                <a:latin typeface="+mn-lt"/>
                <a:ea typeface="+mn-ea"/>
                <a:cs typeface="+mn-cs"/>
              </a:defRPr>
            </a:lvl8pPr>
            <a:lvl9pPr marL="2688590" algn="l" defTabSz="671830" rtl="0" eaLnBrk="1" latinLnBrk="0" hangingPunct="1">
              <a:defRPr sz="1325" kern="1200">
                <a:solidFill>
                  <a:schemeClr val="tx1"/>
                </a:solidFill>
                <a:latin typeface="+mn-lt"/>
                <a:ea typeface="+mn-ea"/>
                <a:cs typeface="+mn-cs"/>
              </a:defRPr>
            </a:lvl9pPr>
          </a:lstStyle>
          <a:p>
            <a:pPr>
              <a:lnSpc>
                <a:spcPct val="130000"/>
              </a:lnSpc>
            </a:pPr>
            <a:r>
              <a:rPr lang="en-US" altLang="zh-CN" sz="788" dirty="0">
                <a:gradFill>
                  <a:gsLst>
                    <a:gs pos="0">
                      <a:srgbClr val="E94E84"/>
                    </a:gs>
                    <a:gs pos="100000">
                      <a:srgbClr val="82539E"/>
                    </a:gs>
                  </a:gsLst>
                  <a:path path="circle">
                    <a:fillToRect l="100000" t="100000"/>
                  </a:path>
                </a:gradFill>
                <a:cs typeface="+mn-ea"/>
                <a:sym typeface="+mn-lt"/>
              </a:rPr>
              <a:t>Lorem ipsum dolor sit </a:t>
            </a:r>
            <a:r>
              <a:rPr lang="en-US" altLang="zh-CN" sz="788" dirty="0" err="1">
                <a:gradFill>
                  <a:gsLst>
                    <a:gs pos="0">
                      <a:srgbClr val="E94E84"/>
                    </a:gs>
                    <a:gs pos="100000">
                      <a:srgbClr val="82539E"/>
                    </a:gs>
                  </a:gsLst>
                  <a:path path="circle">
                    <a:fillToRect l="100000" t="100000"/>
                  </a:path>
                </a:gradFill>
                <a:cs typeface="+mn-ea"/>
                <a:sym typeface="+mn-lt"/>
              </a:rPr>
              <a:t>amet</a:t>
            </a:r>
            <a:r>
              <a:rPr lang="en-US" altLang="zh-CN" sz="788" dirty="0">
                <a:gradFill>
                  <a:gsLst>
                    <a:gs pos="0">
                      <a:srgbClr val="E94E84"/>
                    </a:gs>
                    <a:gs pos="100000">
                      <a:srgbClr val="82539E"/>
                    </a:gs>
                  </a:gsLst>
                  <a:path path="circle">
                    <a:fillToRect l="100000" t="100000"/>
                  </a:path>
                </a:gradFill>
                <a:cs typeface="+mn-ea"/>
                <a:sym typeface="+mn-lt"/>
              </a:rPr>
              <a:t>, </a:t>
            </a:r>
            <a:r>
              <a:rPr lang="en-US" altLang="zh-CN" sz="788" dirty="0" err="1">
                <a:gradFill>
                  <a:gsLst>
                    <a:gs pos="0">
                      <a:srgbClr val="E94E84"/>
                    </a:gs>
                    <a:gs pos="100000">
                      <a:srgbClr val="82539E"/>
                    </a:gs>
                  </a:gsLst>
                  <a:path path="circle">
                    <a:fillToRect l="100000" t="100000"/>
                  </a:path>
                </a:gradFill>
                <a:cs typeface="+mn-ea"/>
                <a:sym typeface="+mn-lt"/>
              </a:rPr>
              <a:t>consectetur</a:t>
            </a:r>
            <a:r>
              <a:rPr lang="en-US" altLang="zh-CN" sz="788" dirty="0">
                <a:gradFill>
                  <a:gsLst>
                    <a:gs pos="0">
                      <a:srgbClr val="E94E84"/>
                    </a:gs>
                    <a:gs pos="100000">
                      <a:srgbClr val="82539E"/>
                    </a:gs>
                  </a:gsLst>
                  <a:path path="circle">
                    <a:fillToRect l="100000" t="100000"/>
                  </a:path>
                </a:gradFill>
                <a:cs typeface="+mn-ea"/>
                <a:sym typeface="+mn-lt"/>
              </a:rPr>
              <a:t> </a:t>
            </a:r>
            <a:r>
              <a:rPr lang="en-US" altLang="zh-CN" sz="788" dirty="0" err="1">
                <a:gradFill>
                  <a:gsLst>
                    <a:gs pos="0">
                      <a:srgbClr val="E94E84"/>
                    </a:gs>
                    <a:gs pos="100000">
                      <a:srgbClr val="82539E"/>
                    </a:gs>
                  </a:gsLst>
                  <a:path path="circle">
                    <a:fillToRect l="100000" t="100000"/>
                  </a:path>
                </a:gradFill>
                <a:cs typeface="+mn-ea"/>
                <a:sym typeface="+mn-lt"/>
              </a:rPr>
              <a:t>adipiscing</a:t>
            </a:r>
            <a:r>
              <a:rPr lang="en-US" altLang="zh-CN" sz="788" dirty="0">
                <a:gradFill>
                  <a:gsLst>
                    <a:gs pos="0">
                      <a:srgbClr val="E94E84"/>
                    </a:gs>
                    <a:gs pos="100000">
                      <a:srgbClr val="82539E"/>
                    </a:gs>
                  </a:gsLst>
                  <a:path path="circle">
                    <a:fillToRect l="100000" t="100000"/>
                  </a:path>
                </a:gradFill>
                <a:cs typeface="+mn-ea"/>
                <a:sym typeface="+mn-lt"/>
              </a:rPr>
              <a:t> </a:t>
            </a:r>
            <a:r>
              <a:rPr lang="en-US" altLang="zh-CN" sz="788" dirty="0" err="1">
                <a:gradFill>
                  <a:gsLst>
                    <a:gs pos="0">
                      <a:srgbClr val="E94E84"/>
                    </a:gs>
                    <a:gs pos="100000">
                      <a:srgbClr val="82539E"/>
                    </a:gs>
                  </a:gsLst>
                  <a:path path="circle">
                    <a:fillToRect l="100000" t="100000"/>
                  </a:path>
                </a:gradFill>
                <a:cs typeface="+mn-ea"/>
                <a:sym typeface="+mn-lt"/>
              </a:rPr>
              <a:t>elit</a:t>
            </a:r>
            <a:r>
              <a:rPr lang="en-US" altLang="zh-CN" sz="788" dirty="0">
                <a:gradFill>
                  <a:gsLst>
                    <a:gs pos="0">
                      <a:srgbClr val="E94E84"/>
                    </a:gs>
                    <a:gs pos="100000">
                      <a:srgbClr val="82539E"/>
                    </a:gs>
                  </a:gsLst>
                  <a:path path="circle">
                    <a:fillToRect l="100000" t="100000"/>
                  </a:path>
                </a:gradFill>
                <a:cs typeface="+mn-ea"/>
                <a:sym typeface="+mn-lt"/>
              </a:rPr>
              <a:t>. </a:t>
            </a:r>
            <a:endParaRPr lang="zh-CN" altLang="en-US" sz="788" dirty="0">
              <a:gradFill>
                <a:gsLst>
                  <a:gs pos="0">
                    <a:srgbClr val="E94E84"/>
                  </a:gs>
                  <a:gs pos="100000">
                    <a:srgbClr val="82539E"/>
                  </a:gs>
                </a:gsLst>
                <a:path path="circle">
                  <a:fillToRect l="100000" t="100000"/>
                </a:path>
              </a:gradFill>
              <a:cs typeface="+mn-ea"/>
              <a:sym typeface="+mn-lt"/>
            </a:endParaRPr>
          </a:p>
        </p:txBody>
      </p:sp>
      <p:sp>
        <p:nvSpPr>
          <p:cNvPr id="10" name="文本框 19">
            <a:extLst>
              <a:ext uri="{FF2B5EF4-FFF2-40B4-BE49-F238E27FC236}">
                <a16:creationId xmlns="" xmlns:a16="http://schemas.microsoft.com/office/drawing/2014/main" id="{1551D656-EA96-4877-A348-9ABD0566194E}"/>
              </a:ext>
            </a:extLst>
          </p:cNvPr>
          <p:cNvSpPr txBox="1"/>
          <p:nvPr/>
        </p:nvSpPr>
        <p:spPr>
          <a:xfrm>
            <a:off x="4495081" y="1872103"/>
            <a:ext cx="1579278" cy="452433"/>
          </a:xfrm>
          <a:prstGeom prst="rect">
            <a:avLst/>
          </a:prstGeom>
          <a:noFill/>
        </p:spPr>
        <p:txBody>
          <a:bodyPr wrap="none" rtlCol="0">
            <a:spAutoFit/>
          </a:bodyPr>
          <a:lstStyle>
            <a:defPPr>
              <a:defRPr lang="en-US"/>
            </a:defPPr>
            <a:lvl1pPr marL="0" algn="l" defTabSz="671830" rtl="0" eaLnBrk="1" latinLnBrk="0" hangingPunct="1">
              <a:defRPr sz="1325" kern="1200">
                <a:solidFill>
                  <a:schemeClr val="tx1"/>
                </a:solidFill>
                <a:latin typeface="+mn-lt"/>
                <a:ea typeface="+mn-ea"/>
                <a:cs typeface="+mn-cs"/>
              </a:defRPr>
            </a:lvl1pPr>
            <a:lvl2pPr marL="335915" algn="l" defTabSz="671830" rtl="0" eaLnBrk="1" latinLnBrk="0" hangingPunct="1">
              <a:defRPr sz="1325" kern="1200">
                <a:solidFill>
                  <a:schemeClr val="tx1"/>
                </a:solidFill>
                <a:latin typeface="+mn-lt"/>
                <a:ea typeface="+mn-ea"/>
                <a:cs typeface="+mn-cs"/>
              </a:defRPr>
            </a:lvl2pPr>
            <a:lvl3pPr marL="671830" algn="l" defTabSz="671830" rtl="0" eaLnBrk="1" latinLnBrk="0" hangingPunct="1">
              <a:defRPr sz="1325" kern="1200">
                <a:solidFill>
                  <a:schemeClr val="tx1"/>
                </a:solidFill>
                <a:latin typeface="+mn-lt"/>
                <a:ea typeface="+mn-ea"/>
                <a:cs typeface="+mn-cs"/>
              </a:defRPr>
            </a:lvl3pPr>
            <a:lvl4pPr marL="1008380" algn="l" defTabSz="671830" rtl="0" eaLnBrk="1" latinLnBrk="0" hangingPunct="1">
              <a:defRPr sz="1325" kern="1200">
                <a:solidFill>
                  <a:schemeClr val="tx1"/>
                </a:solidFill>
                <a:latin typeface="+mn-lt"/>
                <a:ea typeface="+mn-ea"/>
                <a:cs typeface="+mn-cs"/>
              </a:defRPr>
            </a:lvl4pPr>
            <a:lvl5pPr marL="1344295" algn="l" defTabSz="671830" rtl="0" eaLnBrk="1" latinLnBrk="0" hangingPunct="1">
              <a:defRPr sz="1325" kern="1200">
                <a:solidFill>
                  <a:schemeClr val="tx1"/>
                </a:solidFill>
                <a:latin typeface="+mn-lt"/>
                <a:ea typeface="+mn-ea"/>
                <a:cs typeface="+mn-cs"/>
              </a:defRPr>
            </a:lvl5pPr>
            <a:lvl6pPr marL="1680210" algn="l" defTabSz="671830" rtl="0" eaLnBrk="1" latinLnBrk="0" hangingPunct="1">
              <a:defRPr sz="1325" kern="1200">
                <a:solidFill>
                  <a:schemeClr val="tx1"/>
                </a:solidFill>
                <a:latin typeface="+mn-lt"/>
                <a:ea typeface="+mn-ea"/>
                <a:cs typeface="+mn-cs"/>
              </a:defRPr>
            </a:lvl6pPr>
            <a:lvl7pPr marL="2016125" algn="l" defTabSz="671830" rtl="0" eaLnBrk="1" latinLnBrk="0" hangingPunct="1">
              <a:defRPr sz="1325" kern="1200">
                <a:solidFill>
                  <a:schemeClr val="tx1"/>
                </a:solidFill>
                <a:latin typeface="+mn-lt"/>
                <a:ea typeface="+mn-ea"/>
                <a:cs typeface="+mn-cs"/>
              </a:defRPr>
            </a:lvl7pPr>
            <a:lvl8pPr marL="2352040" algn="l" defTabSz="671830" rtl="0" eaLnBrk="1" latinLnBrk="0" hangingPunct="1">
              <a:defRPr sz="1325" kern="1200">
                <a:solidFill>
                  <a:schemeClr val="tx1"/>
                </a:solidFill>
                <a:latin typeface="+mn-lt"/>
                <a:ea typeface="+mn-ea"/>
                <a:cs typeface="+mn-cs"/>
              </a:defRPr>
            </a:lvl8pPr>
            <a:lvl9pPr marL="2688590" algn="l" defTabSz="671830" rtl="0" eaLnBrk="1" latinLnBrk="0" hangingPunct="1">
              <a:defRPr sz="1325" kern="1200">
                <a:solidFill>
                  <a:schemeClr val="tx1"/>
                </a:solidFill>
                <a:latin typeface="+mn-lt"/>
                <a:ea typeface="+mn-ea"/>
                <a:cs typeface="+mn-cs"/>
              </a:defRPr>
            </a:lvl9pPr>
          </a:lstStyle>
          <a:p>
            <a:pPr>
              <a:lnSpc>
                <a:spcPct val="130000"/>
              </a:lnSpc>
            </a:pPr>
            <a:r>
              <a:rPr lang="zh-CN" altLang="en-US" sz="1800" b="1">
                <a:gradFill>
                  <a:gsLst>
                    <a:gs pos="0">
                      <a:srgbClr val="E94E84"/>
                    </a:gs>
                    <a:gs pos="100000">
                      <a:srgbClr val="82539E"/>
                    </a:gs>
                  </a:gsLst>
                  <a:path path="circle">
                    <a:fillToRect l="100000" t="100000"/>
                  </a:path>
                </a:gradFill>
                <a:cs typeface="+mn-ea"/>
                <a:sym typeface="+mn-lt"/>
              </a:rPr>
              <a:t>输入标题内容</a:t>
            </a:r>
          </a:p>
        </p:txBody>
      </p:sp>
      <p:sp>
        <p:nvSpPr>
          <p:cNvPr id="11" name="矩形 1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 xmlns:a16="http://schemas.microsoft.com/office/drawing/2014/main" id="{2512FC01-2BF0-454D-BF29-FF05468F23E4}"/>
              </a:ext>
            </a:extLst>
          </p:cNvPr>
          <p:cNvSpPr/>
          <p:nvPr/>
        </p:nvSpPr>
        <p:spPr>
          <a:xfrm>
            <a:off x="4495080" y="2254968"/>
            <a:ext cx="2510439" cy="237244"/>
          </a:xfrm>
          <a:prstGeom prst="rect">
            <a:avLst/>
          </a:prstGeom>
        </p:spPr>
        <p:txBody>
          <a:bodyPr wrap="square">
            <a:spAutoFit/>
          </a:bodyPr>
          <a:lstStyle>
            <a:defPPr>
              <a:defRPr lang="en-US"/>
            </a:defPPr>
            <a:lvl1pPr marL="0" algn="l" defTabSz="671830" rtl="0" eaLnBrk="1" latinLnBrk="0" hangingPunct="1">
              <a:defRPr sz="1325" kern="1200">
                <a:solidFill>
                  <a:schemeClr val="tx1"/>
                </a:solidFill>
                <a:latin typeface="+mn-lt"/>
                <a:ea typeface="+mn-ea"/>
                <a:cs typeface="+mn-cs"/>
              </a:defRPr>
            </a:lvl1pPr>
            <a:lvl2pPr marL="335915" algn="l" defTabSz="671830" rtl="0" eaLnBrk="1" latinLnBrk="0" hangingPunct="1">
              <a:defRPr sz="1325" kern="1200">
                <a:solidFill>
                  <a:schemeClr val="tx1"/>
                </a:solidFill>
                <a:latin typeface="+mn-lt"/>
                <a:ea typeface="+mn-ea"/>
                <a:cs typeface="+mn-cs"/>
              </a:defRPr>
            </a:lvl2pPr>
            <a:lvl3pPr marL="671830" algn="l" defTabSz="671830" rtl="0" eaLnBrk="1" latinLnBrk="0" hangingPunct="1">
              <a:defRPr sz="1325" kern="1200">
                <a:solidFill>
                  <a:schemeClr val="tx1"/>
                </a:solidFill>
                <a:latin typeface="+mn-lt"/>
                <a:ea typeface="+mn-ea"/>
                <a:cs typeface="+mn-cs"/>
              </a:defRPr>
            </a:lvl3pPr>
            <a:lvl4pPr marL="1008380" algn="l" defTabSz="671830" rtl="0" eaLnBrk="1" latinLnBrk="0" hangingPunct="1">
              <a:defRPr sz="1325" kern="1200">
                <a:solidFill>
                  <a:schemeClr val="tx1"/>
                </a:solidFill>
                <a:latin typeface="+mn-lt"/>
                <a:ea typeface="+mn-ea"/>
                <a:cs typeface="+mn-cs"/>
              </a:defRPr>
            </a:lvl4pPr>
            <a:lvl5pPr marL="1344295" algn="l" defTabSz="671830" rtl="0" eaLnBrk="1" latinLnBrk="0" hangingPunct="1">
              <a:defRPr sz="1325" kern="1200">
                <a:solidFill>
                  <a:schemeClr val="tx1"/>
                </a:solidFill>
                <a:latin typeface="+mn-lt"/>
                <a:ea typeface="+mn-ea"/>
                <a:cs typeface="+mn-cs"/>
              </a:defRPr>
            </a:lvl5pPr>
            <a:lvl6pPr marL="1680210" algn="l" defTabSz="671830" rtl="0" eaLnBrk="1" latinLnBrk="0" hangingPunct="1">
              <a:defRPr sz="1325" kern="1200">
                <a:solidFill>
                  <a:schemeClr val="tx1"/>
                </a:solidFill>
                <a:latin typeface="+mn-lt"/>
                <a:ea typeface="+mn-ea"/>
                <a:cs typeface="+mn-cs"/>
              </a:defRPr>
            </a:lvl6pPr>
            <a:lvl7pPr marL="2016125" algn="l" defTabSz="671830" rtl="0" eaLnBrk="1" latinLnBrk="0" hangingPunct="1">
              <a:defRPr sz="1325" kern="1200">
                <a:solidFill>
                  <a:schemeClr val="tx1"/>
                </a:solidFill>
                <a:latin typeface="+mn-lt"/>
                <a:ea typeface="+mn-ea"/>
                <a:cs typeface="+mn-cs"/>
              </a:defRPr>
            </a:lvl7pPr>
            <a:lvl8pPr marL="2352040" algn="l" defTabSz="671830" rtl="0" eaLnBrk="1" latinLnBrk="0" hangingPunct="1">
              <a:defRPr sz="1325" kern="1200">
                <a:solidFill>
                  <a:schemeClr val="tx1"/>
                </a:solidFill>
                <a:latin typeface="+mn-lt"/>
                <a:ea typeface="+mn-ea"/>
                <a:cs typeface="+mn-cs"/>
              </a:defRPr>
            </a:lvl8pPr>
            <a:lvl9pPr marL="2688590" algn="l" defTabSz="671830" rtl="0" eaLnBrk="1" latinLnBrk="0" hangingPunct="1">
              <a:defRPr sz="1325" kern="1200">
                <a:solidFill>
                  <a:schemeClr val="tx1"/>
                </a:solidFill>
                <a:latin typeface="+mn-lt"/>
                <a:ea typeface="+mn-ea"/>
                <a:cs typeface="+mn-cs"/>
              </a:defRPr>
            </a:lvl9pPr>
          </a:lstStyle>
          <a:p>
            <a:pPr>
              <a:lnSpc>
                <a:spcPct val="130000"/>
              </a:lnSpc>
            </a:pPr>
            <a:r>
              <a:rPr lang="en-US" altLang="zh-CN" sz="788">
                <a:gradFill>
                  <a:gsLst>
                    <a:gs pos="0">
                      <a:srgbClr val="E94E84"/>
                    </a:gs>
                    <a:gs pos="100000">
                      <a:srgbClr val="82539E"/>
                    </a:gs>
                  </a:gsLst>
                  <a:path path="circle">
                    <a:fillToRect l="100000" t="100000"/>
                  </a:path>
                </a:gradFill>
                <a:cs typeface="+mn-ea"/>
                <a:sym typeface="+mn-lt"/>
              </a:rPr>
              <a:t>Lorem ipsum dolor sit amet, consectetur adipiscing elit. </a:t>
            </a:r>
            <a:endParaRPr lang="zh-CN" altLang="en-US" sz="788">
              <a:gradFill>
                <a:gsLst>
                  <a:gs pos="0">
                    <a:srgbClr val="E94E84"/>
                  </a:gs>
                  <a:gs pos="100000">
                    <a:srgbClr val="82539E"/>
                  </a:gs>
                </a:gsLst>
                <a:path path="circle">
                  <a:fillToRect l="100000" t="100000"/>
                </a:path>
              </a:gradFill>
              <a:cs typeface="+mn-ea"/>
              <a:sym typeface="+mn-lt"/>
            </a:endParaRPr>
          </a:p>
        </p:txBody>
      </p:sp>
      <p:sp>
        <p:nvSpPr>
          <p:cNvPr id="12" name="文本框 21">
            <a:extLst>
              <a:ext uri="{FF2B5EF4-FFF2-40B4-BE49-F238E27FC236}">
                <a16:creationId xmlns="" xmlns:a16="http://schemas.microsoft.com/office/drawing/2014/main" id="{B209E25C-111D-4DCE-96AF-C530F74AEEBB}"/>
              </a:ext>
            </a:extLst>
          </p:cNvPr>
          <p:cNvSpPr txBox="1"/>
          <p:nvPr/>
        </p:nvSpPr>
        <p:spPr>
          <a:xfrm>
            <a:off x="4495081" y="2657879"/>
            <a:ext cx="1579278" cy="452433"/>
          </a:xfrm>
          <a:prstGeom prst="rect">
            <a:avLst/>
          </a:prstGeom>
          <a:noFill/>
        </p:spPr>
        <p:txBody>
          <a:bodyPr wrap="none" rtlCol="0">
            <a:spAutoFit/>
          </a:bodyPr>
          <a:lstStyle>
            <a:defPPr>
              <a:defRPr lang="en-US"/>
            </a:defPPr>
            <a:lvl1pPr marL="0" algn="l" defTabSz="671830" rtl="0" eaLnBrk="1" latinLnBrk="0" hangingPunct="1">
              <a:defRPr sz="1325" kern="1200">
                <a:solidFill>
                  <a:schemeClr val="tx1"/>
                </a:solidFill>
                <a:latin typeface="+mn-lt"/>
                <a:ea typeface="+mn-ea"/>
                <a:cs typeface="+mn-cs"/>
              </a:defRPr>
            </a:lvl1pPr>
            <a:lvl2pPr marL="335915" algn="l" defTabSz="671830" rtl="0" eaLnBrk="1" latinLnBrk="0" hangingPunct="1">
              <a:defRPr sz="1325" kern="1200">
                <a:solidFill>
                  <a:schemeClr val="tx1"/>
                </a:solidFill>
                <a:latin typeface="+mn-lt"/>
                <a:ea typeface="+mn-ea"/>
                <a:cs typeface="+mn-cs"/>
              </a:defRPr>
            </a:lvl2pPr>
            <a:lvl3pPr marL="671830" algn="l" defTabSz="671830" rtl="0" eaLnBrk="1" latinLnBrk="0" hangingPunct="1">
              <a:defRPr sz="1325" kern="1200">
                <a:solidFill>
                  <a:schemeClr val="tx1"/>
                </a:solidFill>
                <a:latin typeface="+mn-lt"/>
                <a:ea typeface="+mn-ea"/>
                <a:cs typeface="+mn-cs"/>
              </a:defRPr>
            </a:lvl3pPr>
            <a:lvl4pPr marL="1008380" algn="l" defTabSz="671830" rtl="0" eaLnBrk="1" latinLnBrk="0" hangingPunct="1">
              <a:defRPr sz="1325" kern="1200">
                <a:solidFill>
                  <a:schemeClr val="tx1"/>
                </a:solidFill>
                <a:latin typeface="+mn-lt"/>
                <a:ea typeface="+mn-ea"/>
                <a:cs typeface="+mn-cs"/>
              </a:defRPr>
            </a:lvl4pPr>
            <a:lvl5pPr marL="1344295" algn="l" defTabSz="671830" rtl="0" eaLnBrk="1" latinLnBrk="0" hangingPunct="1">
              <a:defRPr sz="1325" kern="1200">
                <a:solidFill>
                  <a:schemeClr val="tx1"/>
                </a:solidFill>
                <a:latin typeface="+mn-lt"/>
                <a:ea typeface="+mn-ea"/>
                <a:cs typeface="+mn-cs"/>
              </a:defRPr>
            </a:lvl5pPr>
            <a:lvl6pPr marL="1680210" algn="l" defTabSz="671830" rtl="0" eaLnBrk="1" latinLnBrk="0" hangingPunct="1">
              <a:defRPr sz="1325" kern="1200">
                <a:solidFill>
                  <a:schemeClr val="tx1"/>
                </a:solidFill>
                <a:latin typeface="+mn-lt"/>
                <a:ea typeface="+mn-ea"/>
                <a:cs typeface="+mn-cs"/>
              </a:defRPr>
            </a:lvl6pPr>
            <a:lvl7pPr marL="2016125" algn="l" defTabSz="671830" rtl="0" eaLnBrk="1" latinLnBrk="0" hangingPunct="1">
              <a:defRPr sz="1325" kern="1200">
                <a:solidFill>
                  <a:schemeClr val="tx1"/>
                </a:solidFill>
                <a:latin typeface="+mn-lt"/>
                <a:ea typeface="+mn-ea"/>
                <a:cs typeface="+mn-cs"/>
              </a:defRPr>
            </a:lvl7pPr>
            <a:lvl8pPr marL="2352040" algn="l" defTabSz="671830" rtl="0" eaLnBrk="1" latinLnBrk="0" hangingPunct="1">
              <a:defRPr sz="1325" kern="1200">
                <a:solidFill>
                  <a:schemeClr val="tx1"/>
                </a:solidFill>
                <a:latin typeface="+mn-lt"/>
                <a:ea typeface="+mn-ea"/>
                <a:cs typeface="+mn-cs"/>
              </a:defRPr>
            </a:lvl8pPr>
            <a:lvl9pPr marL="2688590" algn="l" defTabSz="671830" rtl="0" eaLnBrk="1" latinLnBrk="0" hangingPunct="1">
              <a:defRPr sz="1325" kern="1200">
                <a:solidFill>
                  <a:schemeClr val="tx1"/>
                </a:solidFill>
                <a:latin typeface="+mn-lt"/>
                <a:ea typeface="+mn-ea"/>
                <a:cs typeface="+mn-cs"/>
              </a:defRPr>
            </a:lvl9pPr>
          </a:lstStyle>
          <a:p>
            <a:pPr>
              <a:lnSpc>
                <a:spcPct val="130000"/>
              </a:lnSpc>
            </a:pPr>
            <a:r>
              <a:rPr lang="zh-CN" altLang="en-US" sz="1800" b="1">
                <a:gradFill>
                  <a:gsLst>
                    <a:gs pos="0">
                      <a:srgbClr val="E94E84"/>
                    </a:gs>
                    <a:gs pos="100000">
                      <a:srgbClr val="82539E"/>
                    </a:gs>
                  </a:gsLst>
                  <a:path path="circle">
                    <a:fillToRect l="100000" t="100000"/>
                  </a:path>
                </a:gradFill>
                <a:cs typeface="+mn-ea"/>
                <a:sym typeface="+mn-lt"/>
              </a:rPr>
              <a:t>输入标题内容</a:t>
            </a:r>
          </a:p>
        </p:txBody>
      </p:sp>
      <p:sp>
        <p:nvSpPr>
          <p:cNvPr id="13" name="矩形 12"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 xmlns:a16="http://schemas.microsoft.com/office/drawing/2014/main" id="{8BFDB447-9C9D-4A7A-B377-6D2330E4F57B}"/>
              </a:ext>
            </a:extLst>
          </p:cNvPr>
          <p:cNvSpPr/>
          <p:nvPr/>
        </p:nvSpPr>
        <p:spPr>
          <a:xfrm>
            <a:off x="4495080" y="3040737"/>
            <a:ext cx="2510439" cy="237244"/>
          </a:xfrm>
          <a:prstGeom prst="rect">
            <a:avLst/>
          </a:prstGeom>
        </p:spPr>
        <p:txBody>
          <a:bodyPr wrap="square">
            <a:spAutoFit/>
          </a:bodyPr>
          <a:lstStyle>
            <a:defPPr>
              <a:defRPr lang="en-US"/>
            </a:defPPr>
            <a:lvl1pPr marL="0" algn="l" defTabSz="671830" rtl="0" eaLnBrk="1" latinLnBrk="0" hangingPunct="1">
              <a:defRPr sz="1325" kern="1200">
                <a:solidFill>
                  <a:schemeClr val="tx1"/>
                </a:solidFill>
                <a:latin typeface="+mn-lt"/>
                <a:ea typeface="+mn-ea"/>
                <a:cs typeface="+mn-cs"/>
              </a:defRPr>
            </a:lvl1pPr>
            <a:lvl2pPr marL="335915" algn="l" defTabSz="671830" rtl="0" eaLnBrk="1" latinLnBrk="0" hangingPunct="1">
              <a:defRPr sz="1325" kern="1200">
                <a:solidFill>
                  <a:schemeClr val="tx1"/>
                </a:solidFill>
                <a:latin typeface="+mn-lt"/>
                <a:ea typeface="+mn-ea"/>
                <a:cs typeface="+mn-cs"/>
              </a:defRPr>
            </a:lvl2pPr>
            <a:lvl3pPr marL="671830" algn="l" defTabSz="671830" rtl="0" eaLnBrk="1" latinLnBrk="0" hangingPunct="1">
              <a:defRPr sz="1325" kern="1200">
                <a:solidFill>
                  <a:schemeClr val="tx1"/>
                </a:solidFill>
                <a:latin typeface="+mn-lt"/>
                <a:ea typeface="+mn-ea"/>
                <a:cs typeface="+mn-cs"/>
              </a:defRPr>
            </a:lvl3pPr>
            <a:lvl4pPr marL="1008380" algn="l" defTabSz="671830" rtl="0" eaLnBrk="1" latinLnBrk="0" hangingPunct="1">
              <a:defRPr sz="1325" kern="1200">
                <a:solidFill>
                  <a:schemeClr val="tx1"/>
                </a:solidFill>
                <a:latin typeface="+mn-lt"/>
                <a:ea typeface="+mn-ea"/>
                <a:cs typeface="+mn-cs"/>
              </a:defRPr>
            </a:lvl4pPr>
            <a:lvl5pPr marL="1344295" algn="l" defTabSz="671830" rtl="0" eaLnBrk="1" latinLnBrk="0" hangingPunct="1">
              <a:defRPr sz="1325" kern="1200">
                <a:solidFill>
                  <a:schemeClr val="tx1"/>
                </a:solidFill>
                <a:latin typeface="+mn-lt"/>
                <a:ea typeface="+mn-ea"/>
                <a:cs typeface="+mn-cs"/>
              </a:defRPr>
            </a:lvl5pPr>
            <a:lvl6pPr marL="1680210" algn="l" defTabSz="671830" rtl="0" eaLnBrk="1" latinLnBrk="0" hangingPunct="1">
              <a:defRPr sz="1325" kern="1200">
                <a:solidFill>
                  <a:schemeClr val="tx1"/>
                </a:solidFill>
                <a:latin typeface="+mn-lt"/>
                <a:ea typeface="+mn-ea"/>
                <a:cs typeface="+mn-cs"/>
              </a:defRPr>
            </a:lvl6pPr>
            <a:lvl7pPr marL="2016125" algn="l" defTabSz="671830" rtl="0" eaLnBrk="1" latinLnBrk="0" hangingPunct="1">
              <a:defRPr sz="1325" kern="1200">
                <a:solidFill>
                  <a:schemeClr val="tx1"/>
                </a:solidFill>
                <a:latin typeface="+mn-lt"/>
                <a:ea typeface="+mn-ea"/>
                <a:cs typeface="+mn-cs"/>
              </a:defRPr>
            </a:lvl7pPr>
            <a:lvl8pPr marL="2352040" algn="l" defTabSz="671830" rtl="0" eaLnBrk="1" latinLnBrk="0" hangingPunct="1">
              <a:defRPr sz="1325" kern="1200">
                <a:solidFill>
                  <a:schemeClr val="tx1"/>
                </a:solidFill>
                <a:latin typeface="+mn-lt"/>
                <a:ea typeface="+mn-ea"/>
                <a:cs typeface="+mn-cs"/>
              </a:defRPr>
            </a:lvl8pPr>
            <a:lvl9pPr marL="2688590" algn="l" defTabSz="671830" rtl="0" eaLnBrk="1" latinLnBrk="0" hangingPunct="1">
              <a:defRPr sz="1325" kern="1200">
                <a:solidFill>
                  <a:schemeClr val="tx1"/>
                </a:solidFill>
                <a:latin typeface="+mn-lt"/>
                <a:ea typeface="+mn-ea"/>
                <a:cs typeface="+mn-cs"/>
              </a:defRPr>
            </a:lvl9pPr>
          </a:lstStyle>
          <a:p>
            <a:pPr>
              <a:lnSpc>
                <a:spcPct val="130000"/>
              </a:lnSpc>
            </a:pPr>
            <a:r>
              <a:rPr lang="en-US" altLang="zh-CN" sz="788" dirty="0">
                <a:gradFill>
                  <a:gsLst>
                    <a:gs pos="0">
                      <a:srgbClr val="E94E84"/>
                    </a:gs>
                    <a:gs pos="100000">
                      <a:srgbClr val="82539E"/>
                    </a:gs>
                  </a:gsLst>
                  <a:path path="circle">
                    <a:fillToRect l="100000" t="100000"/>
                  </a:path>
                </a:gradFill>
                <a:cs typeface="+mn-ea"/>
                <a:sym typeface="+mn-lt"/>
              </a:rPr>
              <a:t>Lorem ipsum dolor sit </a:t>
            </a:r>
            <a:r>
              <a:rPr lang="en-US" altLang="zh-CN" sz="788" dirty="0" err="1">
                <a:gradFill>
                  <a:gsLst>
                    <a:gs pos="0">
                      <a:srgbClr val="E94E84"/>
                    </a:gs>
                    <a:gs pos="100000">
                      <a:srgbClr val="82539E"/>
                    </a:gs>
                  </a:gsLst>
                  <a:path path="circle">
                    <a:fillToRect l="100000" t="100000"/>
                  </a:path>
                </a:gradFill>
                <a:cs typeface="+mn-ea"/>
                <a:sym typeface="+mn-lt"/>
              </a:rPr>
              <a:t>amet</a:t>
            </a:r>
            <a:r>
              <a:rPr lang="en-US" altLang="zh-CN" sz="788" dirty="0">
                <a:gradFill>
                  <a:gsLst>
                    <a:gs pos="0">
                      <a:srgbClr val="E94E84"/>
                    </a:gs>
                    <a:gs pos="100000">
                      <a:srgbClr val="82539E"/>
                    </a:gs>
                  </a:gsLst>
                  <a:path path="circle">
                    <a:fillToRect l="100000" t="100000"/>
                  </a:path>
                </a:gradFill>
                <a:cs typeface="+mn-ea"/>
                <a:sym typeface="+mn-lt"/>
              </a:rPr>
              <a:t>, </a:t>
            </a:r>
            <a:r>
              <a:rPr lang="en-US" altLang="zh-CN" sz="788" dirty="0" err="1">
                <a:gradFill>
                  <a:gsLst>
                    <a:gs pos="0">
                      <a:srgbClr val="E94E84"/>
                    </a:gs>
                    <a:gs pos="100000">
                      <a:srgbClr val="82539E"/>
                    </a:gs>
                  </a:gsLst>
                  <a:path path="circle">
                    <a:fillToRect l="100000" t="100000"/>
                  </a:path>
                </a:gradFill>
                <a:cs typeface="+mn-ea"/>
                <a:sym typeface="+mn-lt"/>
              </a:rPr>
              <a:t>consectetur</a:t>
            </a:r>
            <a:r>
              <a:rPr lang="en-US" altLang="zh-CN" sz="788" dirty="0">
                <a:gradFill>
                  <a:gsLst>
                    <a:gs pos="0">
                      <a:srgbClr val="E94E84"/>
                    </a:gs>
                    <a:gs pos="100000">
                      <a:srgbClr val="82539E"/>
                    </a:gs>
                  </a:gsLst>
                  <a:path path="circle">
                    <a:fillToRect l="100000" t="100000"/>
                  </a:path>
                </a:gradFill>
                <a:cs typeface="+mn-ea"/>
                <a:sym typeface="+mn-lt"/>
              </a:rPr>
              <a:t> </a:t>
            </a:r>
            <a:r>
              <a:rPr lang="en-US" altLang="zh-CN" sz="788" dirty="0" err="1">
                <a:gradFill>
                  <a:gsLst>
                    <a:gs pos="0">
                      <a:srgbClr val="E94E84"/>
                    </a:gs>
                    <a:gs pos="100000">
                      <a:srgbClr val="82539E"/>
                    </a:gs>
                  </a:gsLst>
                  <a:path path="circle">
                    <a:fillToRect l="100000" t="100000"/>
                  </a:path>
                </a:gradFill>
                <a:cs typeface="+mn-ea"/>
                <a:sym typeface="+mn-lt"/>
              </a:rPr>
              <a:t>adipiscing</a:t>
            </a:r>
            <a:r>
              <a:rPr lang="en-US" altLang="zh-CN" sz="788" dirty="0">
                <a:gradFill>
                  <a:gsLst>
                    <a:gs pos="0">
                      <a:srgbClr val="E94E84"/>
                    </a:gs>
                    <a:gs pos="100000">
                      <a:srgbClr val="82539E"/>
                    </a:gs>
                  </a:gsLst>
                  <a:path path="circle">
                    <a:fillToRect l="100000" t="100000"/>
                  </a:path>
                </a:gradFill>
                <a:cs typeface="+mn-ea"/>
                <a:sym typeface="+mn-lt"/>
              </a:rPr>
              <a:t> </a:t>
            </a:r>
            <a:r>
              <a:rPr lang="en-US" altLang="zh-CN" sz="788" dirty="0" err="1">
                <a:gradFill>
                  <a:gsLst>
                    <a:gs pos="0">
                      <a:srgbClr val="E94E84"/>
                    </a:gs>
                    <a:gs pos="100000">
                      <a:srgbClr val="82539E"/>
                    </a:gs>
                  </a:gsLst>
                  <a:path path="circle">
                    <a:fillToRect l="100000" t="100000"/>
                  </a:path>
                </a:gradFill>
                <a:cs typeface="+mn-ea"/>
                <a:sym typeface="+mn-lt"/>
              </a:rPr>
              <a:t>elit</a:t>
            </a:r>
            <a:r>
              <a:rPr lang="en-US" altLang="zh-CN" sz="788" dirty="0">
                <a:gradFill>
                  <a:gsLst>
                    <a:gs pos="0">
                      <a:srgbClr val="E94E84"/>
                    </a:gs>
                    <a:gs pos="100000">
                      <a:srgbClr val="82539E"/>
                    </a:gs>
                  </a:gsLst>
                  <a:path path="circle">
                    <a:fillToRect l="100000" t="100000"/>
                  </a:path>
                </a:gradFill>
                <a:cs typeface="+mn-ea"/>
                <a:sym typeface="+mn-lt"/>
              </a:rPr>
              <a:t>. </a:t>
            </a:r>
            <a:endParaRPr lang="zh-CN" altLang="en-US" sz="788" dirty="0">
              <a:gradFill>
                <a:gsLst>
                  <a:gs pos="0">
                    <a:srgbClr val="E94E84"/>
                  </a:gs>
                  <a:gs pos="100000">
                    <a:srgbClr val="82539E"/>
                  </a:gs>
                </a:gsLst>
                <a:path path="circle">
                  <a:fillToRect l="100000" t="100000"/>
                </a:path>
              </a:gradFill>
              <a:cs typeface="+mn-ea"/>
              <a:sym typeface="+mn-lt"/>
            </a:endParaRPr>
          </a:p>
        </p:txBody>
      </p:sp>
      <p:sp>
        <p:nvSpPr>
          <p:cNvPr id="14" name="文本框 23">
            <a:extLst>
              <a:ext uri="{FF2B5EF4-FFF2-40B4-BE49-F238E27FC236}">
                <a16:creationId xmlns="" xmlns:a16="http://schemas.microsoft.com/office/drawing/2014/main" id="{2FA43868-312A-4A94-9C9A-70F292312049}"/>
              </a:ext>
            </a:extLst>
          </p:cNvPr>
          <p:cNvSpPr txBox="1"/>
          <p:nvPr/>
        </p:nvSpPr>
        <p:spPr>
          <a:xfrm>
            <a:off x="4495081" y="3528600"/>
            <a:ext cx="1579278" cy="452433"/>
          </a:xfrm>
          <a:prstGeom prst="rect">
            <a:avLst/>
          </a:prstGeom>
          <a:noFill/>
        </p:spPr>
        <p:txBody>
          <a:bodyPr wrap="none" rtlCol="0">
            <a:spAutoFit/>
          </a:bodyPr>
          <a:lstStyle>
            <a:defPPr>
              <a:defRPr lang="en-US"/>
            </a:defPPr>
            <a:lvl1pPr marL="0" algn="l" defTabSz="671830" rtl="0" eaLnBrk="1" latinLnBrk="0" hangingPunct="1">
              <a:defRPr sz="1325" kern="1200">
                <a:solidFill>
                  <a:schemeClr val="tx1"/>
                </a:solidFill>
                <a:latin typeface="+mn-lt"/>
                <a:ea typeface="+mn-ea"/>
                <a:cs typeface="+mn-cs"/>
              </a:defRPr>
            </a:lvl1pPr>
            <a:lvl2pPr marL="335915" algn="l" defTabSz="671830" rtl="0" eaLnBrk="1" latinLnBrk="0" hangingPunct="1">
              <a:defRPr sz="1325" kern="1200">
                <a:solidFill>
                  <a:schemeClr val="tx1"/>
                </a:solidFill>
                <a:latin typeface="+mn-lt"/>
                <a:ea typeface="+mn-ea"/>
                <a:cs typeface="+mn-cs"/>
              </a:defRPr>
            </a:lvl2pPr>
            <a:lvl3pPr marL="671830" algn="l" defTabSz="671830" rtl="0" eaLnBrk="1" latinLnBrk="0" hangingPunct="1">
              <a:defRPr sz="1325" kern="1200">
                <a:solidFill>
                  <a:schemeClr val="tx1"/>
                </a:solidFill>
                <a:latin typeface="+mn-lt"/>
                <a:ea typeface="+mn-ea"/>
                <a:cs typeface="+mn-cs"/>
              </a:defRPr>
            </a:lvl3pPr>
            <a:lvl4pPr marL="1008380" algn="l" defTabSz="671830" rtl="0" eaLnBrk="1" latinLnBrk="0" hangingPunct="1">
              <a:defRPr sz="1325" kern="1200">
                <a:solidFill>
                  <a:schemeClr val="tx1"/>
                </a:solidFill>
                <a:latin typeface="+mn-lt"/>
                <a:ea typeface="+mn-ea"/>
                <a:cs typeface="+mn-cs"/>
              </a:defRPr>
            </a:lvl4pPr>
            <a:lvl5pPr marL="1344295" algn="l" defTabSz="671830" rtl="0" eaLnBrk="1" latinLnBrk="0" hangingPunct="1">
              <a:defRPr sz="1325" kern="1200">
                <a:solidFill>
                  <a:schemeClr val="tx1"/>
                </a:solidFill>
                <a:latin typeface="+mn-lt"/>
                <a:ea typeface="+mn-ea"/>
                <a:cs typeface="+mn-cs"/>
              </a:defRPr>
            </a:lvl5pPr>
            <a:lvl6pPr marL="1680210" algn="l" defTabSz="671830" rtl="0" eaLnBrk="1" latinLnBrk="0" hangingPunct="1">
              <a:defRPr sz="1325" kern="1200">
                <a:solidFill>
                  <a:schemeClr val="tx1"/>
                </a:solidFill>
                <a:latin typeface="+mn-lt"/>
                <a:ea typeface="+mn-ea"/>
                <a:cs typeface="+mn-cs"/>
              </a:defRPr>
            </a:lvl6pPr>
            <a:lvl7pPr marL="2016125" algn="l" defTabSz="671830" rtl="0" eaLnBrk="1" latinLnBrk="0" hangingPunct="1">
              <a:defRPr sz="1325" kern="1200">
                <a:solidFill>
                  <a:schemeClr val="tx1"/>
                </a:solidFill>
                <a:latin typeface="+mn-lt"/>
                <a:ea typeface="+mn-ea"/>
                <a:cs typeface="+mn-cs"/>
              </a:defRPr>
            </a:lvl7pPr>
            <a:lvl8pPr marL="2352040" algn="l" defTabSz="671830" rtl="0" eaLnBrk="1" latinLnBrk="0" hangingPunct="1">
              <a:defRPr sz="1325" kern="1200">
                <a:solidFill>
                  <a:schemeClr val="tx1"/>
                </a:solidFill>
                <a:latin typeface="+mn-lt"/>
                <a:ea typeface="+mn-ea"/>
                <a:cs typeface="+mn-cs"/>
              </a:defRPr>
            </a:lvl8pPr>
            <a:lvl9pPr marL="2688590" algn="l" defTabSz="671830" rtl="0" eaLnBrk="1" latinLnBrk="0" hangingPunct="1">
              <a:defRPr sz="1325" kern="1200">
                <a:solidFill>
                  <a:schemeClr val="tx1"/>
                </a:solidFill>
                <a:latin typeface="+mn-lt"/>
                <a:ea typeface="+mn-ea"/>
                <a:cs typeface="+mn-cs"/>
              </a:defRPr>
            </a:lvl9pPr>
          </a:lstStyle>
          <a:p>
            <a:pPr>
              <a:lnSpc>
                <a:spcPct val="130000"/>
              </a:lnSpc>
            </a:pPr>
            <a:r>
              <a:rPr lang="zh-CN" altLang="en-US" sz="1800" b="1">
                <a:gradFill>
                  <a:gsLst>
                    <a:gs pos="0">
                      <a:srgbClr val="E94E84"/>
                    </a:gs>
                    <a:gs pos="100000">
                      <a:srgbClr val="82539E"/>
                    </a:gs>
                  </a:gsLst>
                  <a:path path="circle">
                    <a:fillToRect l="100000" t="100000"/>
                  </a:path>
                </a:gradFill>
                <a:cs typeface="+mn-ea"/>
                <a:sym typeface="+mn-lt"/>
              </a:rPr>
              <a:t>输入标题内容</a:t>
            </a:r>
          </a:p>
        </p:txBody>
      </p:sp>
      <p:sp>
        <p:nvSpPr>
          <p:cNvPr id="15" name="矩形 14"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 xmlns:a16="http://schemas.microsoft.com/office/drawing/2014/main" id="{966E796B-7EEA-43DC-A6E9-6EBC34199169}"/>
              </a:ext>
            </a:extLst>
          </p:cNvPr>
          <p:cNvSpPr/>
          <p:nvPr/>
        </p:nvSpPr>
        <p:spPr>
          <a:xfrm>
            <a:off x="4495080" y="3911458"/>
            <a:ext cx="2510439" cy="237244"/>
          </a:xfrm>
          <a:prstGeom prst="rect">
            <a:avLst/>
          </a:prstGeom>
        </p:spPr>
        <p:txBody>
          <a:bodyPr wrap="square">
            <a:spAutoFit/>
          </a:bodyPr>
          <a:lstStyle>
            <a:defPPr>
              <a:defRPr lang="en-US"/>
            </a:defPPr>
            <a:lvl1pPr marL="0" algn="l" defTabSz="671830" rtl="0" eaLnBrk="1" latinLnBrk="0" hangingPunct="1">
              <a:defRPr sz="1325" kern="1200">
                <a:solidFill>
                  <a:schemeClr val="tx1"/>
                </a:solidFill>
                <a:latin typeface="+mn-lt"/>
                <a:ea typeface="+mn-ea"/>
                <a:cs typeface="+mn-cs"/>
              </a:defRPr>
            </a:lvl1pPr>
            <a:lvl2pPr marL="335915" algn="l" defTabSz="671830" rtl="0" eaLnBrk="1" latinLnBrk="0" hangingPunct="1">
              <a:defRPr sz="1325" kern="1200">
                <a:solidFill>
                  <a:schemeClr val="tx1"/>
                </a:solidFill>
                <a:latin typeface="+mn-lt"/>
                <a:ea typeface="+mn-ea"/>
                <a:cs typeface="+mn-cs"/>
              </a:defRPr>
            </a:lvl2pPr>
            <a:lvl3pPr marL="671830" algn="l" defTabSz="671830" rtl="0" eaLnBrk="1" latinLnBrk="0" hangingPunct="1">
              <a:defRPr sz="1325" kern="1200">
                <a:solidFill>
                  <a:schemeClr val="tx1"/>
                </a:solidFill>
                <a:latin typeface="+mn-lt"/>
                <a:ea typeface="+mn-ea"/>
                <a:cs typeface="+mn-cs"/>
              </a:defRPr>
            </a:lvl3pPr>
            <a:lvl4pPr marL="1008380" algn="l" defTabSz="671830" rtl="0" eaLnBrk="1" latinLnBrk="0" hangingPunct="1">
              <a:defRPr sz="1325" kern="1200">
                <a:solidFill>
                  <a:schemeClr val="tx1"/>
                </a:solidFill>
                <a:latin typeface="+mn-lt"/>
                <a:ea typeface="+mn-ea"/>
                <a:cs typeface="+mn-cs"/>
              </a:defRPr>
            </a:lvl4pPr>
            <a:lvl5pPr marL="1344295" algn="l" defTabSz="671830" rtl="0" eaLnBrk="1" latinLnBrk="0" hangingPunct="1">
              <a:defRPr sz="1325" kern="1200">
                <a:solidFill>
                  <a:schemeClr val="tx1"/>
                </a:solidFill>
                <a:latin typeface="+mn-lt"/>
                <a:ea typeface="+mn-ea"/>
                <a:cs typeface="+mn-cs"/>
              </a:defRPr>
            </a:lvl5pPr>
            <a:lvl6pPr marL="1680210" algn="l" defTabSz="671830" rtl="0" eaLnBrk="1" latinLnBrk="0" hangingPunct="1">
              <a:defRPr sz="1325" kern="1200">
                <a:solidFill>
                  <a:schemeClr val="tx1"/>
                </a:solidFill>
                <a:latin typeface="+mn-lt"/>
                <a:ea typeface="+mn-ea"/>
                <a:cs typeface="+mn-cs"/>
              </a:defRPr>
            </a:lvl6pPr>
            <a:lvl7pPr marL="2016125" algn="l" defTabSz="671830" rtl="0" eaLnBrk="1" latinLnBrk="0" hangingPunct="1">
              <a:defRPr sz="1325" kern="1200">
                <a:solidFill>
                  <a:schemeClr val="tx1"/>
                </a:solidFill>
                <a:latin typeface="+mn-lt"/>
                <a:ea typeface="+mn-ea"/>
                <a:cs typeface="+mn-cs"/>
              </a:defRPr>
            </a:lvl7pPr>
            <a:lvl8pPr marL="2352040" algn="l" defTabSz="671830" rtl="0" eaLnBrk="1" latinLnBrk="0" hangingPunct="1">
              <a:defRPr sz="1325" kern="1200">
                <a:solidFill>
                  <a:schemeClr val="tx1"/>
                </a:solidFill>
                <a:latin typeface="+mn-lt"/>
                <a:ea typeface="+mn-ea"/>
                <a:cs typeface="+mn-cs"/>
              </a:defRPr>
            </a:lvl8pPr>
            <a:lvl9pPr marL="2688590" algn="l" defTabSz="671830" rtl="0" eaLnBrk="1" latinLnBrk="0" hangingPunct="1">
              <a:defRPr sz="1325" kern="1200">
                <a:solidFill>
                  <a:schemeClr val="tx1"/>
                </a:solidFill>
                <a:latin typeface="+mn-lt"/>
                <a:ea typeface="+mn-ea"/>
                <a:cs typeface="+mn-cs"/>
              </a:defRPr>
            </a:lvl9pPr>
          </a:lstStyle>
          <a:p>
            <a:pPr>
              <a:lnSpc>
                <a:spcPct val="130000"/>
              </a:lnSpc>
            </a:pPr>
            <a:r>
              <a:rPr lang="en-US" altLang="zh-CN" sz="788">
                <a:gradFill>
                  <a:gsLst>
                    <a:gs pos="0">
                      <a:srgbClr val="E94E84"/>
                    </a:gs>
                    <a:gs pos="100000">
                      <a:srgbClr val="82539E"/>
                    </a:gs>
                  </a:gsLst>
                  <a:path path="circle">
                    <a:fillToRect l="100000" t="100000"/>
                  </a:path>
                </a:gradFill>
                <a:cs typeface="+mn-ea"/>
                <a:sym typeface="+mn-lt"/>
              </a:rPr>
              <a:t>Lorem ipsum dolor sit amet, consectetur adipiscing elit. </a:t>
            </a:r>
            <a:endParaRPr lang="zh-CN" altLang="en-US" sz="788">
              <a:gradFill>
                <a:gsLst>
                  <a:gs pos="0">
                    <a:srgbClr val="E94E84"/>
                  </a:gs>
                  <a:gs pos="100000">
                    <a:srgbClr val="82539E"/>
                  </a:gs>
                </a:gsLst>
                <a:path path="circle">
                  <a:fillToRect l="100000" t="100000"/>
                </a:path>
              </a:gradFill>
              <a:cs typeface="+mn-ea"/>
              <a:sym typeface="+mn-lt"/>
            </a:endParaRPr>
          </a:p>
        </p:txBody>
      </p:sp>
      <p:sp>
        <p:nvSpPr>
          <p:cNvPr id="16" name="文本框 25">
            <a:extLst>
              <a:ext uri="{FF2B5EF4-FFF2-40B4-BE49-F238E27FC236}">
                <a16:creationId xmlns="" xmlns:a16="http://schemas.microsoft.com/office/drawing/2014/main" id="{8573AF87-43B7-477C-8317-FEBC3120A7D6}"/>
              </a:ext>
            </a:extLst>
          </p:cNvPr>
          <p:cNvSpPr txBox="1"/>
          <p:nvPr/>
        </p:nvSpPr>
        <p:spPr>
          <a:xfrm>
            <a:off x="2146763" y="2801022"/>
            <a:ext cx="1541512" cy="499817"/>
          </a:xfrm>
          <a:prstGeom prst="rect">
            <a:avLst/>
          </a:prstGeom>
          <a:noFill/>
        </p:spPr>
        <p:txBody>
          <a:bodyPr wrap="none" rtlCol="0">
            <a:spAutoFit/>
          </a:bodyPr>
          <a:lstStyle>
            <a:defPPr>
              <a:defRPr lang="en-US"/>
            </a:defPPr>
            <a:lvl1pPr marL="0" algn="l" defTabSz="671830" rtl="0" eaLnBrk="1" latinLnBrk="0" hangingPunct="1">
              <a:defRPr sz="1325" kern="1200">
                <a:solidFill>
                  <a:schemeClr val="tx1"/>
                </a:solidFill>
                <a:latin typeface="+mn-lt"/>
                <a:ea typeface="+mn-ea"/>
                <a:cs typeface="+mn-cs"/>
              </a:defRPr>
            </a:lvl1pPr>
            <a:lvl2pPr marL="335915" algn="l" defTabSz="671830" rtl="0" eaLnBrk="1" latinLnBrk="0" hangingPunct="1">
              <a:defRPr sz="1325" kern="1200">
                <a:solidFill>
                  <a:schemeClr val="tx1"/>
                </a:solidFill>
                <a:latin typeface="+mn-lt"/>
                <a:ea typeface="+mn-ea"/>
                <a:cs typeface="+mn-cs"/>
              </a:defRPr>
            </a:lvl2pPr>
            <a:lvl3pPr marL="671830" algn="l" defTabSz="671830" rtl="0" eaLnBrk="1" latinLnBrk="0" hangingPunct="1">
              <a:defRPr sz="1325" kern="1200">
                <a:solidFill>
                  <a:schemeClr val="tx1"/>
                </a:solidFill>
                <a:latin typeface="+mn-lt"/>
                <a:ea typeface="+mn-ea"/>
                <a:cs typeface="+mn-cs"/>
              </a:defRPr>
            </a:lvl3pPr>
            <a:lvl4pPr marL="1008380" algn="l" defTabSz="671830" rtl="0" eaLnBrk="1" latinLnBrk="0" hangingPunct="1">
              <a:defRPr sz="1325" kern="1200">
                <a:solidFill>
                  <a:schemeClr val="tx1"/>
                </a:solidFill>
                <a:latin typeface="+mn-lt"/>
                <a:ea typeface="+mn-ea"/>
                <a:cs typeface="+mn-cs"/>
              </a:defRPr>
            </a:lvl4pPr>
            <a:lvl5pPr marL="1344295" algn="l" defTabSz="671830" rtl="0" eaLnBrk="1" latinLnBrk="0" hangingPunct="1">
              <a:defRPr sz="1325" kern="1200">
                <a:solidFill>
                  <a:schemeClr val="tx1"/>
                </a:solidFill>
                <a:latin typeface="+mn-lt"/>
                <a:ea typeface="+mn-ea"/>
                <a:cs typeface="+mn-cs"/>
              </a:defRPr>
            </a:lvl5pPr>
            <a:lvl6pPr marL="1680210" algn="l" defTabSz="671830" rtl="0" eaLnBrk="1" latinLnBrk="0" hangingPunct="1">
              <a:defRPr sz="1325" kern="1200">
                <a:solidFill>
                  <a:schemeClr val="tx1"/>
                </a:solidFill>
                <a:latin typeface="+mn-lt"/>
                <a:ea typeface="+mn-ea"/>
                <a:cs typeface="+mn-cs"/>
              </a:defRPr>
            </a:lvl6pPr>
            <a:lvl7pPr marL="2016125" algn="l" defTabSz="671830" rtl="0" eaLnBrk="1" latinLnBrk="0" hangingPunct="1">
              <a:defRPr sz="1325" kern="1200">
                <a:solidFill>
                  <a:schemeClr val="tx1"/>
                </a:solidFill>
                <a:latin typeface="+mn-lt"/>
                <a:ea typeface="+mn-ea"/>
                <a:cs typeface="+mn-cs"/>
              </a:defRPr>
            </a:lvl7pPr>
            <a:lvl8pPr marL="2352040" algn="l" defTabSz="671830" rtl="0" eaLnBrk="1" latinLnBrk="0" hangingPunct="1">
              <a:defRPr sz="1325" kern="1200">
                <a:solidFill>
                  <a:schemeClr val="tx1"/>
                </a:solidFill>
                <a:latin typeface="+mn-lt"/>
                <a:ea typeface="+mn-ea"/>
                <a:cs typeface="+mn-cs"/>
              </a:defRPr>
            </a:lvl8pPr>
            <a:lvl9pPr marL="2688590" algn="l" defTabSz="671830" rtl="0" eaLnBrk="1" latinLnBrk="0" hangingPunct="1">
              <a:defRPr sz="1325" kern="1200">
                <a:solidFill>
                  <a:schemeClr val="tx1"/>
                </a:solidFill>
                <a:latin typeface="+mn-lt"/>
                <a:ea typeface="+mn-ea"/>
                <a:cs typeface="+mn-cs"/>
              </a:defRPr>
            </a:lvl9pPr>
          </a:lstStyle>
          <a:p>
            <a:r>
              <a:rPr lang="en-US" altLang="zh-CN" sz="2648" b="1" dirty="0">
                <a:gradFill>
                  <a:gsLst>
                    <a:gs pos="0">
                      <a:srgbClr val="E94E84"/>
                    </a:gs>
                    <a:gs pos="100000">
                      <a:srgbClr val="82539E"/>
                    </a:gs>
                  </a:gsLst>
                  <a:path path="circle">
                    <a:fillToRect l="100000" t="100000"/>
                  </a:path>
                </a:gradFill>
              </a:rPr>
              <a:t>CONTENT</a:t>
            </a:r>
            <a:endParaRPr lang="zh-CN" altLang="en-US" sz="2648" b="1" dirty="0">
              <a:gradFill>
                <a:gsLst>
                  <a:gs pos="0">
                    <a:srgbClr val="E94E84"/>
                  </a:gs>
                  <a:gs pos="100000">
                    <a:srgbClr val="82539E"/>
                  </a:gs>
                </a:gsLst>
                <a:path path="circle">
                  <a:fillToRect l="100000" t="100000"/>
                </a:path>
              </a:gradFill>
            </a:endParaRPr>
          </a:p>
        </p:txBody>
      </p:sp>
      <p:sp>
        <p:nvSpPr>
          <p:cNvPr id="3" name="矩形 2">
            <a:extLst>
              <a:ext uri="{FF2B5EF4-FFF2-40B4-BE49-F238E27FC236}">
                <a16:creationId xmlns="" xmlns:a16="http://schemas.microsoft.com/office/drawing/2014/main" id="{11A0BCC8-FFF8-4AD7-9236-29399A00659D}"/>
              </a:ext>
            </a:extLst>
          </p:cNvPr>
          <p:cNvSpPr/>
          <p:nvPr/>
        </p:nvSpPr>
        <p:spPr>
          <a:xfrm>
            <a:off x="2628807" y="1545267"/>
            <a:ext cx="577424" cy="133882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050" b="1" dirty="0">
                <a:gradFill>
                  <a:gsLst>
                    <a:gs pos="0">
                      <a:srgbClr val="E94E84"/>
                    </a:gs>
                    <a:gs pos="100000">
                      <a:srgbClr val="82539E"/>
                    </a:gs>
                  </a:gsLst>
                  <a:path path="circle">
                    <a:fillToRect l="100000" t="100000"/>
                  </a:path>
                </a:gradFill>
                <a:latin typeface="黑体" panose="02010609060101010101" pitchFamily="49" charset="-122"/>
                <a:ea typeface="黑体" panose="02010609060101010101" pitchFamily="49" charset="-122"/>
              </a:rPr>
              <a:t>目录</a:t>
            </a:r>
            <a:endParaRPr lang="zh-CN" altLang="en-US" sz="4050" dirty="0">
              <a:gradFill>
                <a:gsLst>
                  <a:gs pos="0">
                    <a:srgbClr val="E94E84"/>
                  </a:gs>
                  <a:gs pos="100000">
                    <a:srgbClr val="82539E"/>
                  </a:gs>
                </a:gsLst>
                <a:path path="circle">
                  <a:fillToRect l="100000" t="100000"/>
                </a:path>
              </a:gra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9276184"/>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ppt_x"/>
                                          </p:val>
                                        </p:tav>
                                        <p:tav tm="100000">
                                          <p:val>
                                            <p:strVal val="#ppt_x"/>
                                          </p:val>
                                        </p:tav>
                                      </p:tavLst>
                                    </p:anim>
                                    <p:anim calcmode="lin" valueType="num">
                                      <p:cBhvr additive="base">
                                        <p:cTn id="52" dur="500" fill="hold"/>
                                        <p:tgtEl>
                                          <p:spTgt spid="1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ppt_x"/>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ppt_x"/>
                                          </p:val>
                                        </p:tav>
                                        <p:tav tm="100000">
                                          <p:val>
                                            <p:strVal val="#ppt_x"/>
                                          </p:val>
                                        </p:tav>
                                      </p:tavLst>
                                    </p:anim>
                                    <p:anim calcmode="lin" valueType="num">
                                      <p:cBhvr additive="base">
                                        <p:cTn id="60" dur="500" fill="hold"/>
                                        <p:tgtEl>
                                          <p:spTgt spid="14"/>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additive="base">
                                        <p:cTn id="63" dur="500" fill="hold"/>
                                        <p:tgtEl>
                                          <p:spTgt spid="15"/>
                                        </p:tgtEl>
                                        <p:attrNameLst>
                                          <p:attrName>ppt_x</p:attrName>
                                        </p:attrNameLst>
                                      </p:cBhvr>
                                      <p:tavLst>
                                        <p:tav tm="0">
                                          <p:val>
                                            <p:strVal val="#ppt_x"/>
                                          </p:val>
                                        </p:tav>
                                        <p:tav tm="100000">
                                          <p:val>
                                            <p:strVal val="#ppt_x"/>
                                          </p:val>
                                        </p:tav>
                                      </p:tavLst>
                                    </p:anim>
                                    <p:anim calcmode="lin" valueType="num">
                                      <p:cBhvr additive="base">
                                        <p:cTn id="6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p:bldP spid="10" grpId="0"/>
      <p:bldP spid="11" grpId="0"/>
      <p:bldP spid="12" grpId="0"/>
      <p:bldP spid="13" grpId="0"/>
      <p:bldP spid="14" grpId="0"/>
      <p:bldP spid="15" grpId="0"/>
      <p:bldP spid="16"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2358267" y="1489315"/>
            <a:ext cx="4258420" cy="2032534"/>
          </a:xfrm>
          <a:prstGeom prst="rect">
            <a:avLst/>
          </a:prstGeom>
          <a:solidFill>
            <a:schemeClr val="bg1"/>
          </a:solidFill>
          <a:ln w="76200">
            <a:gradFill flip="none" rotWithShape="1">
              <a:gsLst>
                <a:gs pos="0">
                  <a:srgbClr val="E94E84"/>
                </a:gs>
                <a:gs pos="100000">
                  <a:srgbClr val="82539E"/>
                </a:gs>
              </a:gsLst>
              <a:path path="circle">
                <a:fillToRect l="100000" t="100000"/>
              </a:path>
              <a:tileRect r="-100000" b="-100000"/>
            </a:gradFill>
          </a:ln>
          <a:effectLst>
            <a:outerShdw blurRad="254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gradFill>
                <a:gsLst>
                  <a:gs pos="0">
                    <a:srgbClr val="E94E84"/>
                  </a:gs>
                  <a:gs pos="100000">
                    <a:srgbClr val="82539E"/>
                  </a:gs>
                </a:gsLst>
                <a:path path="circle">
                  <a:fillToRect l="100000" t="100000"/>
                </a:path>
              </a:gradFill>
            </a:endParaRPr>
          </a:p>
        </p:txBody>
      </p:sp>
      <p:sp>
        <p:nvSpPr>
          <p:cNvPr id="8" name="文本框 7"/>
          <p:cNvSpPr txBox="1"/>
          <p:nvPr/>
        </p:nvSpPr>
        <p:spPr>
          <a:xfrm>
            <a:off x="4087239" y="1573428"/>
            <a:ext cx="800474" cy="646331"/>
          </a:xfrm>
          <a:prstGeom prst="rect">
            <a:avLst/>
          </a:prstGeom>
          <a:noFill/>
        </p:spPr>
        <p:txBody>
          <a:bodyPr wrap="square" rtlCol="0">
            <a:spAutoFit/>
          </a:bodyPr>
          <a:lstStyle/>
          <a:p>
            <a:r>
              <a:rPr lang="en-US" altLang="zh-CN" sz="3600" b="1" dirty="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rPr>
              <a:t>01</a:t>
            </a:r>
            <a:endParaRPr lang="zh-CN" altLang="en-US" sz="3600" b="1" dirty="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endParaRPr>
          </a:p>
        </p:txBody>
      </p:sp>
      <p:sp>
        <p:nvSpPr>
          <p:cNvPr id="9" name="文本框 8"/>
          <p:cNvSpPr txBox="1"/>
          <p:nvPr/>
        </p:nvSpPr>
        <p:spPr>
          <a:xfrm>
            <a:off x="3023357" y="2107663"/>
            <a:ext cx="2928239" cy="369332"/>
          </a:xfrm>
          <a:prstGeom prst="rect">
            <a:avLst/>
          </a:prstGeom>
          <a:noFill/>
        </p:spPr>
        <p:txBody>
          <a:bodyPr wrap="square" rtlCol="0">
            <a:spAutoFit/>
          </a:bodyPr>
          <a:lstStyle/>
          <a:p>
            <a:pPr algn="ctr"/>
            <a:r>
              <a:rPr lang="zh-CN" altLang="en-US" sz="1800" b="1" dirty="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rPr>
              <a:t>请在这里输入您的标题</a:t>
            </a:r>
          </a:p>
        </p:txBody>
      </p:sp>
      <p:sp>
        <p:nvSpPr>
          <p:cNvPr id="10" name="文本框 9"/>
          <p:cNvSpPr txBox="1"/>
          <p:nvPr/>
        </p:nvSpPr>
        <p:spPr>
          <a:xfrm>
            <a:off x="3175032" y="2521578"/>
            <a:ext cx="2624888" cy="646331"/>
          </a:xfrm>
          <a:prstGeom prst="rect">
            <a:avLst/>
          </a:prstGeom>
          <a:noFill/>
        </p:spPr>
        <p:txBody>
          <a:bodyPr wrap="square" rtlCol="0">
            <a:spAutoFit/>
          </a:bodyPr>
          <a:lstStyle/>
          <a:p>
            <a:pPr algn="ctr"/>
            <a:r>
              <a:rPr lang="zh-CN" altLang="en-US" sz="1200" dirty="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rPr>
              <a:t>输入您的文字输入您的文字输入您的文字输入您的文字输入您的文字输入您的文字</a:t>
            </a:r>
          </a:p>
        </p:txBody>
      </p:sp>
    </p:spTree>
    <p:extLst>
      <p:ext uri="{BB962C8B-B14F-4D97-AF65-F5344CB8AC3E}">
        <p14:creationId xmlns:p14="http://schemas.microsoft.com/office/powerpoint/2010/main" val="3401861281"/>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2049E87D-EBB5-428A-920A-716C7005C5D7}"/>
              </a:ext>
            </a:extLst>
          </p:cNvPr>
          <p:cNvGrpSpPr/>
          <p:nvPr/>
        </p:nvGrpSpPr>
        <p:grpSpPr>
          <a:xfrm>
            <a:off x="5157801" y="1549175"/>
            <a:ext cx="864096" cy="864096"/>
            <a:chOff x="4572000" y="1995686"/>
            <a:chExt cx="1152128" cy="1152128"/>
          </a:xfrm>
        </p:grpSpPr>
        <p:sp>
          <p:nvSpPr>
            <p:cNvPr id="20" name="椭圆 4">
              <a:extLst>
                <a:ext uri="{FF2B5EF4-FFF2-40B4-BE49-F238E27FC236}">
                  <a16:creationId xmlns="" xmlns:a16="http://schemas.microsoft.com/office/drawing/2014/main" id="{4B07213E-1D93-45BD-BF0A-2B922A79075A}"/>
                </a:ext>
              </a:extLst>
            </p:cNvPr>
            <p:cNvSpPr/>
            <p:nvPr/>
          </p:nvSpPr>
          <p:spPr>
            <a:xfrm>
              <a:off x="4572000" y="1995686"/>
              <a:ext cx="1152128" cy="1152128"/>
            </a:xfrm>
            <a:custGeom>
              <a:avLst/>
              <a:gdLst/>
              <a:ahLst/>
              <a:cxnLst/>
              <a:rect l="l" t="t" r="r" b="b"/>
              <a:pathLst>
                <a:path w="1152128" h="1152128">
                  <a:moveTo>
                    <a:pt x="576064" y="0"/>
                  </a:moveTo>
                  <a:lnTo>
                    <a:pt x="1152128" y="0"/>
                  </a:lnTo>
                  <a:lnTo>
                    <a:pt x="1152128" y="576064"/>
                  </a:lnTo>
                  <a:cubicBezTo>
                    <a:pt x="1152128" y="894215"/>
                    <a:pt x="894215" y="1152128"/>
                    <a:pt x="576064" y="1152128"/>
                  </a:cubicBezTo>
                  <a:cubicBezTo>
                    <a:pt x="257913" y="1152128"/>
                    <a:pt x="0" y="894215"/>
                    <a:pt x="0" y="576064"/>
                  </a:cubicBezTo>
                  <a:cubicBezTo>
                    <a:pt x="0" y="257913"/>
                    <a:pt x="257913" y="0"/>
                    <a:pt x="576064" y="0"/>
                  </a:cubicBezTo>
                  <a:close/>
                </a:path>
              </a:pathLst>
            </a:custGeom>
            <a:gradFill>
              <a:gsLst>
                <a:gs pos="0">
                  <a:srgbClr val="E94E84"/>
                </a:gs>
                <a:gs pos="100000">
                  <a:srgbClr val="82539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dirty="0"/>
            </a:p>
          </p:txBody>
        </p:sp>
        <p:pic>
          <p:nvPicPr>
            <p:cNvPr id="21" name="图片 20">
              <a:extLst>
                <a:ext uri="{FF2B5EF4-FFF2-40B4-BE49-F238E27FC236}">
                  <a16:creationId xmlns="" xmlns:a16="http://schemas.microsoft.com/office/drawing/2014/main" id="{BE58428C-5F91-496D-8380-F9EC1B9E4E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49726" y="2277014"/>
              <a:ext cx="596675" cy="596675"/>
            </a:xfrm>
            <a:prstGeom prst="rect">
              <a:avLst/>
            </a:prstGeom>
          </p:spPr>
        </p:pic>
      </p:grpSp>
      <p:grpSp>
        <p:nvGrpSpPr>
          <p:cNvPr id="3" name="组合 2">
            <a:extLst>
              <a:ext uri="{FF2B5EF4-FFF2-40B4-BE49-F238E27FC236}">
                <a16:creationId xmlns="" xmlns:a16="http://schemas.microsoft.com/office/drawing/2014/main" id="{893D6FE1-0D94-4173-847D-A05BDEBC9758}"/>
              </a:ext>
            </a:extLst>
          </p:cNvPr>
          <p:cNvGrpSpPr/>
          <p:nvPr/>
        </p:nvGrpSpPr>
        <p:grpSpPr>
          <a:xfrm>
            <a:off x="7202704" y="1549175"/>
            <a:ext cx="864096" cy="864096"/>
            <a:chOff x="6084168" y="1995686"/>
            <a:chExt cx="1152128" cy="1152128"/>
          </a:xfrm>
        </p:grpSpPr>
        <p:sp>
          <p:nvSpPr>
            <p:cNvPr id="18" name="椭圆 4">
              <a:extLst>
                <a:ext uri="{FF2B5EF4-FFF2-40B4-BE49-F238E27FC236}">
                  <a16:creationId xmlns="" xmlns:a16="http://schemas.microsoft.com/office/drawing/2014/main" id="{E6037344-BA63-49A3-B1B2-8273E6D79804}"/>
                </a:ext>
              </a:extLst>
            </p:cNvPr>
            <p:cNvSpPr/>
            <p:nvPr/>
          </p:nvSpPr>
          <p:spPr>
            <a:xfrm>
              <a:off x="6084168" y="1995686"/>
              <a:ext cx="1152128" cy="1152128"/>
            </a:xfrm>
            <a:custGeom>
              <a:avLst/>
              <a:gdLst/>
              <a:ahLst/>
              <a:cxnLst/>
              <a:rect l="l" t="t" r="r" b="b"/>
              <a:pathLst>
                <a:path w="1152128" h="1152128">
                  <a:moveTo>
                    <a:pt x="576064" y="0"/>
                  </a:moveTo>
                  <a:lnTo>
                    <a:pt x="1152128" y="0"/>
                  </a:lnTo>
                  <a:lnTo>
                    <a:pt x="1152128" y="576064"/>
                  </a:lnTo>
                  <a:cubicBezTo>
                    <a:pt x="1152128" y="894215"/>
                    <a:pt x="894215" y="1152128"/>
                    <a:pt x="576064" y="1152128"/>
                  </a:cubicBezTo>
                  <a:cubicBezTo>
                    <a:pt x="257913" y="1152128"/>
                    <a:pt x="0" y="894215"/>
                    <a:pt x="0" y="576064"/>
                  </a:cubicBezTo>
                  <a:cubicBezTo>
                    <a:pt x="0" y="257913"/>
                    <a:pt x="257913" y="0"/>
                    <a:pt x="576064" y="0"/>
                  </a:cubicBezTo>
                  <a:close/>
                </a:path>
              </a:pathLst>
            </a:custGeom>
            <a:gradFill>
              <a:gsLst>
                <a:gs pos="0">
                  <a:srgbClr val="E94E84"/>
                </a:gs>
                <a:gs pos="100000">
                  <a:srgbClr val="82539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dirty="0"/>
            </a:p>
          </p:txBody>
        </p:sp>
        <p:pic>
          <p:nvPicPr>
            <p:cNvPr id="19" name="图片 18">
              <a:extLst>
                <a:ext uri="{FF2B5EF4-FFF2-40B4-BE49-F238E27FC236}">
                  <a16:creationId xmlns="" xmlns:a16="http://schemas.microsoft.com/office/drawing/2014/main" id="{E89031BE-2897-4E32-A961-ED9C493AB26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87126" y="2247064"/>
              <a:ext cx="589829" cy="589829"/>
            </a:xfrm>
            <a:prstGeom prst="rect">
              <a:avLst/>
            </a:prstGeom>
          </p:spPr>
        </p:pic>
      </p:grpSp>
      <p:grpSp>
        <p:nvGrpSpPr>
          <p:cNvPr id="4" name="组合 3">
            <a:extLst>
              <a:ext uri="{FF2B5EF4-FFF2-40B4-BE49-F238E27FC236}">
                <a16:creationId xmlns="" xmlns:a16="http://schemas.microsoft.com/office/drawing/2014/main" id="{EFEDC74A-29E7-46C9-91AE-759468C5C02B}"/>
              </a:ext>
            </a:extLst>
          </p:cNvPr>
          <p:cNvGrpSpPr/>
          <p:nvPr/>
        </p:nvGrpSpPr>
        <p:grpSpPr>
          <a:xfrm>
            <a:off x="3112898" y="1542421"/>
            <a:ext cx="864096" cy="864096"/>
            <a:chOff x="2915816" y="1995686"/>
            <a:chExt cx="1152128" cy="1152128"/>
          </a:xfrm>
        </p:grpSpPr>
        <p:sp>
          <p:nvSpPr>
            <p:cNvPr id="16" name="椭圆 4">
              <a:extLst>
                <a:ext uri="{FF2B5EF4-FFF2-40B4-BE49-F238E27FC236}">
                  <a16:creationId xmlns="" xmlns:a16="http://schemas.microsoft.com/office/drawing/2014/main" id="{6C15852B-0CA5-47DE-A690-09F3CD7C8903}"/>
                </a:ext>
              </a:extLst>
            </p:cNvPr>
            <p:cNvSpPr/>
            <p:nvPr/>
          </p:nvSpPr>
          <p:spPr>
            <a:xfrm>
              <a:off x="2915816" y="1995686"/>
              <a:ext cx="1152128" cy="1152128"/>
            </a:xfrm>
            <a:custGeom>
              <a:avLst/>
              <a:gdLst/>
              <a:ahLst/>
              <a:cxnLst/>
              <a:rect l="l" t="t" r="r" b="b"/>
              <a:pathLst>
                <a:path w="1152128" h="1152128">
                  <a:moveTo>
                    <a:pt x="576064" y="0"/>
                  </a:moveTo>
                  <a:lnTo>
                    <a:pt x="1152128" y="0"/>
                  </a:lnTo>
                  <a:lnTo>
                    <a:pt x="1152128" y="576064"/>
                  </a:lnTo>
                  <a:cubicBezTo>
                    <a:pt x="1152128" y="894215"/>
                    <a:pt x="894215" y="1152128"/>
                    <a:pt x="576064" y="1152128"/>
                  </a:cubicBezTo>
                  <a:cubicBezTo>
                    <a:pt x="257913" y="1152128"/>
                    <a:pt x="0" y="894215"/>
                    <a:pt x="0" y="576064"/>
                  </a:cubicBezTo>
                  <a:cubicBezTo>
                    <a:pt x="0" y="257913"/>
                    <a:pt x="257913" y="0"/>
                    <a:pt x="576064" y="0"/>
                  </a:cubicBezTo>
                  <a:close/>
                </a:path>
              </a:pathLst>
            </a:custGeom>
            <a:gradFill>
              <a:gsLst>
                <a:gs pos="0">
                  <a:srgbClr val="E94E84"/>
                </a:gs>
                <a:gs pos="100000">
                  <a:srgbClr val="82539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dirty="0"/>
            </a:p>
          </p:txBody>
        </p:sp>
        <p:pic>
          <p:nvPicPr>
            <p:cNvPr id="17" name="图片 16">
              <a:extLst>
                <a:ext uri="{FF2B5EF4-FFF2-40B4-BE49-F238E27FC236}">
                  <a16:creationId xmlns="" xmlns:a16="http://schemas.microsoft.com/office/drawing/2014/main" id="{A8BAE1DF-E7DC-4022-89D2-416841CF98C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23139" y="2277014"/>
              <a:ext cx="529930" cy="529930"/>
            </a:xfrm>
            <a:prstGeom prst="rect">
              <a:avLst/>
            </a:prstGeom>
          </p:spPr>
        </p:pic>
      </p:grpSp>
      <p:grpSp>
        <p:nvGrpSpPr>
          <p:cNvPr id="5" name="组合 4">
            <a:extLst>
              <a:ext uri="{FF2B5EF4-FFF2-40B4-BE49-F238E27FC236}">
                <a16:creationId xmlns="" xmlns:a16="http://schemas.microsoft.com/office/drawing/2014/main" id="{5BE3719F-12E3-48DE-BCFE-43401A467BC2}"/>
              </a:ext>
            </a:extLst>
          </p:cNvPr>
          <p:cNvGrpSpPr/>
          <p:nvPr/>
        </p:nvGrpSpPr>
        <p:grpSpPr>
          <a:xfrm>
            <a:off x="1067996" y="1549175"/>
            <a:ext cx="864096" cy="864096"/>
            <a:chOff x="1475656" y="1995686"/>
            <a:chExt cx="1152128" cy="1152128"/>
          </a:xfrm>
        </p:grpSpPr>
        <p:sp>
          <p:nvSpPr>
            <p:cNvPr id="14" name="椭圆 4">
              <a:extLst>
                <a:ext uri="{FF2B5EF4-FFF2-40B4-BE49-F238E27FC236}">
                  <a16:creationId xmlns="" xmlns:a16="http://schemas.microsoft.com/office/drawing/2014/main" id="{7166446C-E732-4FC1-93DD-B958608E4D49}"/>
                </a:ext>
              </a:extLst>
            </p:cNvPr>
            <p:cNvSpPr/>
            <p:nvPr/>
          </p:nvSpPr>
          <p:spPr>
            <a:xfrm>
              <a:off x="1475656" y="1995686"/>
              <a:ext cx="1152128" cy="1152128"/>
            </a:xfrm>
            <a:custGeom>
              <a:avLst/>
              <a:gdLst/>
              <a:ahLst/>
              <a:cxnLst/>
              <a:rect l="l" t="t" r="r" b="b"/>
              <a:pathLst>
                <a:path w="1152128" h="1152128">
                  <a:moveTo>
                    <a:pt x="576064" y="0"/>
                  </a:moveTo>
                  <a:lnTo>
                    <a:pt x="1152128" y="0"/>
                  </a:lnTo>
                  <a:lnTo>
                    <a:pt x="1152128" y="576064"/>
                  </a:lnTo>
                  <a:cubicBezTo>
                    <a:pt x="1152128" y="894215"/>
                    <a:pt x="894215" y="1152128"/>
                    <a:pt x="576064" y="1152128"/>
                  </a:cubicBezTo>
                  <a:cubicBezTo>
                    <a:pt x="257913" y="1152128"/>
                    <a:pt x="0" y="894215"/>
                    <a:pt x="0" y="576064"/>
                  </a:cubicBezTo>
                  <a:cubicBezTo>
                    <a:pt x="0" y="257913"/>
                    <a:pt x="257913" y="0"/>
                    <a:pt x="576064" y="0"/>
                  </a:cubicBezTo>
                  <a:close/>
                </a:path>
              </a:pathLst>
            </a:custGeom>
            <a:gradFill>
              <a:gsLst>
                <a:gs pos="0">
                  <a:srgbClr val="E94E84"/>
                </a:gs>
                <a:gs pos="100000">
                  <a:srgbClr val="82539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dirty="0"/>
            </a:p>
          </p:txBody>
        </p:sp>
        <p:pic>
          <p:nvPicPr>
            <p:cNvPr id="15" name="图片 14">
              <a:extLst>
                <a:ext uri="{FF2B5EF4-FFF2-40B4-BE49-F238E27FC236}">
                  <a16:creationId xmlns="" xmlns:a16="http://schemas.microsoft.com/office/drawing/2014/main" id="{3BA3342C-041A-4FAB-8B35-B9C7A623D11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56985" y="2277014"/>
              <a:ext cx="589470" cy="589470"/>
            </a:xfrm>
            <a:prstGeom prst="rect">
              <a:avLst/>
            </a:prstGeom>
          </p:spPr>
        </p:pic>
      </p:grpSp>
      <p:sp>
        <p:nvSpPr>
          <p:cNvPr id="24" name="文本框 28">
            <a:extLst>
              <a:ext uri="{FF2B5EF4-FFF2-40B4-BE49-F238E27FC236}">
                <a16:creationId xmlns="" xmlns:a16="http://schemas.microsoft.com/office/drawing/2014/main" id="{396AD331-1AC9-4A30-84EA-DABB764E8091}"/>
              </a:ext>
            </a:extLst>
          </p:cNvPr>
          <p:cNvSpPr txBox="1"/>
          <p:nvPr/>
        </p:nvSpPr>
        <p:spPr>
          <a:xfrm>
            <a:off x="923848" y="2624266"/>
            <a:ext cx="1200134" cy="384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21018">
              <a:lnSpc>
                <a:spcPct val="150000"/>
              </a:lnSpc>
            </a:pPr>
            <a:r>
              <a:rPr lang="en-US" altLang="zh-CN" sz="1500" b="1" dirty="0">
                <a:gradFill>
                  <a:gsLst>
                    <a:gs pos="0">
                      <a:srgbClr val="E94E84"/>
                    </a:gs>
                    <a:gs pos="100000">
                      <a:srgbClr val="82539E"/>
                    </a:gs>
                  </a:gsLst>
                  <a:path path="circle">
                    <a:fillToRect l="100000" t="100000"/>
                  </a:path>
                </a:gradFill>
                <a:latin typeface="+mn-ea"/>
                <a:cs typeface="Malgun Gothic Semilight" panose="020B0502040204020203" pitchFamily="34" charset="-122"/>
                <a:sym typeface="+mn-lt"/>
              </a:rPr>
              <a:t>TITLE HERE</a:t>
            </a:r>
          </a:p>
        </p:txBody>
      </p:sp>
      <p:sp>
        <p:nvSpPr>
          <p:cNvPr id="26" name="文本框 28">
            <a:extLst>
              <a:ext uri="{FF2B5EF4-FFF2-40B4-BE49-F238E27FC236}">
                <a16:creationId xmlns="" xmlns:a16="http://schemas.microsoft.com/office/drawing/2014/main" id="{DF20C15A-C54A-4352-A9A2-2CCE8A82EEF7}"/>
              </a:ext>
            </a:extLst>
          </p:cNvPr>
          <p:cNvSpPr txBox="1"/>
          <p:nvPr/>
        </p:nvSpPr>
        <p:spPr>
          <a:xfrm>
            <a:off x="2995675" y="2624266"/>
            <a:ext cx="1200134" cy="384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21018">
              <a:lnSpc>
                <a:spcPct val="150000"/>
              </a:lnSpc>
            </a:pPr>
            <a:r>
              <a:rPr lang="en-US" altLang="zh-CN" sz="1500" b="1" dirty="0">
                <a:gradFill>
                  <a:gsLst>
                    <a:gs pos="0">
                      <a:srgbClr val="E94E84"/>
                    </a:gs>
                    <a:gs pos="100000">
                      <a:srgbClr val="82539E"/>
                    </a:gs>
                  </a:gsLst>
                  <a:path path="circle">
                    <a:fillToRect l="100000" t="100000"/>
                  </a:path>
                </a:gradFill>
                <a:latin typeface="+mn-ea"/>
                <a:cs typeface="Malgun Gothic Semilight" panose="020B0502040204020203" pitchFamily="34" charset="-122"/>
                <a:sym typeface="+mn-lt"/>
              </a:rPr>
              <a:t>TITLE HERE</a:t>
            </a:r>
          </a:p>
        </p:txBody>
      </p:sp>
      <p:sp>
        <p:nvSpPr>
          <p:cNvPr id="30" name="文本框 28">
            <a:extLst>
              <a:ext uri="{FF2B5EF4-FFF2-40B4-BE49-F238E27FC236}">
                <a16:creationId xmlns="" xmlns:a16="http://schemas.microsoft.com/office/drawing/2014/main" id="{3C8C14AE-B4AA-4EFE-8AB7-A4F388A27CA7}"/>
              </a:ext>
            </a:extLst>
          </p:cNvPr>
          <p:cNvSpPr txBox="1"/>
          <p:nvPr/>
        </p:nvSpPr>
        <p:spPr>
          <a:xfrm>
            <a:off x="5067501" y="2624266"/>
            <a:ext cx="1200134" cy="384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21018">
              <a:lnSpc>
                <a:spcPct val="150000"/>
              </a:lnSpc>
            </a:pPr>
            <a:r>
              <a:rPr lang="en-US" altLang="zh-CN" sz="1500" b="1" dirty="0">
                <a:gradFill>
                  <a:gsLst>
                    <a:gs pos="0">
                      <a:srgbClr val="E94E84"/>
                    </a:gs>
                    <a:gs pos="100000">
                      <a:srgbClr val="82539E"/>
                    </a:gs>
                  </a:gsLst>
                  <a:path path="circle">
                    <a:fillToRect l="100000" t="100000"/>
                  </a:path>
                </a:gradFill>
                <a:latin typeface="+mn-ea"/>
                <a:cs typeface="Malgun Gothic Semilight" panose="020B0502040204020203" pitchFamily="34" charset="-122"/>
                <a:sym typeface="+mn-lt"/>
              </a:rPr>
              <a:t>TITLE HERE</a:t>
            </a:r>
          </a:p>
        </p:txBody>
      </p:sp>
      <p:sp>
        <p:nvSpPr>
          <p:cNvPr id="32" name="文本框 28">
            <a:extLst>
              <a:ext uri="{FF2B5EF4-FFF2-40B4-BE49-F238E27FC236}">
                <a16:creationId xmlns="" xmlns:a16="http://schemas.microsoft.com/office/drawing/2014/main" id="{873BE6CB-77CF-41A7-A92E-95CFCC9E532A}"/>
              </a:ext>
            </a:extLst>
          </p:cNvPr>
          <p:cNvSpPr txBox="1"/>
          <p:nvPr/>
        </p:nvSpPr>
        <p:spPr>
          <a:xfrm>
            <a:off x="7121587" y="2624266"/>
            <a:ext cx="1200134" cy="384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21018">
              <a:lnSpc>
                <a:spcPct val="150000"/>
              </a:lnSpc>
            </a:pPr>
            <a:r>
              <a:rPr lang="en-US" altLang="zh-CN" sz="1500" b="1" dirty="0">
                <a:gradFill>
                  <a:gsLst>
                    <a:gs pos="0">
                      <a:srgbClr val="E94E84"/>
                    </a:gs>
                    <a:gs pos="100000">
                      <a:srgbClr val="82539E"/>
                    </a:gs>
                  </a:gsLst>
                  <a:path path="circle">
                    <a:fillToRect l="100000" t="100000"/>
                  </a:path>
                </a:gradFill>
                <a:latin typeface="+mn-ea"/>
                <a:cs typeface="Malgun Gothic Semilight" panose="020B0502040204020203" pitchFamily="34" charset="-122"/>
                <a:sym typeface="+mn-lt"/>
              </a:rPr>
              <a:t>TITLE HERE</a:t>
            </a:r>
          </a:p>
        </p:txBody>
      </p:sp>
      <p:sp>
        <p:nvSpPr>
          <p:cNvPr id="33" name="矩形 32">
            <a:extLst>
              <a:ext uri="{FF2B5EF4-FFF2-40B4-BE49-F238E27FC236}">
                <a16:creationId xmlns="" xmlns:a16="http://schemas.microsoft.com/office/drawing/2014/main" id="{CCBA9E1E-C5AF-4FF4-A978-DED39FF18707}"/>
              </a:ext>
            </a:extLst>
          </p:cNvPr>
          <p:cNvSpPr>
            <a:spLocks noChangeArrowheads="1"/>
          </p:cNvSpPr>
          <p:nvPr/>
        </p:nvSpPr>
        <p:spPr bwMode="auto">
          <a:xfrm>
            <a:off x="843975" y="3522056"/>
            <a:ext cx="7477746" cy="819840"/>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200000"/>
              </a:lnSpc>
            </a:pPr>
            <a:r>
              <a:rPr lang="zh-CN" altLang="en-US" sz="788" dirty="0">
                <a:gradFill>
                  <a:gsLst>
                    <a:gs pos="0">
                      <a:srgbClr val="E94E84"/>
                    </a:gs>
                    <a:gs pos="100000">
                      <a:srgbClr val="82539E"/>
                    </a:gs>
                  </a:gsLst>
                  <a:path path="circle">
                    <a:fillToRect l="100000" t="100000"/>
                  </a:path>
                </a:gradFill>
                <a:latin typeface="+mn-ea"/>
                <a:sym typeface="+mn-ea"/>
              </a:rPr>
              <a:t>I love you more than I've ever loved any woman. And I've waited longer for youthan I've waited for any woman. </a:t>
            </a:r>
            <a:endParaRPr lang="en-US" altLang="zh-CN" sz="788" dirty="0">
              <a:gradFill>
                <a:gsLst>
                  <a:gs pos="0">
                    <a:srgbClr val="E94E84"/>
                  </a:gs>
                  <a:gs pos="100000">
                    <a:srgbClr val="82539E"/>
                  </a:gs>
                </a:gsLst>
                <a:path path="circle">
                  <a:fillToRect l="100000" t="100000"/>
                </a:path>
              </a:gradFill>
              <a:latin typeface="+mn-ea"/>
              <a:sym typeface="+mn-ea"/>
            </a:endParaRPr>
          </a:p>
          <a:p>
            <a:pPr algn="ctr">
              <a:lnSpc>
                <a:spcPct val="200000"/>
              </a:lnSpc>
            </a:pPr>
            <a:r>
              <a:rPr lang="zh-CN" altLang="en-US" sz="788" dirty="0">
                <a:gradFill>
                  <a:gsLst>
                    <a:gs pos="0">
                      <a:srgbClr val="E94E84"/>
                    </a:gs>
                    <a:gs pos="100000">
                      <a:srgbClr val="82539E"/>
                    </a:gs>
                  </a:gsLst>
                  <a:path path="circle">
                    <a:fillToRect l="100000" t="100000"/>
                  </a:path>
                </a:gradFill>
                <a:latin typeface="+mn-ea"/>
                <a:sym typeface="+mn-ea"/>
              </a:rPr>
              <a:t>I love you more than I've ever loved any woman. I love you more than I've ever loved any woman. And I've waited longer for youthan I've waited for any woman. I love you more than I've ever loved any woman. </a:t>
            </a:r>
          </a:p>
        </p:txBody>
      </p:sp>
      <p:sp>
        <p:nvSpPr>
          <p:cNvPr id="35" name="文本框 28">
            <a:extLst>
              <a:ext uri="{FF2B5EF4-FFF2-40B4-BE49-F238E27FC236}">
                <a16:creationId xmlns="" xmlns:a16="http://schemas.microsoft.com/office/drawing/2014/main" id="{1A8340EC-370A-4A11-95F8-361B484337A7}"/>
              </a:ext>
            </a:extLst>
          </p:cNvPr>
          <p:cNvSpPr txBox="1"/>
          <p:nvPr/>
        </p:nvSpPr>
        <p:spPr>
          <a:xfrm>
            <a:off x="3456060" y="3203413"/>
            <a:ext cx="2222355" cy="384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21018">
              <a:lnSpc>
                <a:spcPct val="150000"/>
              </a:lnSpc>
            </a:pPr>
            <a:r>
              <a:rPr lang="en-US" altLang="zh-CN" sz="1500" b="1" dirty="0">
                <a:gradFill>
                  <a:gsLst>
                    <a:gs pos="0">
                      <a:srgbClr val="E94E84"/>
                    </a:gs>
                    <a:gs pos="100000">
                      <a:srgbClr val="82539E"/>
                    </a:gs>
                  </a:gsLst>
                  <a:path path="circle">
                    <a:fillToRect l="100000" t="100000"/>
                  </a:path>
                </a:gradFill>
                <a:latin typeface="+mn-ea"/>
                <a:cs typeface="Malgun Gothic Semilight" panose="020B0502040204020203" pitchFamily="34" charset="-122"/>
                <a:sym typeface="+mn-lt"/>
              </a:rPr>
              <a:t>ADD YOUR TITLE HERE</a:t>
            </a:r>
          </a:p>
        </p:txBody>
      </p:sp>
    </p:spTree>
    <p:extLst>
      <p:ext uri="{BB962C8B-B14F-4D97-AF65-F5344CB8AC3E}">
        <p14:creationId xmlns:p14="http://schemas.microsoft.com/office/powerpoint/2010/main" val="3406312280"/>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500"/>
                                        <p:tgtEl>
                                          <p:spTgt spid="3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30" grpId="0"/>
      <p:bldP spid="32" grpId="0"/>
      <p:bldP spid="33" grpId="0"/>
      <p:bldP spid="3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1030" name="Picture 6" descr="https://hbimg.b0.upaiyun.com/362a66977d9e0eb0e722b480abe4a3ec8a0fab1d39bff-cHeolz_fw658">
            <a:extLst>
              <a:ext uri="{FF2B5EF4-FFF2-40B4-BE49-F238E27FC236}">
                <a16:creationId xmlns="" xmlns:a16="http://schemas.microsoft.com/office/drawing/2014/main" id="{08E8FD01-95C3-409A-BCF6-63F81341D9B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6084" b="7550"/>
          <a:stretch/>
        </p:blipFill>
        <p:spPr bwMode="auto">
          <a:xfrm>
            <a:off x="4304586" y="689107"/>
            <a:ext cx="3333467" cy="19331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Summer nights">
            <a:extLst>
              <a:ext uri="{FF2B5EF4-FFF2-40B4-BE49-F238E27FC236}">
                <a16:creationId xmlns="" xmlns:a16="http://schemas.microsoft.com/office/drawing/2014/main" id="{28EDAFAC-0C11-4FDE-BFAA-10E4AB270AC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2007" b="36794"/>
          <a:stretch/>
        </p:blipFill>
        <p:spPr bwMode="auto">
          <a:xfrm>
            <a:off x="886666" y="689107"/>
            <a:ext cx="3359489" cy="1955501"/>
          </a:xfrm>
          <a:prstGeom prst="rect">
            <a:avLst/>
          </a:prstGeom>
          <a:noFill/>
          <a:extLst>
            <a:ext uri="{909E8E84-426E-40DD-AFC4-6F175D3DCCD1}">
              <a14:hiddenFill xmlns:a14="http://schemas.microsoft.com/office/drawing/2010/main">
                <a:solidFill>
                  <a:srgbClr val="FFFFFF"/>
                </a:solidFill>
              </a14:hiddenFill>
            </a:ext>
          </a:extLst>
        </p:spPr>
      </p:pic>
      <p:sp>
        <p:nvSpPr>
          <p:cNvPr id="14" name="椭圆 13">
            <a:extLst>
              <a:ext uri="{FF2B5EF4-FFF2-40B4-BE49-F238E27FC236}">
                <a16:creationId xmlns="" xmlns:a16="http://schemas.microsoft.com/office/drawing/2014/main" id="{4F3AF7BC-D550-44C7-8683-D698D4DD86B5}"/>
              </a:ext>
            </a:extLst>
          </p:cNvPr>
          <p:cNvSpPr/>
          <p:nvPr/>
        </p:nvSpPr>
        <p:spPr>
          <a:xfrm>
            <a:off x="963228" y="2970668"/>
            <a:ext cx="133165" cy="139823"/>
          </a:xfrm>
          <a:prstGeom prst="ellipse">
            <a:avLst/>
          </a:prstGeom>
          <a:gradFill>
            <a:gsLst>
              <a:gs pos="0">
                <a:srgbClr val="E94E84"/>
              </a:gs>
              <a:gs pos="100000">
                <a:srgbClr val="82539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gradFill>
                <a:gsLst>
                  <a:gs pos="0">
                    <a:srgbClr val="E94E84"/>
                  </a:gs>
                  <a:gs pos="100000">
                    <a:srgbClr val="82539E"/>
                  </a:gs>
                </a:gsLst>
                <a:path path="circle">
                  <a:fillToRect l="100000" t="100000"/>
                </a:path>
              </a:gradFill>
            </a:endParaRPr>
          </a:p>
        </p:txBody>
      </p:sp>
      <p:sp>
        <p:nvSpPr>
          <p:cNvPr id="15" name="TextBox 13">
            <a:extLst>
              <a:ext uri="{FF2B5EF4-FFF2-40B4-BE49-F238E27FC236}">
                <a16:creationId xmlns="" xmlns:a16="http://schemas.microsoft.com/office/drawing/2014/main" id="{F5AFD5B3-C407-48E1-B3C8-4C9A77199108}"/>
              </a:ext>
            </a:extLst>
          </p:cNvPr>
          <p:cNvSpPr txBox="1"/>
          <p:nvPr/>
        </p:nvSpPr>
        <p:spPr>
          <a:xfrm>
            <a:off x="1208085" y="3250998"/>
            <a:ext cx="2813500" cy="10188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788" dirty="0">
                <a:gradFill>
                  <a:gsLst>
                    <a:gs pos="0">
                      <a:srgbClr val="E94E84"/>
                    </a:gs>
                    <a:gs pos="100000">
                      <a:srgbClr val="82539E"/>
                    </a:gs>
                  </a:gsLst>
                  <a:path path="circle">
                    <a:fillToRect l="100000" t="100000"/>
                  </a:path>
                </a:gradFill>
                <a:latin typeface="+mn-ea"/>
                <a:cs typeface="+mn-ea"/>
                <a:sym typeface="+mn-lt"/>
              </a:rPr>
              <a:t>I love you more than I've ever loved any woman. And I've waited longer for you than I've waited for any woman. I love you more than ve ever loved any woman. And I've waited longer</a:t>
            </a:r>
          </a:p>
        </p:txBody>
      </p:sp>
      <p:sp>
        <p:nvSpPr>
          <p:cNvPr id="16" name="文本框 28">
            <a:extLst>
              <a:ext uri="{FF2B5EF4-FFF2-40B4-BE49-F238E27FC236}">
                <a16:creationId xmlns="" xmlns:a16="http://schemas.microsoft.com/office/drawing/2014/main" id="{EDEFAD47-BB7D-4522-BCE7-9DD8F44277A0}"/>
              </a:ext>
            </a:extLst>
          </p:cNvPr>
          <p:cNvSpPr txBox="1"/>
          <p:nvPr/>
        </p:nvSpPr>
        <p:spPr>
          <a:xfrm>
            <a:off x="1208085" y="2830895"/>
            <a:ext cx="2222355" cy="384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21018">
              <a:lnSpc>
                <a:spcPct val="150000"/>
              </a:lnSpc>
            </a:pPr>
            <a:r>
              <a:rPr lang="en-US" altLang="zh-CN" sz="1500" b="1" dirty="0">
                <a:gradFill>
                  <a:gsLst>
                    <a:gs pos="0">
                      <a:srgbClr val="E94E84"/>
                    </a:gs>
                    <a:gs pos="100000">
                      <a:srgbClr val="82539E"/>
                    </a:gs>
                  </a:gsLst>
                  <a:path path="circle">
                    <a:fillToRect l="100000" t="100000"/>
                  </a:path>
                </a:gradFill>
                <a:latin typeface="+mn-ea"/>
                <a:cs typeface="Malgun Gothic Semilight" panose="020B0502040204020203" pitchFamily="34" charset="-122"/>
                <a:sym typeface="+mn-lt"/>
              </a:rPr>
              <a:t>YOUR TITLE HERE</a:t>
            </a:r>
          </a:p>
        </p:txBody>
      </p:sp>
      <p:sp>
        <p:nvSpPr>
          <p:cNvPr id="17" name="椭圆 16">
            <a:extLst>
              <a:ext uri="{FF2B5EF4-FFF2-40B4-BE49-F238E27FC236}">
                <a16:creationId xmlns="" xmlns:a16="http://schemas.microsoft.com/office/drawing/2014/main" id="{C58ED0B4-A716-406D-B0BF-64DEDE28D919}"/>
              </a:ext>
            </a:extLst>
          </p:cNvPr>
          <p:cNvSpPr/>
          <p:nvPr/>
        </p:nvSpPr>
        <p:spPr>
          <a:xfrm>
            <a:off x="4360435" y="2970668"/>
            <a:ext cx="133165" cy="139823"/>
          </a:xfrm>
          <a:prstGeom prst="ellipse">
            <a:avLst/>
          </a:prstGeom>
          <a:gradFill>
            <a:gsLst>
              <a:gs pos="0">
                <a:srgbClr val="E94E84"/>
              </a:gs>
              <a:gs pos="100000">
                <a:srgbClr val="82539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gradFill>
                <a:gsLst>
                  <a:gs pos="0">
                    <a:srgbClr val="E94E84"/>
                  </a:gs>
                  <a:gs pos="100000">
                    <a:srgbClr val="82539E"/>
                  </a:gs>
                </a:gsLst>
                <a:path path="circle">
                  <a:fillToRect l="100000" t="100000"/>
                </a:path>
              </a:gradFill>
            </a:endParaRPr>
          </a:p>
        </p:txBody>
      </p:sp>
      <p:sp>
        <p:nvSpPr>
          <p:cNvPr id="18" name="TextBox 13">
            <a:extLst>
              <a:ext uri="{FF2B5EF4-FFF2-40B4-BE49-F238E27FC236}">
                <a16:creationId xmlns="" xmlns:a16="http://schemas.microsoft.com/office/drawing/2014/main" id="{B921CD1F-967E-48F8-9A7E-D41196ABB530}"/>
              </a:ext>
            </a:extLst>
          </p:cNvPr>
          <p:cNvSpPr txBox="1"/>
          <p:nvPr/>
        </p:nvSpPr>
        <p:spPr>
          <a:xfrm>
            <a:off x="4605293" y="3250998"/>
            <a:ext cx="2813500" cy="10188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788" dirty="0">
                <a:gradFill>
                  <a:gsLst>
                    <a:gs pos="0">
                      <a:srgbClr val="E94E84"/>
                    </a:gs>
                    <a:gs pos="100000">
                      <a:srgbClr val="82539E"/>
                    </a:gs>
                  </a:gsLst>
                  <a:path path="circle">
                    <a:fillToRect l="100000" t="100000"/>
                  </a:path>
                </a:gradFill>
                <a:latin typeface="+mn-ea"/>
                <a:cs typeface="+mn-ea"/>
                <a:sym typeface="+mn-lt"/>
              </a:rPr>
              <a:t>I love you more than I've ever loved any woman. And I've waited longer for you than I've waited for any woman. I love you more than ve ever loved any woman. And I've waited longer</a:t>
            </a:r>
          </a:p>
        </p:txBody>
      </p:sp>
      <p:sp>
        <p:nvSpPr>
          <p:cNvPr id="19" name="文本框 28">
            <a:extLst>
              <a:ext uri="{FF2B5EF4-FFF2-40B4-BE49-F238E27FC236}">
                <a16:creationId xmlns="" xmlns:a16="http://schemas.microsoft.com/office/drawing/2014/main" id="{FED9CE8F-C235-41D3-AB6F-CDA03F5A9A2B}"/>
              </a:ext>
            </a:extLst>
          </p:cNvPr>
          <p:cNvSpPr txBox="1"/>
          <p:nvPr/>
        </p:nvSpPr>
        <p:spPr>
          <a:xfrm>
            <a:off x="4605293" y="2830895"/>
            <a:ext cx="2222355" cy="384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21018">
              <a:lnSpc>
                <a:spcPct val="150000"/>
              </a:lnSpc>
            </a:pPr>
            <a:r>
              <a:rPr lang="en-US" altLang="zh-CN" sz="1500" b="1" dirty="0">
                <a:gradFill>
                  <a:gsLst>
                    <a:gs pos="0">
                      <a:srgbClr val="E94E84"/>
                    </a:gs>
                    <a:gs pos="100000">
                      <a:srgbClr val="82539E"/>
                    </a:gs>
                  </a:gsLst>
                  <a:path path="circle">
                    <a:fillToRect l="100000" t="100000"/>
                  </a:path>
                </a:gradFill>
                <a:latin typeface="+mn-ea"/>
                <a:cs typeface="Malgun Gothic Semilight" panose="020B0502040204020203" pitchFamily="34" charset="-122"/>
                <a:sym typeface="+mn-lt"/>
              </a:rPr>
              <a:t>YOUR TITLE HERE</a:t>
            </a:r>
          </a:p>
        </p:txBody>
      </p:sp>
    </p:spTree>
    <p:extLst>
      <p:ext uri="{BB962C8B-B14F-4D97-AF65-F5344CB8AC3E}">
        <p14:creationId xmlns:p14="http://schemas.microsoft.com/office/powerpoint/2010/main" val="133510243"/>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animEffect transition="in" filter="fade">
                                      <p:cBhvr>
                                        <p:cTn id="7" dur="500"/>
                                        <p:tgtEl>
                                          <p:spTgt spid="1030"/>
                                        </p:tgtEl>
                                      </p:cBhvr>
                                    </p:animEffect>
                                  </p:childTnLst>
                                </p:cTn>
                              </p:par>
                              <p:par>
                                <p:cTn id="8" presetID="10" presetClass="entr" presetSubtype="0"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fade">
                                      <p:cBhvr>
                                        <p:cTn id="10" dur="500"/>
                                        <p:tgtEl>
                                          <p:spTgt spid="102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animBg="1"/>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稻壳儿搜索【幻雨工作室】_8">
            <a:extLst>
              <a:ext uri="{FF2B5EF4-FFF2-40B4-BE49-F238E27FC236}">
                <a16:creationId xmlns="" xmlns:a16="http://schemas.microsoft.com/office/drawing/2014/main" id="{54F95245-57EF-4DAB-9F96-E56E685FC71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20253" y="1309877"/>
            <a:ext cx="1280732" cy="1236459"/>
          </a:xfrm>
          <a:prstGeom prst="ellipse">
            <a:avLst/>
          </a:prstGeom>
          <a:ln w="57150">
            <a:noFill/>
          </a:ln>
          <a:effectLst/>
          <a:extLst>
            <a:ext uri="{AF507438-7753-43E0-B8FC-AC1667EBCBE1}">
              <a14:hiddenEffects xmlns:a14="http://schemas.microsoft.com/office/drawing/2010/main">
                <a:effectLst>
                  <a:outerShdw blurRad="50800" dist="38100" dir="5400000" algn="t" rotWithShape="0">
                    <a:prstClr val="black">
                      <a:alpha val="40000"/>
                    </a:prstClr>
                  </a:outerShdw>
                </a:effectLst>
              </a14:hiddenEffects>
            </a:ext>
          </a:extLst>
        </p:spPr>
      </p:pic>
      <p:pic>
        <p:nvPicPr>
          <p:cNvPr id="3" name="稻壳儿搜索【幻雨工作室】_9">
            <a:extLst>
              <a:ext uri="{FF2B5EF4-FFF2-40B4-BE49-F238E27FC236}">
                <a16:creationId xmlns="" xmlns:a16="http://schemas.microsoft.com/office/drawing/2014/main" id="{241A357F-4CE1-46AA-BCD6-40715DCDD4D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57969" y="1309877"/>
            <a:ext cx="1280732" cy="1236459"/>
          </a:xfrm>
          <a:prstGeom prst="ellipse">
            <a:avLst/>
          </a:prstGeom>
          <a:ln w="57150">
            <a:noFill/>
          </a:ln>
          <a:effectLst/>
          <a:extLst>
            <a:ext uri="{AF507438-7753-43E0-B8FC-AC1667EBCBE1}">
              <a14:hiddenEffects xmlns:a14="http://schemas.microsoft.com/office/drawing/2010/main">
                <a:effectLst>
                  <a:outerShdw blurRad="50800" dist="38100" dir="5400000" algn="t" rotWithShape="0">
                    <a:prstClr val="black">
                      <a:alpha val="40000"/>
                    </a:prstClr>
                  </a:outerShdw>
                </a:effectLst>
              </a14:hiddenEffects>
            </a:ext>
          </a:extLst>
        </p:spPr>
      </p:pic>
      <p:pic>
        <p:nvPicPr>
          <p:cNvPr id="4" name="稻壳儿搜索【幻雨工作室】_10">
            <a:extLst>
              <a:ext uri="{FF2B5EF4-FFF2-40B4-BE49-F238E27FC236}">
                <a16:creationId xmlns="" xmlns:a16="http://schemas.microsoft.com/office/drawing/2014/main" id="{8C06232A-E727-416B-BFC4-C998B8EE89A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02055" y="1309877"/>
            <a:ext cx="1283141" cy="1236459"/>
          </a:xfrm>
          <a:prstGeom prst="ellipse">
            <a:avLst/>
          </a:prstGeom>
          <a:ln w="57150">
            <a:noFill/>
          </a:ln>
          <a:effectLst/>
          <a:extLst>
            <a:ext uri="{AF507438-7753-43E0-B8FC-AC1667EBCBE1}">
              <a14:hiddenEffects xmlns:a14="http://schemas.microsoft.com/office/drawing/2010/main">
                <a:effectLst>
                  <a:outerShdw blurRad="50800" dist="38100" dir="5400000" algn="t" rotWithShape="0">
                    <a:prstClr val="black">
                      <a:alpha val="40000"/>
                    </a:prstClr>
                  </a:outerShdw>
                </a:effectLst>
              </a14:hiddenEffects>
            </a:ext>
          </a:extLst>
        </p:spPr>
      </p:pic>
      <p:sp>
        <p:nvSpPr>
          <p:cNvPr id="5" name="稻壳儿搜索【幻雨工作室】_11">
            <a:extLst>
              <a:ext uri="{FF2B5EF4-FFF2-40B4-BE49-F238E27FC236}">
                <a16:creationId xmlns="" xmlns:a16="http://schemas.microsoft.com/office/drawing/2014/main" id="{4D0E8C85-8379-4E63-B886-FB7547811E03}"/>
              </a:ext>
            </a:extLst>
          </p:cNvPr>
          <p:cNvSpPr/>
          <p:nvPr/>
        </p:nvSpPr>
        <p:spPr>
          <a:xfrm>
            <a:off x="1221278" y="1151050"/>
            <a:ext cx="1554114" cy="1554114"/>
          </a:xfrm>
          <a:prstGeom prst="ellips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p>
        </p:txBody>
      </p:sp>
      <p:sp>
        <p:nvSpPr>
          <p:cNvPr id="6" name="稻壳儿搜索【幻雨工作室】_12">
            <a:extLst>
              <a:ext uri="{FF2B5EF4-FFF2-40B4-BE49-F238E27FC236}">
                <a16:creationId xmlns="" xmlns:a16="http://schemas.microsoft.com/office/drawing/2014/main" id="{1BC3C5FF-8F8D-4503-B9A7-7BEC694F6291}"/>
              </a:ext>
            </a:extLst>
          </p:cNvPr>
          <p:cNvSpPr/>
          <p:nvPr/>
        </p:nvSpPr>
        <p:spPr>
          <a:xfrm>
            <a:off x="3783562" y="1151050"/>
            <a:ext cx="1554114" cy="1554114"/>
          </a:xfrm>
          <a:prstGeom prst="ellips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p>
        </p:txBody>
      </p:sp>
      <p:sp>
        <p:nvSpPr>
          <p:cNvPr id="7" name="稻壳儿搜索【幻雨工作室】_13">
            <a:extLst>
              <a:ext uri="{FF2B5EF4-FFF2-40B4-BE49-F238E27FC236}">
                <a16:creationId xmlns="" xmlns:a16="http://schemas.microsoft.com/office/drawing/2014/main" id="{AE265300-7137-44A3-AE8E-D808F8A7B6F1}"/>
              </a:ext>
            </a:extLst>
          </p:cNvPr>
          <p:cNvSpPr/>
          <p:nvPr/>
        </p:nvSpPr>
        <p:spPr>
          <a:xfrm>
            <a:off x="6368609" y="1151050"/>
            <a:ext cx="1554114" cy="1554114"/>
          </a:xfrm>
          <a:prstGeom prst="ellips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p>
        </p:txBody>
      </p:sp>
      <p:sp>
        <p:nvSpPr>
          <p:cNvPr id="14" name="平行四边形 13">
            <a:extLst>
              <a:ext uri="{FF2B5EF4-FFF2-40B4-BE49-F238E27FC236}">
                <a16:creationId xmlns="" xmlns:a16="http://schemas.microsoft.com/office/drawing/2014/main" id="{84E00390-46EA-4720-83B8-B8DD211BD749}"/>
              </a:ext>
            </a:extLst>
          </p:cNvPr>
          <p:cNvSpPr/>
          <p:nvPr/>
        </p:nvSpPr>
        <p:spPr bwMode="auto">
          <a:xfrm>
            <a:off x="1474694" y="2987790"/>
            <a:ext cx="909638" cy="215899"/>
          </a:xfrm>
          <a:prstGeom prst="parallelogram">
            <a:avLst>
              <a:gd name="adj" fmla="val 39564"/>
            </a:avLst>
          </a:prstGeom>
          <a:gradFill>
            <a:gsLst>
              <a:gs pos="0">
                <a:srgbClr val="E94E84"/>
              </a:gs>
              <a:gs pos="100000">
                <a:srgbClr val="82539E"/>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eaLnBrk="1" fontAlgn="auto" hangingPunct="1">
              <a:defRPr/>
            </a:pPr>
            <a:r>
              <a:rPr lang="zh-CN" altLang="en-US" sz="1050" noProof="1">
                <a:solidFill>
                  <a:schemeClr val="bg1"/>
                </a:solidFill>
              </a:rPr>
              <a:t>关键词</a:t>
            </a:r>
          </a:p>
        </p:txBody>
      </p:sp>
      <p:sp>
        <p:nvSpPr>
          <p:cNvPr id="12" name="文本框 43">
            <a:extLst>
              <a:ext uri="{FF2B5EF4-FFF2-40B4-BE49-F238E27FC236}">
                <a16:creationId xmlns="" xmlns:a16="http://schemas.microsoft.com/office/drawing/2014/main" id="{F14DE1EC-3174-4295-8E79-052F22F00268}"/>
              </a:ext>
            </a:extLst>
          </p:cNvPr>
          <p:cNvSpPr txBox="1"/>
          <p:nvPr/>
        </p:nvSpPr>
        <p:spPr>
          <a:xfrm>
            <a:off x="996258" y="3203689"/>
            <a:ext cx="1812426" cy="10156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200000"/>
              </a:lnSpc>
            </a:pPr>
            <a:r>
              <a:rPr lang="zh-CN" altLang="en-US" sz="750" kern="2000" dirty="0">
                <a:gradFill>
                  <a:gsLst>
                    <a:gs pos="0">
                      <a:srgbClr val="E94E84"/>
                    </a:gs>
                    <a:gs pos="100000">
                      <a:srgbClr val="82539E"/>
                    </a:gs>
                  </a:gsLst>
                  <a:path path="circle">
                    <a:fillToRect l="100000" t="100000"/>
                  </a:path>
                </a:gradFill>
                <a:latin typeface="+mn-ea"/>
                <a:cs typeface="+mn-ea"/>
                <a:sym typeface="+mn-lt"/>
              </a:rPr>
              <a:t>I love you more than I've ever loved any woman. I love you more than I've ever loved any woman. I love you more</a:t>
            </a:r>
          </a:p>
        </p:txBody>
      </p:sp>
      <p:sp>
        <p:nvSpPr>
          <p:cNvPr id="15" name="平行四边形 14">
            <a:extLst>
              <a:ext uri="{FF2B5EF4-FFF2-40B4-BE49-F238E27FC236}">
                <a16:creationId xmlns="" xmlns:a16="http://schemas.microsoft.com/office/drawing/2014/main" id="{49B1FBD5-59B3-4071-80CC-6BA0E7CEAEC5}"/>
              </a:ext>
            </a:extLst>
          </p:cNvPr>
          <p:cNvSpPr/>
          <p:nvPr/>
        </p:nvSpPr>
        <p:spPr bwMode="auto">
          <a:xfrm>
            <a:off x="4144223" y="2987790"/>
            <a:ext cx="909638" cy="215899"/>
          </a:xfrm>
          <a:prstGeom prst="parallelogram">
            <a:avLst>
              <a:gd name="adj" fmla="val 39564"/>
            </a:avLst>
          </a:prstGeom>
          <a:gradFill>
            <a:gsLst>
              <a:gs pos="0">
                <a:srgbClr val="E94E84"/>
              </a:gs>
              <a:gs pos="100000">
                <a:srgbClr val="82539E"/>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eaLnBrk="1" fontAlgn="auto" hangingPunct="1">
              <a:defRPr/>
            </a:pPr>
            <a:r>
              <a:rPr lang="zh-CN" altLang="en-US" sz="1050" noProof="1">
                <a:solidFill>
                  <a:schemeClr val="bg1"/>
                </a:solidFill>
              </a:rPr>
              <a:t>关键词</a:t>
            </a:r>
          </a:p>
        </p:txBody>
      </p:sp>
      <p:sp>
        <p:nvSpPr>
          <p:cNvPr id="16" name="文本框 43">
            <a:extLst>
              <a:ext uri="{FF2B5EF4-FFF2-40B4-BE49-F238E27FC236}">
                <a16:creationId xmlns="" xmlns:a16="http://schemas.microsoft.com/office/drawing/2014/main" id="{2AF6ADC8-EE6F-4E0B-A585-9998278D46AA}"/>
              </a:ext>
            </a:extLst>
          </p:cNvPr>
          <p:cNvSpPr txBox="1"/>
          <p:nvPr/>
        </p:nvSpPr>
        <p:spPr>
          <a:xfrm>
            <a:off x="3665787" y="3203689"/>
            <a:ext cx="1812426" cy="9741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200000"/>
              </a:lnSpc>
            </a:pPr>
            <a:r>
              <a:rPr lang="zh-CN" altLang="en-US" sz="750" kern="2000" dirty="0">
                <a:gradFill>
                  <a:gsLst>
                    <a:gs pos="0">
                      <a:srgbClr val="E94E84"/>
                    </a:gs>
                    <a:gs pos="100000">
                      <a:srgbClr val="82539E"/>
                    </a:gs>
                  </a:gsLst>
                  <a:path path="circle">
                    <a:fillToRect l="100000" t="100000"/>
                  </a:path>
                </a:gradFill>
                <a:latin typeface="+mn-ea"/>
                <a:cs typeface="+mn-ea"/>
                <a:sym typeface="+mn-lt"/>
              </a:rPr>
              <a:t>I love you more than I've ever loved any woman. I love you more than I've ever loved any woman. I love you more</a:t>
            </a:r>
          </a:p>
        </p:txBody>
      </p:sp>
      <p:sp>
        <p:nvSpPr>
          <p:cNvPr id="17" name="平行四边形 16">
            <a:extLst>
              <a:ext uri="{FF2B5EF4-FFF2-40B4-BE49-F238E27FC236}">
                <a16:creationId xmlns="" xmlns:a16="http://schemas.microsoft.com/office/drawing/2014/main" id="{93558CFD-1CEF-4645-87A8-ADDA10FB61D5}"/>
              </a:ext>
            </a:extLst>
          </p:cNvPr>
          <p:cNvSpPr/>
          <p:nvPr/>
        </p:nvSpPr>
        <p:spPr bwMode="auto">
          <a:xfrm>
            <a:off x="6715849" y="2987790"/>
            <a:ext cx="909638" cy="215899"/>
          </a:xfrm>
          <a:prstGeom prst="parallelogram">
            <a:avLst>
              <a:gd name="adj" fmla="val 39564"/>
            </a:avLst>
          </a:prstGeom>
          <a:gradFill>
            <a:gsLst>
              <a:gs pos="0">
                <a:srgbClr val="E94E84"/>
              </a:gs>
              <a:gs pos="100000">
                <a:srgbClr val="82539E"/>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eaLnBrk="1" fontAlgn="auto" hangingPunct="1">
              <a:defRPr/>
            </a:pPr>
            <a:r>
              <a:rPr lang="zh-CN" altLang="en-US" sz="1050" noProof="1">
                <a:solidFill>
                  <a:schemeClr val="bg1"/>
                </a:solidFill>
              </a:rPr>
              <a:t>关键词</a:t>
            </a:r>
          </a:p>
        </p:txBody>
      </p:sp>
      <p:sp>
        <p:nvSpPr>
          <p:cNvPr id="18" name="文本框 43">
            <a:extLst>
              <a:ext uri="{FF2B5EF4-FFF2-40B4-BE49-F238E27FC236}">
                <a16:creationId xmlns="" xmlns:a16="http://schemas.microsoft.com/office/drawing/2014/main" id="{7F6600A9-B739-498B-995F-5E33B279FD23}"/>
              </a:ext>
            </a:extLst>
          </p:cNvPr>
          <p:cNvSpPr txBox="1"/>
          <p:nvPr/>
        </p:nvSpPr>
        <p:spPr>
          <a:xfrm>
            <a:off x="6237413" y="3203689"/>
            <a:ext cx="1812426" cy="10156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200000"/>
              </a:lnSpc>
            </a:pPr>
            <a:r>
              <a:rPr lang="zh-CN" altLang="en-US" sz="750" kern="2000" dirty="0">
                <a:gradFill>
                  <a:gsLst>
                    <a:gs pos="0">
                      <a:srgbClr val="E94E84"/>
                    </a:gs>
                    <a:gs pos="100000">
                      <a:srgbClr val="82539E"/>
                    </a:gs>
                  </a:gsLst>
                  <a:path path="circle">
                    <a:fillToRect l="100000" t="100000"/>
                  </a:path>
                </a:gradFill>
                <a:latin typeface="+mn-ea"/>
                <a:cs typeface="+mn-ea"/>
                <a:sym typeface="+mn-lt"/>
              </a:rPr>
              <a:t>I love you more than I've ever loved any woman. I love you more than I've ever loved any woman. I love you more</a:t>
            </a:r>
          </a:p>
        </p:txBody>
      </p:sp>
    </p:spTree>
    <p:extLst>
      <p:ext uri="{BB962C8B-B14F-4D97-AF65-F5344CB8AC3E}">
        <p14:creationId xmlns:p14="http://schemas.microsoft.com/office/powerpoint/2010/main" val="1187555223"/>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4" grpId="0" animBg="1"/>
      <p:bldP spid="12" grpId="0"/>
      <p:bldP spid="15" grpId="0" animBg="1"/>
      <p:bldP spid="16" grpId="0"/>
      <p:bldP spid="17" grpId="0" animBg="1"/>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2358267" y="1489315"/>
            <a:ext cx="4258420" cy="2032534"/>
          </a:xfrm>
          <a:prstGeom prst="rect">
            <a:avLst/>
          </a:prstGeom>
          <a:solidFill>
            <a:schemeClr val="bg1"/>
          </a:solidFill>
          <a:ln w="76200">
            <a:gradFill flip="none" rotWithShape="1">
              <a:gsLst>
                <a:gs pos="0">
                  <a:srgbClr val="E94E84"/>
                </a:gs>
                <a:gs pos="100000">
                  <a:srgbClr val="82539E"/>
                </a:gs>
              </a:gsLst>
              <a:path path="circle">
                <a:fillToRect l="100000" t="100000"/>
              </a:path>
              <a:tileRect r="-100000" b="-100000"/>
            </a:gradFill>
          </a:ln>
          <a:effectLst>
            <a:outerShdw blurRad="254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gradFill>
                <a:gsLst>
                  <a:gs pos="0">
                    <a:srgbClr val="E94E84"/>
                  </a:gs>
                  <a:gs pos="100000">
                    <a:srgbClr val="82539E"/>
                  </a:gs>
                </a:gsLst>
                <a:path path="circle">
                  <a:fillToRect l="100000" t="100000"/>
                </a:path>
              </a:gradFill>
            </a:endParaRPr>
          </a:p>
        </p:txBody>
      </p:sp>
      <p:sp>
        <p:nvSpPr>
          <p:cNvPr id="8" name="文本框 7"/>
          <p:cNvSpPr txBox="1"/>
          <p:nvPr/>
        </p:nvSpPr>
        <p:spPr>
          <a:xfrm>
            <a:off x="4087239" y="1573428"/>
            <a:ext cx="800474" cy="646331"/>
          </a:xfrm>
          <a:prstGeom prst="rect">
            <a:avLst/>
          </a:prstGeom>
          <a:noFill/>
        </p:spPr>
        <p:txBody>
          <a:bodyPr wrap="square" rtlCol="0">
            <a:spAutoFit/>
          </a:bodyPr>
          <a:lstStyle/>
          <a:p>
            <a:r>
              <a:rPr lang="en-US" altLang="zh-CN" sz="3600" b="1" dirty="0" smtClean="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rPr>
              <a:t>02</a:t>
            </a:r>
            <a:endParaRPr lang="zh-CN" altLang="en-US" sz="3600" b="1" dirty="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endParaRPr>
          </a:p>
        </p:txBody>
      </p:sp>
      <p:sp>
        <p:nvSpPr>
          <p:cNvPr id="9" name="文本框 8"/>
          <p:cNvSpPr txBox="1"/>
          <p:nvPr/>
        </p:nvSpPr>
        <p:spPr>
          <a:xfrm>
            <a:off x="3023357" y="2107663"/>
            <a:ext cx="2928239" cy="369332"/>
          </a:xfrm>
          <a:prstGeom prst="rect">
            <a:avLst/>
          </a:prstGeom>
          <a:noFill/>
        </p:spPr>
        <p:txBody>
          <a:bodyPr wrap="square" rtlCol="0">
            <a:spAutoFit/>
          </a:bodyPr>
          <a:lstStyle/>
          <a:p>
            <a:pPr algn="ctr"/>
            <a:r>
              <a:rPr lang="zh-CN" altLang="en-US" sz="1800" b="1" dirty="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rPr>
              <a:t>请在这里输入您的标题</a:t>
            </a:r>
          </a:p>
        </p:txBody>
      </p:sp>
      <p:sp>
        <p:nvSpPr>
          <p:cNvPr id="10" name="文本框 9"/>
          <p:cNvSpPr txBox="1"/>
          <p:nvPr/>
        </p:nvSpPr>
        <p:spPr>
          <a:xfrm>
            <a:off x="3175032" y="2521578"/>
            <a:ext cx="2624888" cy="646331"/>
          </a:xfrm>
          <a:prstGeom prst="rect">
            <a:avLst/>
          </a:prstGeom>
          <a:noFill/>
        </p:spPr>
        <p:txBody>
          <a:bodyPr wrap="square" rtlCol="0">
            <a:spAutoFit/>
          </a:bodyPr>
          <a:lstStyle/>
          <a:p>
            <a:pPr algn="ctr"/>
            <a:r>
              <a:rPr lang="zh-CN" altLang="en-US" sz="1200" dirty="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rPr>
              <a:t>输入您的文字输入您的文字输入您的文字输入您的文字输入您的文字输入您的文字</a:t>
            </a:r>
          </a:p>
        </p:txBody>
      </p:sp>
    </p:spTree>
    <p:extLst>
      <p:ext uri="{BB962C8B-B14F-4D97-AF65-F5344CB8AC3E}">
        <p14:creationId xmlns:p14="http://schemas.microsoft.com/office/powerpoint/2010/main" val="3996810667"/>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grpSp>
        <p:nvGrpSpPr>
          <p:cNvPr id="2" name="Group 54">
            <a:extLst>
              <a:ext uri="{FF2B5EF4-FFF2-40B4-BE49-F238E27FC236}">
                <a16:creationId xmlns="" xmlns:a16="http://schemas.microsoft.com/office/drawing/2014/main" id="{58EB8210-63A1-4F62-835C-275C2D4DC91D}"/>
              </a:ext>
            </a:extLst>
          </p:cNvPr>
          <p:cNvGrpSpPr/>
          <p:nvPr/>
        </p:nvGrpSpPr>
        <p:grpSpPr>
          <a:xfrm>
            <a:off x="7053442" y="1414884"/>
            <a:ext cx="1554231" cy="1113307"/>
            <a:chOff x="7088589" y="1659316"/>
            <a:chExt cx="1554231" cy="1113306"/>
          </a:xfrm>
          <a:gradFill>
            <a:gsLst>
              <a:gs pos="0">
                <a:srgbClr val="E94E84"/>
              </a:gs>
              <a:gs pos="100000">
                <a:srgbClr val="82539E"/>
              </a:gs>
            </a:gsLst>
            <a:path path="circle">
              <a:fillToRect l="100000" t="100000"/>
            </a:path>
          </a:gradFill>
        </p:grpSpPr>
        <p:sp>
          <p:nvSpPr>
            <p:cNvPr id="33" name="Rectangle 10">
              <a:extLst>
                <a:ext uri="{FF2B5EF4-FFF2-40B4-BE49-F238E27FC236}">
                  <a16:creationId xmlns="" xmlns:a16="http://schemas.microsoft.com/office/drawing/2014/main" id="{9B4019E1-4203-4677-B09D-8AC1BE6BC97A}"/>
                </a:ext>
              </a:extLst>
            </p:cNvPr>
            <p:cNvSpPr/>
            <p:nvPr/>
          </p:nvSpPr>
          <p:spPr>
            <a:xfrm rot="2700000">
              <a:off x="7088589" y="1659316"/>
              <a:ext cx="1113306" cy="1113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34" name="Rectangle 15">
              <a:extLst>
                <a:ext uri="{FF2B5EF4-FFF2-40B4-BE49-F238E27FC236}">
                  <a16:creationId xmlns="" xmlns:a16="http://schemas.microsoft.com/office/drawing/2014/main" id="{E1EF2576-A5CB-468E-ABA0-3CED48EC80D5}"/>
                </a:ext>
              </a:extLst>
            </p:cNvPr>
            <p:cNvSpPr/>
            <p:nvPr/>
          </p:nvSpPr>
          <p:spPr>
            <a:xfrm rot="13500000">
              <a:off x="8038786" y="2080739"/>
              <a:ext cx="94761" cy="1113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grpSp>
          <p:nvGrpSpPr>
            <p:cNvPr id="35" name="Group 39">
              <a:extLst>
                <a:ext uri="{FF2B5EF4-FFF2-40B4-BE49-F238E27FC236}">
                  <a16:creationId xmlns="" xmlns:a16="http://schemas.microsoft.com/office/drawing/2014/main" id="{70359A4B-E42A-49D1-9AF1-800F948CE8B3}"/>
                </a:ext>
              </a:extLst>
            </p:cNvPr>
            <p:cNvGrpSpPr/>
            <p:nvPr/>
          </p:nvGrpSpPr>
          <p:grpSpPr>
            <a:xfrm>
              <a:off x="7429520" y="2000246"/>
              <a:ext cx="366050" cy="355413"/>
              <a:chOff x="6251143" y="1082816"/>
              <a:chExt cx="366050" cy="355413"/>
            </a:xfrm>
            <a:grpFill/>
          </p:grpSpPr>
          <p:sp>
            <p:nvSpPr>
              <p:cNvPr id="36" name="AutoShape 16">
                <a:extLst>
                  <a:ext uri="{FF2B5EF4-FFF2-40B4-BE49-F238E27FC236}">
                    <a16:creationId xmlns="" xmlns:a16="http://schemas.microsoft.com/office/drawing/2014/main" id="{BDA74A67-6206-48FD-98DB-70434D92AD92}"/>
                  </a:ext>
                </a:extLst>
              </p:cNvPr>
              <p:cNvSpPr/>
              <p:nvPr/>
            </p:nvSpPr>
            <p:spPr bwMode="auto">
              <a:xfrm>
                <a:off x="6434481" y="1277418"/>
                <a:ext cx="45678" cy="463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p:spPr>
            <p:txBody>
              <a:bodyPr lIns="38100" tIns="38100" rIns="38100" bIns="381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6724"/>
                <a:endParaRPr lang="en-US" sz="3000">
                  <a:solidFill>
                    <a:srgbClr val="FFFFFF"/>
                  </a:solidFill>
                  <a:effectLst>
                    <a:outerShdw blurRad="38100" dist="38100" dir="2700000" algn="tl">
                      <a:srgbClr val="000000"/>
                    </a:outerShdw>
                  </a:effectLst>
                  <a:cs typeface="+mn-ea"/>
                  <a:sym typeface="+mn-lt"/>
                </a:endParaRPr>
              </a:p>
            </p:txBody>
          </p:sp>
          <p:sp>
            <p:nvSpPr>
              <p:cNvPr id="37" name="AutoShape 17">
                <a:extLst>
                  <a:ext uri="{FF2B5EF4-FFF2-40B4-BE49-F238E27FC236}">
                    <a16:creationId xmlns="" xmlns:a16="http://schemas.microsoft.com/office/drawing/2014/main" id="{03A511A7-C914-46AA-91EF-E198B7C0E404}"/>
                  </a:ext>
                </a:extLst>
              </p:cNvPr>
              <p:cNvSpPr/>
              <p:nvPr/>
            </p:nvSpPr>
            <p:spPr bwMode="auto">
              <a:xfrm>
                <a:off x="6251143" y="1082816"/>
                <a:ext cx="366050" cy="355413"/>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solidFill>
                  <a:schemeClr val="bg1"/>
                </a:solidFill>
              </a:ln>
              <a:effectLst/>
            </p:spPr>
            <p:txBody>
              <a:bodyPr lIns="38100" tIns="38100" rIns="38100" bIns="381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6724"/>
                <a:endParaRPr lang="en-US" sz="3000" dirty="0">
                  <a:solidFill>
                    <a:srgbClr val="FFFFFF"/>
                  </a:solidFill>
                  <a:effectLst>
                    <a:outerShdw blurRad="38100" dist="38100" dir="2700000" algn="tl">
                      <a:srgbClr val="000000"/>
                    </a:outerShdw>
                  </a:effectLst>
                  <a:cs typeface="+mn-ea"/>
                  <a:sym typeface="+mn-lt"/>
                </a:endParaRPr>
              </a:p>
            </p:txBody>
          </p:sp>
        </p:grpSp>
      </p:grpSp>
      <p:sp>
        <p:nvSpPr>
          <p:cNvPr id="4" name="Rectangle 9">
            <a:extLst>
              <a:ext uri="{FF2B5EF4-FFF2-40B4-BE49-F238E27FC236}">
                <a16:creationId xmlns="" xmlns:a16="http://schemas.microsoft.com/office/drawing/2014/main" id="{B9FC3755-497A-4161-A12A-9CA9C35FB06D}"/>
              </a:ext>
            </a:extLst>
          </p:cNvPr>
          <p:cNvSpPr/>
          <p:nvPr/>
        </p:nvSpPr>
        <p:spPr>
          <a:xfrm rot="2700000">
            <a:off x="4981742" y="1414882"/>
            <a:ext cx="1113306" cy="1113306"/>
          </a:xfrm>
          <a:prstGeom prst="rect">
            <a:avLst/>
          </a:prstGeom>
          <a:gradFill>
            <a:gsLst>
              <a:gs pos="0">
                <a:srgbClr val="E94E84"/>
              </a:gs>
              <a:gs pos="100000">
                <a:srgbClr val="82539E"/>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mn-ea"/>
              <a:sym typeface="+mn-lt"/>
            </a:endParaRPr>
          </a:p>
        </p:txBody>
      </p:sp>
      <p:sp>
        <p:nvSpPr>
          <p:cNvPr id="5" name="Rectangle 14">
            <a:extLst>
              <a:ext uri="{FF2B5EF4-FFF2-40B4-BE49-F238E27FC236}">
                <a16:creationId xmlns="" xmlns:a16="http://schemas.microsoft.com/office/drawing/2014/main" id="{D95F3F19-1D15-4EAE-815F-A6DA2BFB872C}"/>
              </a:ext>
            </a:extLst>
          </p:cNvPr>
          <p:cNvSpPr/>
          <p:nvPr/>
        </p:nvSpPr>
        <p:spPr>
          <a:xfrm rot="8100000">
            <a:off x="5919566" y="982866"/>
            <a:ext cx="94761" cy="1113306"/>
          </a:xfrm>
          <a:prstGeom prst="rect">
            <a:avLst/>
          </a:prstGeom>
          <a:gradFill>
            <a:gsLst>
              <a:gs pos="0">
                <a:srgbClr val="E94E84"/>
              </a:gs>
              <a:gs pos="100000">
                <a:srgbClr val="82539E"/>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6" name="AutoShape 18">
            <a:extLst>
              <a:ext uri="{FF2B5EF4-FFF2-40B4-BE49-F238E27FC236}">
                <a16:creationId xmlns="" xmlns:a16="http://schemas.microsoft.com/office/drawing/2014/main" id="{5FAC381C-9742-47B9-892E-5F64116E0760}"/>
              </a:ext>
            </a:extLst>
          </p:cNvPr>
          <p:cNvSpPr/>
          <p:nvPr/>
        </p:nvSpPr>
        <p:spPr bwMode="auto">
          <a:xfrm>
            <a:off x="5322673" y="1755813"/>
            <a:ext cx="366050"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solidFill>
            <a:schemeClr val="bg1"/>
          </a:solidFill>
          <a:ln>
            <a:noFill/>
          </a:ln>
          <a:effectLst/>
        </p:spPr>
        <p:txBody>
          <a:bodyPr lIns="38100" tIns="38100" rIns="38100" bIns="381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6724"/>
            <a:endParaRPr lang="en-US" sz="3000">
              <a:ln>
                <a:solidFill>
                  <a:schemeClr val="tx1"/>
                </a:solidFill>
              </a:ln>
              <a:effectLst>
                <a:outerShdw blurRad="38100" dist="38100" dir="2700000" algn="tl">
                  <a:srgbClr val="000000"/>
                </a:outerShdw>
              </a:effectLst>
              <a:cs typeface="+mn-ea"/>
              <a:sym typeface="+mn-lt"/>
            </a:endParaRPr>
          </a:p>
        </p:txBody>
      </p:sp>
      <p:sp>
        <p:nvSpPr>
          <p:cNvPr id="7" name="AutoShape 19">
            <a:extLst>
              <a:ext uri="{FF2B5EF4-FFF2-40B4-BE49-F238E27FC236}">
                <a16:creationId xmlns="" xmlns:a16="http://schemas.microsoft.com/office/drawing/2014/main" id="{9FEB7F08-8671-43A8-AA0C-D42D2D412DFE}"/>
              </a:ext>
            </a:extLst>
          </p:cNvPr>
          <p:cNvSpPr/>
          <p:nvPr/>
        </p:nvSpPr>
        <p:spPr bwMode="auto">
          <a:xfrm>
            <a:off x="5402765" y="189347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p:spPr>
        <p:txBody>
          <a:bodyPr lIns="38100" tIns="38100" rIns="38100" bIns="381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6724"/>
            <a:endParaRPr lang="en-US" sz="3000">
              <a:solidFill>
                <a:srgbClr val="FFFFFF"/>
              </a:solidFill>
              <a:effectLst>
                <a:outerShdw blurRad="38100" dist="38100" dir="2700000" algn="tl">
                  <a:srgbClr val="000000"/>
                </a:outerShdw>
              </a:effectLst>
              <a:cs typeface="+mn-ea"/>
              <a:sym typeface="+mn-lt"/>
            </a:endParaRPr>
          </a:p>
        </p:txBody>
      </p:sp>
      <p:sp>
        <p:nvSpPr>
          <p:cNvPr id="8" name="AutoShape 20">
            <a:extLst>
              <a:ext uri="{FF2B5EF4-FFF2-40B4-BE49-F238E27FC236}">
                <a16:creationId xmlns="" xmlns:a16="http://schemas.microsoft.com/office/drawing/2014/main" id="{2C183C22-9453-4146-98ED-6C05048DDDF1}"/>
              </a:ext>
            </a:extLst>
          </p:cNvPr>
          <p:cNvSpPr/>
          <p:nvPr/>
        </p:nvSpPr>
        <p:spPr bwMode="auto">
          <a:xfrm>
            <a:off x="5402765" y="1950416"/>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p:spPr>
        <p:txBody>
          <a:bodyPr lIns="38100" tIns="38100" rIns="38100" bIns="381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6724"/>
            <a:endParaRPr lang="en-US" sz="3000">
              <a:solidFill>
                <a:srgbClr val="FFFFFF"/>
              </a:solidFill>
              <a:effectLst>
                <a:outerShdw blurRad="38100" dist="38100" dir="2700000" algn="tl">
                  <a:srgbClr val="000000"/>
                </a:outerShdw>
              </a:effectLst>
              <a:cs typeface="+mn-ea"/>
              <a:sym typeface="+mn-lt"/>
            </a:endParaRPr>
          </a:p>
        </p:txBody>
      </p:sp>
      <p:sp>
        <p:nvSpPr>
          <p:cNvPr id="9" name="AutoShape 21">
            <a:extLst>
              <a:ext uri="{FF2B5EF4-FFF2-40B4-BE49-F238E27FC236}">
                <a16:creationId xmlns="" xmlns:a16="http://schemas.microsoft.com/office/drawing/2014/main" id="{973D123E-859F-4B18-9C57-456F32B0645D}"/>
              </a:ext>
            </a:extLst>
          </p:cNvPr>
          <p:cNvSpPr/>
          <p:nvPr/>
        </p:nvSpPr>
        <p:spPr bwMode="auto">
          <a:xfrm>
            <a:off x="5402765" y="2007983"/>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p:spPr>
        <p:txBody>
          <a:bodyPr lIns="38100" tIns="38100" rIns="38100" bIns="381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6724"/>
            <a:endParaRPr lang="en-US" sz="3000">
              <a:solidFill>
                <a:srgbClr val="FFFFFF"/>
              </a:solidFill>
              <a:effectLst>
                <a:outerShdw blurRad="38100" dist="38100" dir="2700000" algn="tl">
                  <a:srgbClr val="000000"/>
                </a:outerShdw>
              </a:effectLst>
              <a:cs typeface="+mn-ea"/>
              <a:sym typeface="+mn-lt"/>
            </a:endParaRPr>
          </a:p>
        </p:txBody>
      </p:sp>
      <p:sp>
        <p:nvSpPr>
          <p:cNvPr id="10" name="AutoShape 22">
            <a:extLst>
              <a:ext uri="{FF2B5EF4-FFF2-40B4-BE49-F238E27FC236}">
                <a16:creationId xmlns="" xmlns:a16="http://schemas.microsoft.com/office/drawing/2014/main" id="{3EC5F3FA-FD30-4C67-95CE-0E0006E4299B}"/>
              </a:ext>
            </a:extLst>
          </p:cNvPr>
          <p:cNvSpPr/>
          <p:nvPr/>
        </p:nvSpPr>
        <p:spPr bwMode="auto">
          <a:xfrm>
            <a:off x="5482858" y="2007983"/>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p:spPr>
        <p:txBody>
          <a:bodyPr lIns="38100" tIns="38100" rIns="38100" bIns="381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6724"/>
            <a:endParaRPr lang="en-US" sz="3000">
              <a:solidFill>
                <a:srgbClr val="FFFFFF"/>
              </a:solidFill>
              <a:effectLst>
                <a:outerShdw blurRad="38100" dist="38100" dir="2700000" algn="tl">
                  <a:srgbClr val="000000"/>
                </a:outerShdw>
              </a:effectLst>
              <a:cs typeface="+mn-ea"/>
              <a:sym typeface="+mn-lt"/>
            </a:endParaRPr>
          </a:p>
        </p:txBody>
      </p:sp>
      <p:sp>
        <p:nvSpPr>
          <p:cNvPr id="11" name="AutoShape 23">
            <a:extLst>
              <a:ext uri="{FF2B5EF4-FFF2-40B4-BE49-F238E27FC236}">
                <a16:creationId xmlns="" xmlns:a16="http://schemas.microsoft.com/office/drawing/2014/main" id="{44251A3C-3BAE-430C-B7B5-9E40BA6B575B}"/>
              </a:ext>
            </a:extLst>
          </p:cNvPr>
          <p:cNvSpPr/>
          <p:nvPr/>
        </p:nvSpPr>
        <p:spPr bwMode="auto">
          <a:xfrm>
            <a:off x="5482858" y="1950416"/>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p:spPr>
        <p:txBody>
          <a:bodyPr lIns="38100" tIns="38100" rIns="38100" bIns="381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6724"/>
            <a:endParaRPr lang="en-US" sz="3000">
              <a:solidFill>
                <a:srgbClr val="FFFFFF"/>
              </a:solidFill>
              <a:effectLst>
                <a:outerShdw blurRad="38100" dist="38100" dir="2700000" algn="tl">
                  <a:srgbClr val="000000"/>
                </a:outerShdw>
              </a:effectLst>
              <a:cs typeface="+mn-ea"/>
              <a:sym typeface="+mn-lt"/>
            </a:endParaRPr>
          </a:p>
        </p:txBody>
      </p:sp>
      <p:sp>
        <p:nvSpPr>
          <p:cNvPr id="12" name="AutoShape 24">
            <a:extLst>
              <a:ext uri="{FF2B5EF4-FFF2-40B4-BE49-F238E27FC236}">
                <a16:creationId xmlns="" xmlns:a16="http://schemas.microsoft.com/office/drawing/2014/main" id="{2694ED12-5C95-40A2-89CD-20AC4DF18E8C}"/>
              </a:ext>
            </a:extLst>
          </p:cNvPr>
          <p:cNvSpPr/>
          <p:nvPr/>
        </p:nvSpPr>
        <p:spPr bwMode="auto">
          <a:xfrm>
            <a:off x="5482858" y="189347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p:spPr>
        <p:txBody>
          <a:bodyPr lIns="38100" tIns="38100" rIns="38100" bIns="381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6724"/>
            <a:endParaRPr lang="en-US" sz="3000">
              <a:solidFill>
                <a:srgbClr val="FFFFFF"/>
              </a:solidFill>
              <a:effectLst>
                <a:outerShdw blurRad="38100" dist="38100" dir="2700000" algn="tl">
                  <a:srgbClr val="000000"/>
                </a:outerShdw>
              </a:effectLst>
              <a:cs typeface="+mn-ea"/>
              <a:sym typeface="+mn-lt"/>
            </a:endParaRPr>
          </a:p>
        </p:txBody>
      </p:sp>
      <p:sp>
        <p:nvSpPr>
          <p:cNvPr id="13" name="AutoShape 25">
            <a:extLst>
              <a:ext uri="{FF2B5EF4-FFF2-40B4-BE49-F238E27FC236}">
                <a16:creationId xmlns="" xmlns:a16="http://schemas.microsoft.com/office/drawing/2014/main" id="{521B69C6-4D21-4B93-B5EC-D678BD5643DD}"/>
              </a:ext>
            </a:extLst>
          </p:cNvPr>
          <p:cNvSpPr/>
          <p:nvPr/>
        </p:nvSpPr>
        <p:spPr bwMode="auto">
          <a:xfrm>
            <a:off x="5562953" y="2007983"/>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p:spPr>
        <p:txBody>
          <a:bodyPr lIns="38100" tIns="38100" rIns="38100" bIns="381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6724"/>
            <a:endParaRPr lang="en-US" sz="3000">
              <a:solidFill>
                <a:srgbClr val="FFFFFF"/>
              </a:solidFill>
              <a:effectLst>
                <a:outerShdw blurRad="38100" dist="38100" dir="2700000" algn="tl">
                  <a:srgbClr val="000000"/>
                </a:outerShdw>
              </a:effectLst>
              <a:cs typeface="+mn-ea"/>
              <a:sym typeface="+mn-lt"/>
            </a:endParaRPr>
          </a:p>
        </p:txBody>
      </p:sp>
      <p:sp>
        <p:nvSpPr>
          <p:cNvPr id="14" name="AutoShape 26">
            <a:extLst>
              <a:ext uri="{FF2B5EF4-FFF2-40B4-BE49-F238E27FC236}">
                <a16:creationId xmlns="" xmlns:a16="http://schemas.microsoft.com/office/drawing/2014/main" id="{C133E708-165D-4802-ABB7-CB2E29614F82}"/>
              </a:ext>
            </a:extLst>
          </p:cNvPr>
          <p:cNvSpPr/>
          <p:nvPr/>
        </p:nvSpPr>
        <p:spPr bwMode="auto">
          <a:xfrm>
            <a:off x="5562953" y="1950416"/>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p:spPr>
        <p:txBody>
          <a:bodyPr lIns="38100" tIns="38100" rIns="38100" bIns="381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6724"/>
            <a:endParaRPr lang="en-US" sz="3000">
              <a:solidFill>
                <a:srgbClr val="FFFFFF"/>
              </a:solidFill>
              <a:effectLst>
                <a:outerShdw blurRad="38100" dist="38100" dir="2700000" algn="tl">
                  <a:srgbClr val="000000"/>
                </a:outerShdw>
              </a:effectLst>
              <a:cs typeface="+mn-ea"/>
              <a:sym typeface="+mn-lt"/>
            </a:endParaRPr>
          </a:p>
        </p:txBody>
      </p:sp>
      <p:sp>
        <p:nvSpPr>
          <p:cNvPr id="15" name="AutoShape 27">
            <a:extLst>
              <a:ext uri="{FF2B5EF4-FFF2-40B4-BE49-F238E27FC236}">
                <a16:creationId xmlns="" xmlns:a16="http://schemas.microsoft.com/office/drawing/2014/main" id="{9743D9B3-2103-4B7A-A98D-F86A1BC123E8}"/>
              </a:ext>
            </a:extLst>
          </p:cNvPr>
          <p:cNvSpPr/>
          <p:nvPr/>
        </p:nvSpPr>
        <p:spPr bwMode="auto">
          <a:xfrm>
            <a:off x="5562953" y="189347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p:spPr>
        <p:txBody>
          <a:bodyPr lIns="38100" tIns="38100" rIns="38100" bIns="381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6724"/>
            <a:endParaRPr lang="en-US" sz="3000">
              <a:solidFill>
                <a:srgbClr val="FFFFFF"/>
              </a:solidFill>
              <a:effectLst>
                <a:outerShdw blurRad="38100" dist="38100" dir="2700000" algn="tl">
                  <a:srgbClr val="000000"/>
                </a:outerShdw>
              </a:effectLst>
              <a:cs typeface="+mn-ea"/>
              <a:sym typeface="+mn-lt"/>
            </a:endParaRPr>
          </a:p>
        </p:txBody>
      </p:sp>
      <p:grpSp>
        <p:nvGrpSpPr>
          <p:cNvPr id="16" name="Group 56">
            <a:extLst>
              <a:ext uri="{FF2B5EF4-FFF2-40B4-BE49-F238E27FC236}">
                <a16:creationId xmlns="" xmlns:a16="http://schemas.microsoft.com/office/drawing/2014/main" id="{80CE7AA0-D9B3-47F6-8CE6-4FFEEA273A96}"/>
              </a:ext>
            </a:extLst>
          </p:cNvPr>
          <p:cNvGrpSpPr/>
          <p:nvPr/>
        </p:nvGrpSpPr>
        <p:grpSpPr>
          <a:xfrm>
            <a:off x="909776" y="1414882"/>
            <a:ext cx="1113306" cy="1552544"/>
            <a:chOff x="944922" y="1659313"/>
            <a:chExt cx="1113306" cy="1552542"/>
          </a:xfrm>
          <a:gradFill>
            <a:gsLst>
              <a:gs pos="0">
                <a:srgbClr val="E94E84"/>
              </a:gs>
              <a:gs pos="100000">
                <a:srgbClr val="82539E"/>
              </a:gs>
            </a:gsLst>
            <a:path path="circle">
              <a:fillToRect l="100000" t="100000"/>
            </a:path>
          </a:gradFill>
        </p:grpSpPr>
        <p:sp>
          <p:nvSpPr>
            <p:cNvPr id="25" name="Rectangle 7">
              <a:extLst>
                <a:ext uri="{FF2B5EF4-FFF2-40B4-BE49-F238E27FC236}">
                  <a16:creationId xmlns="" xmlns:a16="http://schemas.microsoft.com/office/drawing/2014/main" id="{9A6BBD4E-B18B-4BDB-8D47-4D66F2037E15}"/>
                </a:ext>
              </a:extLst>
            </p:cNvPr>
            <p:cNvSpPr/>
            <p:nvPr/>
          </p:nvSpPr>
          <p:spPr>
            <a:xfrm rot="2700000">
              <a:off x="944922" y="1659313"/>
              <a:ext cx="1113306" cy="1113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mn-ea"/>
                <a:sym typeface="+mn-lt"/>
              </a:endParaRPr>
            </a:p>
          </p:txBody>
        </p:sp>
        <p:sp>
          <p:nvSpPr>
            <p:cNvPr id="26" name="Rectangle 12">
              <a:extLst>
                <a:ext uri="{FF2B5EF4-FFF2-40B4-BE49-F238E27FC236}">
                  <a16:creationId xmlns="" xmlns:a16="http://schemas.microsoft.com/office/drawing/2014/main" id="{42534D55-6A55-43CA-9614-168A41BA7403}"/>
                </a:ext>
              </a:extLst>
            </p:cNvPr>
            <p:cNvSpPr/>
            <p:nvPr/>
          </p:nvSpPr>
          <p:spPr>
            <a:xfrm rot="2700000">
              <a:off x="506439" y="2604190"/>
              <a:ext cx="1113306" cy="1020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27" name="AutoShape 28">
              <a:extLst>
                <a:ext uri="{FF2B5EF4-FFF2-40B4-BE49-F238E27FC236}">
                  <a16:creationId xmlns="" xmlns:a16="http://schemas.microsoft.com/office/drawing/2014/main" id="{F6C852A1-78A8-4423-AD62-B8600C389717}"/>
                </a:ext>
              </a:extLst>
            </p:cNvPr>
            <p:cNvSpPr/>
            <p:nvPr/>
          </p:nvSpPr>
          <p:spPr bwMode="auto">
            <a:xfrm>
              <a:off x="1285852" y="2000246"/>
              <a:ext cx="366676"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ffectLst/>
          </p:spPr>
          <p:txBody>
            <a:bodyPr lIns="38100" tIns="38100" rIns="38100" bIns="381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6724"/>
              <a:endParaRPr lang="en-US" sz="3000">
                <a:solidFill>
                  <a:srgbClr val="FFFFFF"/>
                </a:solidFill>
                <a:effectLst>
                  <a:outerShdw blurRad="38100" dist="38100" dir="2700000" algn="tl">
                    <a:srgbClr val="000000"/>
                  </a:outerShdw>
                </a:effectLst>
                <a:cs typeface="+mn-ea"/>
                <a:sym typeface="+mn-lt"/>
              </a:endParaRPr>
            </a:p>
          </p:txBody>
        </p:sp>
      </p:grpSp>
      <p:grpSp>
        <p:nvGrpSpPr>
          <p:cNvPr id="17" name="Group 57">
            <a:extLst>
              <a:ext uri="{FF2B5EF4-FFF2-40B4-BE49-F238E27FC236}">
                <a16:creationId xmlns="" xmlns:a16="http://schemas.microsoft.com/office/drawing/2014/main" id="{BB0A710F-7BED-4E6D-81FD-C16DDA0169E8}"/>
              </a:ext>
            </a:extLst>
          </p:cNvPr>
          <p:cNvGrpSpPr/>
          <p:nvPr/>
        </p:nvGrpSpPr>
        <p:grpSpPr>
          <a:xfrm>
            <a:off x="2518856" y="1414883"/>
            <a:ext cx="1545948" cy="1113306"/>
            <a:chOff x="2554002" y="1659314"/>
            <a:chExt cx="1545948" cy="1113306"/>
          </a:xfrm>
          <a:gradFill>
            <a:gsLst>
              <a:gs pos="0">
                <a:srgbClr val="E94E84"/>
              </a:gs>
              <a:gs pos="100000">
                <a:srgbClr val="82539E"/>
              </a:gs>
            </a:gsLst>
            <a:path path="circle">
              <a:fillToRect l="100000" t="100000"/>
            </a:path>
          </a:gradFill>
        </p:grpSpPr>
        <p:sp>
          <p:nvSpPr>
            <p:cNvPr id="19" name="Rectangle 8">
              <a:extLst>
                <a:ext uri="{FF2B5EF4-FFF2-40B4-BE49-F238E27FC236}">
                  <a16:creationId xmlns="" xmlns:a16="http://schemas.microsoft.com/office/drawing/2014/main" id="{B928040F-B24D-419D-997A-2F1E5056D607}"/>
                </a:ext>
              </a:extLst>
            </p:cNvPr>
            <p:cNvSpPr/>
            <p:nvPr/>
          </p:nvSpPr>
          <p:spPr>
            <a:xfrm rot="2700000">
              <a:off x="2986644" y="1659314"/>
              <a:ext cx="1113306" cy="1113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mn-ea"/>
                <a:sym typeface="+mn-lt"/>
              </a:endParaRPr>
            </a:p>
          </p:txBody>
        </p:sp>
        <p:sp>
          <p:nvSpPr>
            <p:cNvPr id="20" name="Rectangle 13">
              <a:extLst>
                <a:ext uri="{FF2B5EF4-FFF2-40B4-BE49-F238E27FC236}">
                  <a16:creationId xmlns="" xmlns:a16="http://schemas.microsoft.com/office/drawing/2014/main" id="{11CDE154-39B8-4956-8ABB-68E1BBE352EF}"/>
                </a:ext>
              </a:extLst>
            </p:cNvPr>
            <p:cNvSpPr/>
            <p:nvPr/>
          </p:nvSpPr>
          <p:spPr>
            <a:xfrm rot="2700000">
              <a:off x="3063274" y="1231258"/>
              <a:ext cx="94761" cy="1113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21" name="AutoShape 100">
              <a:extLst>
                <a:ext uri="{FF2B5EF4-FFF2-40B4-BE49-F238E27FC236}">
                  <a16:creationId xmlns="" xmlns:a16="http://schemas.microsoft.com/office/drawing/2014/main" id="{460B1F3F-7379-4F6A-A495-8ED65AA12F14}"/>
                </a:ext>
              </a:extLst>
            </p:cNvPr>
            <p:cNvSpPr/>
            <p:nvPr/>
          </p:nvSpPr>
          <p:spPr bwMode="auto">
            <a:xfrm>
              <a:off x="3357554" y="2000246"/>
              <a:ext cx="32037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bg1"/>
            </a:solidFill>
            <a:ln>
              <a:noFill/>
            </a:ln>
            <a:effectLst/>
          </p:spPr>
          <p:txBody>
            <a:bodyPr lIns="38100" tIns="38100" rIns="38100" bIns="381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6724"/>
              <a:endParaRPr lang="en-US" sz="3000">
                <a:solidFill>
                  <a:srgbClr val="FFFFFF"/>
                </a:solidFill>
                <a:effectLst>
                  <a:outerShdw blurRad="38100" dist="38100" dir="2700000" algn="tl">
                    <a:srgbClr val="000000"/>
                  </a:outerShdw>
                </a:effectLst>
                <a:cs typeface="+mn-ea"/>
                <a:sym typeface="+mn-lt"/>
              </a:endParaRPr>
            </a:p>
          </p:txBody>
        </p:sp>
      </p:grpSp>
      <p:sp>
        <p:nvSpPr>
          <p:cNvPr id="40" name="文本框 27">
            <a:extLst>
              <a:ext uri="{FF2B5EF4-FFF2-40B4-BE49-F238E27FC236}">
                <a16:creationId xmlns="" xmlns:a16="http://schemas.microsoft.com/office/drawing/2014/main" id="{9C1FA3F2-B70B-4D32-841D-058DF1995289}"/>
              </a:ext>
            </a:extLst>
          </p:cNvPr>
          <p:cNvSpPr txBox="1"/>
          <p:nvPr/>
        </p:nvSpPr>
        <p:spPr>
          <a:xfrm>
            <a:off x="498944" y="3280668"/>
            <a:ext cx="1869629" cy="10156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200000"/>
              </a:lnSpc>
            </a:pPr>
            <a:r>
              <a:rPr lang="zh-CN" altLang="en-US" sz="750" dirty="0">
                <a:gradFill>
                  <a:gsLst>
                    <a:gs pos="0">
                      <a:srgbClr val="E94E84"/>
                    </a:gs>
                    <a:gs pos="100000">
                      <a:srgbClr val="82539E"/>
                    </a:gs>
                  </a:gsLst>
                  <a:path path="circle">
                    <a:fillToRect l="100000" t="100000"/>
                  </a:path>
                </a:gradFill>
                <a:latin typeface="+mn-ea"/>
                <a:cs typeface="Malgun Gothic Semilight" panose="020B0502040204020203" pitchFamily="34" charset="-122"/>
                <a:sym typeface="+mn-lt"/>
              </a:rPr>
              <a:t>I love you more than I’ve ever loved any woman. And I've waited longer for you than I've waited for any woman</a:t>
            </a:r>
          </a:p>
        </p:txBody>
      </p:sp>
      <p:sp>
        <p:nvSpPr>
          <p:cNvPr id="41" name="文本框 28">
            <a:extLst>
              <a:ext uri="{FF2B5EF4-FFF2-40B4-BE49-F238E27FC236}">
                <a16:creationId xmlns="" xmlns:a16="http://schemas.microsoft.com/office/drawing/2014/main" id="{698EC877-804B-4374-9DA5-1EA833C4CE18}"/>
              </a:ext>
            </a:extLst>
          </p:cNvPr>
          <p:cNvSpPr txBox="1"/>
          <p:nvPr/>
        </p:nvSpPr>
        <p:spPr>
          <a:xfrm>
            <a:off x="857563" y="2919271"/>
            <a:ext cx="1200134" cy="43858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21018">
              <a:lnSpc>
                <a:spcPct val="150000"/>
              </a:lnSpc>
            </a:pPr>
            <a:r>
              <a:rPr lang="en-US" altLang="zh-CN" sz="1500" b="1" dirty="0">
                <a:gradFill>
                  <a:gsLst>
                    <a:gs pos="0">
                      <a:srgbClr val="E94E84"/>
                    </a:gs>
                    <a:gs pos="100000">
                      <a:srgbClr val="82539E"/>
                    </a:gs>
                  </a:gsLst>
                  <a:path path="circle">
                    <a:fillToRect l="100000" t="100000"/>
                  </a:path>
                </a:gradFill>
                <a:latin typeface="+mn-ea"/>
                <a:cs typeface="Malgun Gothic Semilight" panose="020B0502040204020203" pitchFamily="34" charset="-122"/>
                <a:sym typeface="+mn-lt"/>
              </a:rPr>
              <a:t>TITLE HERE</a:t>
            </a:r>
          </a:p>
        </p:txBody>
      </p:sp>
      <p:sp>
        <p:nvSpPr>
          <p:cNvPr id="42" name="文本框 27">
            <a:extLst>
              <a:ext uri="{FF2B5EF4-FFF2-40B4-BE49-F238E27FC236}">
                <a16:creationId xmlns="" xmlns:a16="http://schemas.microsoft.com/office/drawing/2014/main" id="{EE4BF355-E9DE-45BF-8FAC-0ECE1953A740}"/>
              </a:ext>
            </a:extLst>
          </p:cNvPr>
          <p:cNvSpPr txBox="1"/>
          <p:nvPr/>
        </p:nvSpPr>
        <p:spPr>
          <a:xfrm>
            <a:off x="2567811" y="3280668"/>
            <a:ext cx="1869629" cy="10156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200000"/>
              </a:lnSpc>
            </a:pPr>
            <a:r>
              <a:rPr lang="zh-CN" altLang="en-US" sz="750" dirty="0">
                <a:gradFill>
                  <a:gsLst>
                    <a:gs pos="0">
                      <a:srgbClr val="E94E84"/>
                    </a:gs>
                    <a:gs pos="100000">
                      <a:srgbClr val="82539E"/>
                    </a:gs>
                  </a:gsLst>
                  <a:path path="circle">
                    <a:fillToRect l="100000" t="100000"/>
                  </a:path>
                </a:gradFill>
                <a:latin typeface="+mn-ea"/>
                <a:cs typeface="Malgun Gothic Semilight" panose="020B0502040204020203" pitchFamily="34" charset="-122"/>
                <a:sym typeface="+mn-lt"/>
              </a:rPr>
              <a:t>I love you more than I’ve ever loved any woman. And I've waited longer for you than I've waited for any woman</a:t>
            </a:r>
          </a:p>
        </p:txBody>
      </p:sp>
      <p:sp>
        <p:nvSpPr>
          <p:cNvPr id="43" name="文本框 28">
            <a:extLst>
              <a:ext uri="{FF2B5EF4-FFF2-40B4-BE49-F238E27FC236}">
                <a16:creationId xmlns="" xmlns:a16="http://schemas.microsoft.com/office/drawing/2014/main" id="{8600096E-88C8-476D-BC93-F13E0F13B1B4}"/>
              </a:ext>
            </a:extLst>
          </p:cNvPr>
          <p:cNvSpPr txBox="1"/>
          <p:nvPr/>
        </p:nvSpPr>
        <p:spPr>
          <a:xfrm>
            <a:off x="2926430" y="2919271"/>
            <a:ext cx="1200134" cy="43858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21018">
              <a:lnSpc>
                <a:spcPct val="150000"/>
              </a:lnSpc>
            </a:pPr>
            <a:r>
              <a:rPr lang="en-US" altLang="zh-CN" sz="1500" b="1" dirty="0">
                <a:gradFill>
                  <a:gsLst>
                    <a:gs pos="0">
                      <a:srgbClr val="E94E84"/>
                    </a:gs>
                    <a:gs pos="100000">
                      <a:srgbClr val="82539E"/>
                    </a:gs>
                  </a:gsLst>
                  <a:path path="circle">
                    <a:fillToRect l="100000" t="100000"/>
                  </a:path>
                </a:gradFill>
                <a:latin typeface="+mn-ea"/>
                <a:cs typeface="Malgun Gothic Semilight" panose="020B0502040204020203" pitchFamily="34" charset="-122"/>
                <a:sym typeface="+mn-lt"/>
              </a:rPr>
              <a:t>TITLE HERE</a:t>
            </a:r>
          </a:p>
        </p:txBody>
      </p:sp>
      <p:sp>
        <p:nvSpPr>
          <p:cNvPr id="44" name="文本框 27">
            <a:extLst>
              <a:ext uri="{FF2B5EF4-FFF2-40B4-BE49-F238E27FC236}">
                <a16:creationId xmlns="" xmlns:a16="http://schemas.microsoft.com/office/drawing/2014/main" id="{35C1C632-6901-4534-BBFC-61C6039C7284}"/>
              </a:ext>
            </a:extLst>
          </p:cNvPr>
          <p:cNvSpPr txBox="1"/>
          <p:nvPr/>
        </p:nvSpPr>
        <p:spPr>
          <a:xfrm>
            <a:off x="4649944" y="3280668"/>
            <a:ext cx="1869629" cy="10156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200000"/>
              </a:lnSpc>
            </a:pPr>
            <a:r>
              <a:rPr lang="zh-CN" altLang="en-US" sz="750" dirty="0">
                <a:gradFill>
                  <a:gsLst>
                    <a:gs pos="0">
                      <a:srgbClr val="E94E84"/>
                    </a:gs>
                    <a:gs pos="100000">
                      <a:srgbClr val="82539E"/>
                    </a:gs>
                  </a:gsLst>
                  <a:path path="circle">
                    <a:fillToRect l="100000" t="100000"/>
                  </a:path>
                </a:gradFill>
                <a:latin typeface="+mn-ea"/>
                <a:cs typeface="Malgun Gothic Semilight" panose="020B0502040204020203" pitchFamily="34" charset="-122"/>
                <a:sym typeface="+mn-lt"/>
              </a:rPr>
              <a:t>I love you more than I’ve ever loved any woman. And I've waited longer for you than I've waited for any woman</a:t>
            </a:r>
          </a:p>
        </p:txBody>
      </p:sp>
      <p:sp>
        <p:nvSpPr>
          <p:cNvPr id="45" name="文本框 28">
            <a:extLst>
              <a:ext uri="{FF2B5EF4-FFF2-40B4-BE49-F238E27FC236}">
                <a16:creationId xmlns="" xmlns:a16="http://schemas.microsoft.com/office/drawing/2014/main" id="{34052BA3-E624-4DF6-9F40-19EC10B294FE}"/>
              </a:ext>
            </a:extLst>
          </p:cNvPr>
          <p:cNvSpPr txBox="1"/>
          <p:nvPr/>
        </p:nvSpPr>
        <p:spPr>
          <a:xfrm>
            <a:off x="5008564" y="2919271"/>
            <a:ext cx="1200134" cy="43858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21018">
              <a:lnSpc>
                <a:spcPct val="150000"/>
              </a:lnSpc>
            </a:pPr>
            <a:r>
              <a:rPr lang="en-US" altLang="zh-CN" sz="1500" b="1" dirty="0">
                <a:gradFill>
                  <a:gsLst>
                    <a:gs pos="0">
                      <a:srgbClr val="E94E84"/>
                    </a:gs>
                    <a:gs pos="100000">
                      <a:srgbClr val="82539E"/>
                    </a:gs>
                  </a:gsLst>
                  <a:path path="circle">
                    <a:fillToRect l="100000" t="100000"/>
                  </a:path>
                </a:gradFill>
                <a:latin typeface="+mn-ea"/>
                <a:cs typeface="Malgun Gothic Semilight" panose="020B0502040204020203" pitchFamily="34" charset="-122"/>
                <a:sym typeface="+mn-lt"/>
              </a:rPr>
              <a:t>TITLE HERE</a:t>
            </a:r>
          </a:p>
        </p:txBody>
      </p:sp>
      <p:sp>
        <p:nvSpPr>
          <p:cNvPr id="46" name="文本框 27">
            <a:extLst>
              <a:ext uri="{FF2B5EF4-FFF2-40B4-BE49-F238E27FC236}">
                <a16:creationId xmlns="" xmlns:a16="http://schemas.microsoft.com/office/drawing/2014/main" id="{6C481598-631B-44F8-8E39-65D83995038F}"/>
              </a:ext>
            </a:extLst>
          </p:cNvPr>
          <p:cNvSpPr txBox="1"/>
          <p:nvPr/>
        </p:nvSpPr>
        <p:spPr>
          <a:xfrm>
            <a:off x="6746827" y="3280668"/>
            <a:ext cx="1869629" cy="10156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200000"/>
              </a:lnSpc>
            </a:pPr>
            <a:r>
              <a:rPr lang="zh-CN" altLang="en-US" sz="750" dirty="0">
                <a:gradFill>
                  <a:gsLst>
                    <a:gs pos="0">
                      <a:srgbClr val="E94E84"/>
                    </a:gs>
                    <a:gs pos="100000">
                      <a:srgbClr val="82539E"/>
                    </a:gs>
                  </a:gsLst>
                  <a:path path="circle">
                    <a:fillToRect l="100000" t="100000"/>
                  </a:path>
                </a:gradFill>
                <a:latin typeface="+mn-ea"/>
                <a:cs typeface="Malgun Gothic Semilight" panose="020B0502040204020203" pitchFamily="34" charset="-122"/>
                <a:sym typeface="+mn-lt"/>
              </a:rPr>
              <a:t>I love you more than I’ve ever loved any woman. And I've waited longer for you than I've waited for any woman</a:t>
            </a:r>
          </a:p>
        </p:txBody>
      </p:sp>
      <p:sp>
        <p:nvSpPr>
          <p:cNvPr id="47" name="文本框 28">
            <a:extLst>
              <a:ext uri="{FF2B5EF4-FFF2-40B4-BE49-F238E27FC236}">
                <a16:creationId xmlns="" xmlns:a16="http://schemas.microsoft.com/office/drawing/2014/main" id="{11801BD7-9A01-44AD-BA92-46F47AE88165}"/>
              </a:ext>
            </a:extLst>
          </p:cNvPr>
          <p:cNvSpPr txBox="1"/>
          <p:nvPr/>
        </p:nvSpPr>
        <p:spPr>
          <a:xfrm>
            <a:off x="7105446" y="2919271"/>
            <a:ext cx="1200134" cy="43858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21018">
              <a:lnSpc>
                <a:spcPct val="150000"/>
              </a:lnSpc>
            </a:pPr>
            <a:r>
              <a:rPr lang="en-US" altLang="zh-CN" sz="1500" b="1" dirty="0">
                <a:gradFill>
                  <a:gsLst>
                    <a:gs pos="0">
                      <a:srgbClr val="E94E84"/>
                    </a:gs>
                    <a:gs pos="100000">
                      <a:srgbClr val="82539E"/>
                    </a:gs>
                  </a:gsLst>
                  <a:path path="circle">
                    <a:fillToRect l="100000" t="100000"/>
                  </a:path>
                </a:gradFill>
                <a:latin typeface="+mn-ea"/>
                <a:cs typeface="Malgun Gothic Semilight" panose="020B0502040204020203" pitchFamily="34" charset="-122"/>
                <a:sym typeface="+mn-lt"/>
              </a:rPr>
              <a:t>TITLE HERE</a:t>
            </a:r>
          </a:p>
        </p:txBody>
      </p:sp>
    </p:spTree>
    <p:extLst>
      <p:ext uri="{BB962C8B-B14F-4D97-AF65-F5344CB8AC3E}">
        <p14:creationId xmlns:p14="http://schemas.microsoft.com/office/powerpoint/2010/main" val="1086100508"/>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10" presetClass="entr" presetSubtype="0"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500"/>
                                        <p:tgtEl>
                                          <p:spTgt spid="4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fade">
                                      <p:cBhvr>
                                        <p:cTn id="55" dur="500"/>
                                        <p:tgtEl>
                                          <p:spTgt spid="4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fade">
                                      <p:cBhvr>
                                        <p:cTn id="58" dur="500"/>
                                        <p:tgtEl>
                                          <p:spTgt spid="4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fade">
                                      <p:cBhvr>
                                        <p:cTn id="61" dur="500"/>
                                        <p:tgtEl>
                                          <p:spTgt spid="4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fade">
                                      <p:cBhvr>
                                        <p:cTn id="64" dur="500"/>
                                        <p:tgtEl>
                                          <p:spTgt spid="4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500"/>
                                        <p:tgtEl>
                                          <p:spTgt spid="4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fade">
                                      <p:cBhvr>
                                        <p:cTn id="70" dur="500"/>
                                        <p:tgtEl>
                                          <p:spTgt spid="4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40" grpId="0"/>
      <p:bldP spid="41" grpId="0"/>
      <p:bldP spid="42" grpId="0"/>
      <p:bldP spid="43" grpId="0"/>
      <p:bldP spid="44" grpId="0"/>
      <p:bldP spid="45" grpId="0"/>
      <p:bldP spid="46" grpId="0"/>
      <p:bldP spid="4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C341530-D393-4456-B988-86EE7BA59897}"/>
              </a:ext>
            </a:extLst>
          </p:cNvPr>
          <p:cNvSpPr/>
          <p:nvPr/>
        </p:nvSpPr>
        <p:spPr>
          <a:xfrm>
            <a:off x="697051" y="1991254"/>
            <a:ext cx="432048" cy="918102"/>
          </a:xfrm>
          <a:prstGeom prst="rect">
            <a:avLst/>
          </a:prstGeom>
          <a:gradFill>
            <a:gsLst>
              <a:gs pos="0">
                <a:srgbClr val="E94E84"/>
              </a:gs>
              <a:gs pos="100000">
                <a:srgbClr val="82539E"/>
              </a:gs>
            </a:gsLst>
            <a:path path="circle">
              <a:fillToRect l="100000" t="100000"/>
            </a:path>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gradFill>
                <a:gsLst>
                  <a:gs pos="0">
                    <a:srgbClr val="E94E84"/>
                  </a:gs>
                  <a:gs pos="100000">
                    <a:srgbClr val="82539E"/>
                  </a:gs>
                </a:gsLst>
                <a:path path="circle">
                  <a:fillToRect l="100000" t="100000"/>
                </a:path>
              </a:gradFill>
            </a:endParaRPr>
          </a:p>
        </p:txBody>
      </p:sp>
      <p:sp>
        <p:nvSpPr>
          <p:cNvPr id="3" name="矩形 2">
            <a:extLst>
              <a:ext uri="{FF2B5EF4-FFF2-40B4-BE49-F238E27FC236}">
                <a16:creationId xmlns="" xmlns:a16="http://schemas.microsoft.com/office/drawing/2014/main" id="{611D9389-73F1-41CE-967A-0ABC98B98F54}"/>
              </a:ext>
            </a:extLst>
          </p:cNvPr>
          <p:cNvSpPr/>
          <p:nvPr/>
        </p:nvSpPr>
        <p:spPr>
          <a:xfrm>
            <a:off x="1309119" y="2207278"/>
            <a:ext cx="432048" cy="702078"/>
          </a:xfrm>
          <a:prstGeom prst="rect">
            <a:avLst/>
          </a:prstGeom>
          <a:gradFill>
            <a:gsLst>
              <a:gs pos="0">
                <a:srgbClr val="E94E84"/>
              </a:gs>
              <a:gs pos="100000">
                <a:srgbClr val="82539E"/>
              </a:gs>
            </a:gsLst>
            <a:path path="circle">
              <a:fillToRect l="100000" t="100000"/>
            </a:path>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gradFill>
                <a:gsLst>
                  <a:gs pos="0">
                    <a:srgbClr val="E94E84"/>
                  </a:gs>
                  <a:gs pos="100000">
                    <a:srgbClr val="82539E"/>
                  </a:gs>
                </a:gsLst>
                <a:path path="circle">
                  <a:fillToRect l="100000" t="100000"/>
                </a:path>
              </a:gradFill>
            </a:endParaRPr>
          </a:p>
        </p:txBody>
      </p:sp>
      <p:sp>
        <p:nvSpPr>
          <p:cNvPr id="4" name="矩形 3">
            <a:extLst>
              <a:ext uri="{FF2B5EF4-FFF2-40B4-BE49-F238E27FC236}">
                <a16:creationId xmlns="" xmlns:a16="http://schemas.microsoft.com/office/drawing/2014/main" id="{898BE66C-8173-4C36-B9FE-CB3292211982}"/>
              </a:ext>
            </a:extLst>
          </p:cNvPr>
          <p:cNvSpPr/>
          <p:nvPr/>
        </p:nvSpPr>
        <p:spPr>
          <a:xfrm>
            <a:off x="1921187" y="2012215"/>
            <a:ext cx="432048" cy="897141"/>
          </a:xfrm>
          <a:prstGeom prst="rect">
            <a:avLst/>
          </a:prstGeom>
          <a:gradFill>
            <a:gsLst>
              <a:gs pos="0">
                <a:srgbClr val="E94E84"/>
              </a:gs>
              <a:gs pos="100000">
                <a:srgbClr val="82539E"/>
              </a:gs>
            </a:gsLst>
            <a:path path="circle">
              <a:fillToRect l="100000" t="100000"/>
            </a:path>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gradFill>
                <a:gsLst>
                  <a:gs pos="0">
                    <a:srgbClr val="E94E84"/>
                  </a:gs>
                  <a:gs pos="100000">
                    <a:srgbClr val="82539E"/>
                  </a:gs>
                </a:gsLst>
                <a:path path="circle">
                  <a:fillToRect l="100000" t="100000"/>
                </a:path>
              </a:gradFill>
            </a:endParaRPr>
          </a:p>
        </p:txBody>
      </p:sp>
      <p:sp>
        <p:nvSpPr>
          <p:cNvPr id="5" name="矩形 4">
            <a:extLst>
              <a:ext uri="{FF2B5EF4-FFF2-40B4-BE49-F238E27FC236}">
                <a16:creationId xmlns="" xmlns:a16="http://schemas.microsoft.com/office/drawing/2014/main" id="{699BB0C5-B806-4343-8E36-DF9D88773F2A}"/>
              </a:ext>
            </a:extLst>
          </p:cNvPr>
          <p:cNvSpPr/>
          <p:nvPr/>
        </p:nvSpPr>
        <p:spPr>
          <a:xfrm>
            <a:off x="2533255" y="1688179"/>
            <a:ext cx="432048" cy="1221177"/>
          </a:xfrm>
          <a:prstGeom prst="rect">
            <a:avLst/>
          </a:prstGeom>
          <a:gradFill>
            <a:gsLst>
              <a:gs pos="0">
                <a:srgbClr val="E94E84"/>
              </a:gs>
              <a:gs pos="100000">
                <a:srgbClr val="82539E"/>
              </a:gs>
            </a:gsLst>
            <a:path path="circle">
              <a:fillToRect l="100000" t="100000"/>
            </a:path>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gradFill>
                <a:gsLst>
                  <a:gs pos="0">
                    <a:srgbClr val="E94E84"/>
                  </a:gs>
                  <a:gs pos="100000">
                    <a:srgbClr val="82539E"/>
                  </a:gs>
                </a:gsLst>
                <a:path path="circle">
                  <a:fillToRect l="100000" t="100000"/>
                </a:path>
              </a:gradFill>
            </a:endParaRPr>
          </a:p>
        </p:txBody>
      </p:sp>
      <p:sp>
        <p:nvSpPr>
          <p:cNvPr id="6" name="TextBox 9">
            <a:extLst>
              <a:ext uri="{FF2B5EF4-FFF2-40B4-BE49-F238E27FC236}">
                <a16:creationId xmlns="" xmlns:a16="http://schemas.microsoft.com/office/drawing/2014/main" id="{455E8736-E59C-435B-A0D3-404C5C4C6EE1}"/>
              </a:ext>
            </a:extLst>
          </p:cNvPr>
          <p:cNvSpPr txBox="1"/>
          <p:nvPr/>
        </p:nvSpPr>
        <p:spPr>
          <a:xfrm>
            <a:off x="728949" y="2909356"/>
            <a:ext cx="343727" cy="5078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350" dirty="0">
                <a:gradFill>
                  <a:gsLst>
                    <a:gs pos="0">
                      <a:srgbClr val="E94E84"/>
                    </a:gs>
                    <a:gs pos="100000">
                      <a:srgbClr val="82539E"/>
                    </a:gs>
                  </a:gsLst>
                  <a:path path="circle">
                    <a:fillToRect l="100000" t="100000"/>
                  </a:path>
                </a:gradFill>
              </a:rPr>
              <a:t>Q1</a:t>
            </a:r>
            <a:endParaRPr lang="zh-CN" altLang="en-US" sz="1350" dirty="0">
              <a:gradFill>
                <a:gsLst>
                  <a:gs pos="0">
                    <a:srgbClr val="E94E84"/>
                  </a:gs>
                  <a:gs pos="100000">
                    <a:srgbClr val="82539E"/>
                  </a:gs>
                </a:gsLst>
                <a:path path="circle">
                  <a:fillToRect l="100000" t="100000"/>
                </a:path>
              </a:gradFill>
            </a:endParaRPr>
          </a:p>
        </p:txBody>
      </p:sp>
      <p:sp>
        <p:nvSpPr>
          <p:cNvPr id="7" name="TextBox 10">
            <a:extLst>
              <a:ext uri="{FF2B5EF4-FFF2-40B4-BE49-F238E27FC236}">
                <a16:creationId xmlns="" xmlns:a16="http://schemas.microsoft.com/office/drawing/2014/main" id="{DA1D74F1-7B24-4B2C-B0C3-3DADB5A93138}"/>
              </a:ext>
            </a:extLst>
          </p:cNvPr>
          <p:cNvSpPr txBox="1"/>
          <p:nvPr/>
        </p:nvSpPr>
        <p:spPr>
          <a:xfrm>
            <a:off x="1340668" y="2909356"/>
            <a:ext cx="343727" cy="5078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350" dirty="0">
                <a:gradFill>
                  <a:gsLst>
                    <a:gs pos="0">
                      <a:srgbClr val="E94E84"/>
                    </a:gs>
                    <a:gs pos="100000">
                      <a:srgbClr val="82539E"/>
                    </a:gs>
                  </a:gsLst>
                  <a:path path="circle">
                    <a:fillToRect l="100000" t="100000"/>
                  </a:path>
                </a:gradFill>
              </a:rPr>
              <a:t>Q2</a:t>
            </a:r>
            <a:endParaRPr lang="zh-CN" altLang="en-US" sz="1350" dirty="0">
              <a:gradFill>
                <a:gsLst>
                  <a:gs pos="0">
                    <a:srgbClr val="E94E84"/>
                  </a:gs>
                  <a:gs pos="100000">
                    <a:srgbClr val="82539E"/>
                  </a:gs>
                </a:gsLst>
                <a:path path="circle">
                  <a:fillToRect l="100000" t="100000"/>
                </a:path>
              </a:gradFill>
            </a:endParaRPr>
          </a:p>
        </p:txBody>
      </p:sp>
      <p:sp>
        <p:nvSpPr>
          <p:cNvPr id="8" name="TextBox 11">
            <a:extLst>
              <a:ext uri="{FF2B5EF4-FFF2-40B4-BE49-F238E27FC236}">
                <a16:creationId xmlns="" xmlns:a16="http://schemas.microsoft.com/office/drawing/2014/main" id="{CBDACF5F-C1EE-4DF4-8C8E-FE770139A67B}"/>
              </a:ext>
            </a:extLst>
          </p:cNvPr>
          <p:cNvSpPr txBox="1"/>
          <p:nvPr/>
        </p:nvSpPr>
        <p:spPr>
          <a:xfrm>
            <a:off x="1952388" y="2909356"/>
            <a:ext cx="343727" cy="5078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350" dirty="0">
                <a:gradFill>
                  <a:gsLst>
                    <a:gs pos="0">
                      <a:srgbClr val="E94E84"/>
                    </a:gs>
                    <a:gs pos="100000">
                      <a:srgbClr val="82539E"/>
                    </a:gs>
                  </a:gsLst>
                  <a:path path="circle">
                    <a:fillToRect l="100000" t="100000"/>
                  </a:path>
                </a:gradFill>
              </a:rPr>
              <a:t>Q3</a:t>
            </a:r>
            <a:endParaRPr lang="zh-CN" altLang="en-US" sz="1350" dirty="0">
              <a:gradFill>
                <a:gsLst>
                  <a:gs pos="0">
                    <a:srgbClr val="E94E84"/>
                  </a:gs>
                  <a:gs pos="100000">
                    <a:srgbClr val="82539E"/>
                  </a:gs>
                </a:gsLst>
                <a:path path="circle">
                  <a:fillToRect l="100000" t="100000"/>
                </a:path>
              </a:gradFill>
            </a:endParaRPr>
          </a:p>
        </p:txBody>
      </p:sp>
      <p:sp>
        <p:nvSpPr>
          <p:cNvPr id="9" name="TextBox 12">
            <a:extLst>
              <a:ext uri="{FF2B5EF4-FFF2-40B4-BE49-F238E27FC236}">
                <a16:creationId xmlns="" xmlns:a16="http://schemas.microsoft.com/office/drawing/2014/main" id="{DF43F395-5B29-4ED8-8EB1-C7476990663E}"/>
              </a:ext>
            </a:extLst>
          </p:cNvPr>
          <p:cNvSpPr txBox="1"/>
          <p:nvPr/>
        </p:nvSpPr>
        <p:spPr>
          <a:xfrm>
            <a:off x="2564108" y="2909356"/>
            <a:ext cx="343727" cy="5078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350" dirty="0">
                <a:gradFill>
                  <a:gsLst>
                    <a:gs pos="0">
                      <a:srgbClr val="E94E84"/>
                    </a:gs>
                    <a:gs pos="100000">
                      <a:srgbClr val="82539E"/>
                    </a:gs>
                  </a:gsLst>
                  <a:path path="circle">
                    <a:fillToRect l="100000" t="100000"/>
                  </a:path>
                </a:gradFill>
              </a:rPr>
              <a:t>Q4</a:t>
            </a:r>
            <a:endParaRPr lang="zh-CN" altLang="en-US" sz="1350" dirty="0">
              <a:gradFill>
                <a:gsLst>
                  <a:gs pos="0">
                    <a:srgbClr val="E94E84"/>
                  </a:gs>
                  <a:gs pos="100000">
                    <a:srgbClr val="82539E"/>
                  </a:gs>
                </a:gsLst>
                <a:path path="circle">
                  <a:fillToRect l="100000" t="100000"/>
                </a:path>
              </a:gradFill>
            </a:endParaRPr>
          </a:p>
        </p:txBody>
      </p:sp>
      <p:sp>
        <p:nvSpPr>
          <p:cNvPr id="10" name="TextBox 13">
            <a:extLst>
              <a:ext uri="{FF2B5EF4-FFF2-40B4-BE49-F238E27FC236}">
                <a16:creationId xmlns="" xmlns:a16="http://schemas.microsoft.com/office/drawing/2014/main" id="{F5E366A3-83C2-4D8B-AD72-413B519E6DFE}"/>
              </a:ext>
            </a:extLst>
          </p:cNvPr>
          <p:cNvSpPr txBox="1"/>
          <p:nvPr/>
        </p:nvSpPr>
        <p:spPr>
          <a:xfrm>
            <a:off x="785372" y="1733562"/>
            <a:ext cx="343727" cy="30008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350" dirty="0">
                <a:gradFill>
                  <a:gsLst>
                    <a:gs pos="0">
                      <a:srgbClr val="E94E84"/>
                    </a:gs>
                    <a:gs pos="100000">
                      <a:srgbClr val="82539E"/>
                    </a:gs>
                  </a:gsLst>
                  <a:path path="circle">
                    <a:fillToRect l="100000" t="100000"/>
                  </a:path>
                </a:gradFill>
              </a:rPr>
              <a:t>1</a:t>
            </a:r>
            <a:endParaRPr lang="zh-CN" altLang="en-US" sz="1350" dirty="0">
              <a:gradFill>
                <a:gsLst>
                  <a:gs pos="0">
                    <a:srgbClr val="E94E84"/>
                  </a:gs>
                  <a:gs pos="100000">
                    <a:srgbClr val="82539E"/>
                  </a:gs>
                </a:gsLst>
                <a:path path="circle">
                  <a:fillToRect l="100000" t="100000"/>
                </a:path>
              </a:gradFill>
            </a:endParaRPr>
          </a:p>
        </p:txBody>
      </p:sp>
      <p:sp>
        <p:nvSpPr>
          <p:cNvPr id="11" name="TextBox 14">
            <a:extLst>
              <a:ext uri="{FF2B5EF4-FFF2-40B4-BE49-F238E27FC236}">
                <a16:creationId xmlns="" xmlns:a16="http://schemas.microsoft.com/office/drawing/2014/main" id="{0CE9E62B-F82E-4351-9D41-1FA4E379B507}"/>
              </a:ext>
            </a:extLst>
          </p:cNvPr>
          <p:cNvSpPr txBox="1"/>
          <p:nvPr/>
        </p:nvSpPr>
        <p:spPr>
          <a:xfrm>
            <a:off x="1433444" y="1930279"/>
            <a:ext cx="343727" cy="30008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350" dirty="0">
                <a:gradFill>
                  <a:gsLst>
                    <a:gs pos="0">
                      <a:srgbClr val="E94E84"/>
                    </a:gs>
                    <a:gs pos="100000">
                      <a:srgbClr val="82539E"/>
                    </a:gs>
                  </a:gsLst>
                  <a:path path="circle">
                    <a:fillToRect l="100000" t="100000"/>
                  </a:path>
                </a:gradFill>
              </a:rPr>
              <a:t>2</a:t>
            </a:r>
            <a:endParaRPr lang="zh-CN" altLang="en-US" sz="1350" dirty="0">
              <a:gradFill>
                <a:gsLst>
                  <a:gs pos="0">
                    <a:srgbClr val="E94E84"/>
                  </a:gs>
                  <a:gs pos="100000">
                    <a:srgbClr val="82539E"/>
                  </a:gs>
                </a:gsLst>
                <a:path path="circle">
                  <a:fillToRect l="100000" t="100000"/>
                </a:path>
              </a:gradFill>
            </a:endParaRPr>
          </a:p>
        </p:txBody>
      </p:sp>
      <p:sp>
        <p:nvSpPr>
          <p:cNvPr id="12" name="TextBox 15">
            <a:extLst>
              <a:ext uri="{FF2B5EF4-FFF2-40B4-BE49-F238E27FC236}">
                <a16:creationId xmlns="" xmlns:a16="http://schemas.microsoft.com/office/drawing/2014/main" id="{1B605E21-4A7C-4FB8-9EC8-171662867498}"/>
              </a:ext>
            </a:extLst>
          </p:cNvPr>
          <p:cNvSpPr txBox="1"/>
          <p:nvPr/>
        </p:nvSpPr>
        <p:spPr>
          <a:xfrm>
            <a:off x="2027510" y="1768261"/>
            <a:ext cx="343727" cy="30008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350" dirty="0">
                <a:gradFill>
                  <a:gsLst>
                    <a:gs pos="0">
                      <a:srgbClr val="E94E84"/>
                    </a:gs>
                    <a:gs pos="100000">
                      <a:srgbClr val="82539E"/>
                    </a:gs>
                  </a:gsLst>
                  <a:path path="circle">
                    <a:fillToRect l="100000" t="100000"/>
                  </a:path>
                </a:gradFill>
              </a:rPr>
              <a:t>3</a:t>
            </a:r>
            <a:endParaRPr lang="zh-CN" altLang="en-US" sz="1350" dirty="0">
              <a:gradFill>
                <a:gsLst>
                  <a:gs pos="0">
                    <a:srgbClr val="E94E84"/>
                  </a:gs>
                  <a:gs pos="100000">
                    <a:srgbClr val="82539E"/>
                  </a:gs>
                </a:gsLst>
                <a:path path="circle">
                  <a:fillToRect l="100000" t="100000"/>
                </a:path>
              </a:gradFill>
            </a:endParaRPr>
          </a:p>
        </p:txBody>
      </p:sp>
      <p:sp>
        <p:nvSpPr>
          <p:cNvPr id="13" name="TextBox 16">
            <a:extLst>
              <a:ext uri="{FF2B5EF4-FFF2-40B4-BE49-F238E27FC236}">
                <a16:creationId xmlns="" xmlns:a16="http://schemas.microsoft.com/office/drawing/2014/main" id="{4A3F7B00-8E11-4FC5-981B-7B1704D2D6B5}"/>
              </a:ext>
            </a:extLst>
          </p:cNvPr>
          <p:cNvSpPr txBox="1"/>
          <p:nvPr/>
        </p:nvSpPr>
        <p:spPr>
          <a:xfrm>
            <a:off x="2621576" y="1451194"/>
            <a:ext cx="343727" cy="30008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350" dirty="0">
                <a:gradFill>
                  <a:gsLst>
                    <a:gs pos="0">
                      <a:srgbClr val="E94E84"/>
                    </a:gs>
                    <a:gs pos="100000">
                      <a:srgbClr val="82539E"/>
                    </a:gs>
                  </a:gsLst>
                  <a:path path="circle">
                    <a:fillToRect l="100000" t="100000"/>
                  </a:path>
                </a:gradFill>
              </a:rPr>
              <a:t>4</a:t>
            </a:r>
            <a:endParaRPr lang="zh-CN" altLang="en-US" sz="1350" dirty="0">
              <a:gradFill>
                <a:gsLst>
                  <a:gs pos="0">
                    <a:srgbClr val="E94E84"/>
                  </a:gs>
                  <a:gs pos="100000">
                    <a:srgbClr val="82539E"/>
                  </a:gs>
                </a:gsLst>
                <a:path path="circle">
                  <a:fillToRect l="100000" t="100000"/>
                </a:path>
              </a:gradFill>
            </a:endParaRPr>
          </a:p>
        </p:txBody>
      </p:sp>
      <p:sp>
        <p:nvSpPr>
          <p:cNvPr id="14" name="文本框 15">
            <a:extLst>
              <a:ext uri="{FF2B5EF4-FFF2-40B4-BE49-F238E27FC236}">
                <a16:creationId xmlns="" xmlns:a16="http://schemas.microsoft.com/office/drawing/2014/main" id="{978EDE1E-D9EA-49B2-994D-C0B958AB1D9E}"/>
              </a:ext>
            </a:extLst>
          </p:cNvPr>
          <p:cNvSpPr txBox="1"/>
          <p:nvPr/>
        </p:nvSpPr>
        <p:spPr>
          <a:xfrm>
            <a:off x="3441654" y="1317767"/>
            <a:ext cx="54694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dirty="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cs typeface="Arial Unicode MS" panose="020B0604020202020204" pitchFamily="34" charset="-122"/>
              </a:rPr>
              <a:t>01</a:t>
            </a:r>
            <a:endParaRPr lang="zh-CN" altLang="en-US" sz="2400" dirty="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7" name="文本框 18">
            <a:extLst>
              <a:ext uri="{FF2B5EF4-FFF2-40B4-BE49-F238E27FC236}">
                <a16:creationId xmlns="" xmlns:a16="http://schemas.microsoft.com/office/drawing/2014/main" id="{84B83DF2-F9F8-4E37-BFF6-5A3EAF347970}"/>
              </a:ext>
            </a:extLst>
          </p:cNvPr>
          <p:cNvSpPr txBox="1"/>
          <p:nvPr/>
        </p:nvSpPr>
        <p:spPr>
          <a:xfrm>
            <a:off x="6140829" y="1297596"/>
            <a:ext cx="54694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dirty="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cs typeface="Arial Unicode MS" panose="020B0604020202020204" pitchFamily="34" charset="-122"/>
              </a:rPr>
              <a:t>02</a:t>
            </a:r>
            <a:endParaRPr lang="zh-CN" altLang="en-US" sz="2400" dirty="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20" name="文本框 21">
            <a:extLst>
              <a:ext uri="{FF2B5EF4-FFF2-40B4-BE49-F238E27FC236}">
                <a16:creationId xmlns="" xmlns:a16="http://schemas.microsoft.com/office/drawing/2014/main" id="{D06AF8EB-2FBE-4554-964E-921545B2B644}"/>
              </a:ext>
            </a:extLst>
          </p:cNvPr>
          <p:cNvSpPr txBox="1"/>
          <p:nvPr/>
        </p:nvSpPr>
        <p:spPr>
          <a:xfrm>
            <a:off x="3441654" y="2783944"/>
            <a:ext cx="54694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dirty="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cs typeface="Arial Unicode MS" panose="020B0604020202020204" pitchFamily="34" charset="-122"/>
              </a:rPr>
              <a:t>03</a:t>
            </a:r>
            <a:endParaRPr lang="zh-CN" altLang="en-US" sz="2400" dirty="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23" name="文本框 24">
            <a:extLst>
              <a:ext uri="{FF2B5EF4-FFF2-40B4-BE49-F238E27FC236}">
                <a16:creationId xmlns="" xmlns:a16="http://schemas.microsoft.com/office/drawing/2014/main" id="{E2FE73CC-39DE-4B53-9DBD-0D3EED72827E}"/>
              </a:ext>
            </a:extLst>
          </p:cNvPr>
          <p:cNvSpPr txBox="1"/>
          <p:nvPr/>
        </p:nvSpPr>
        <p:spPr>
          <a:xfrm>
            <a:off x="6149829" y="2747774"/>
            <a:ext cx="54694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dirty="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cs typeface="Arial Unicode MS" panose="020B0604020202020204" pitchFamily="34" charset="-122"/>
              </a:rPr>
              <a:t>04</a:t>
            </a:r>
            <a:endParaRPr lang="zh-CN" altLang="en-US" sz="2400" dirty="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26" name="文本框 32">
            <a:extLst>
              <a:ext uri="{FF2B5EF4-FFF2-40B4-BE49-F238E27FC236}">
                <a16:creationId xmlns="" xmlns:a16="http://schemas.microsoft.com/office/drawing/2014/main" id="{B4E6314F-94A9-494B-88E8-7664A1B48BC2}"/>
              </a:ext>
            </a:extLst>
          </p:cNvPr>
          <p:cNvSpPr txBox="1"/>
          <p:nvPr/>
        </p:nvSpPr>
        <p:spPr>
          <a:xfrm>
            <a:off x="4013244" y="1509394"/>
            <a:ext cx="2019678"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600" dirty="0">
                <a:gradFill>
                  <a:gsLst>
                    <a:gs pos="0">
                      <a:srgbClr val="E94E84"/>
                    </a:gs>
                    <a:gs pos="100000">
                      <a:srgbClr val="82539E"/>
                    </a:gs>
                  </a:gsLst>
                  <a:path path="circle">
                    <a:fillToRect l="100000" t="100000"/>
                  </a:path>
                </a:gradFill>
                <a:latin typeface="+mn-ea"/>
                <a:cs typeface="+mn-ea"/>
                <a:sym typeface="+mn-lt"/>
              </a:rPr>
              <a:t>I love you more than I've ever loved any woman. And I've waited longer for you than I've waited for any woman. </a:t>
            </a:r>
          </a:p>
        </p:txBody>
      </p:sp>
      <p:sp>
        <p:nvSpPr>
          <p:cNvPr id="27" name="文本框 30">
            <a:extLst>
              <a:ext uri="{FF2B5EF4-FFF2-40B4-BE49-F238E27FC236}">
                <a16:creationId xmlns="" xmlns:a16="http://schemas.microsoft.com/office/drawing/2014/main" id="{29EFCA3C-6101-4508-9E2B-2D9914081835}"/>
              </a:ext>
            </a:extLst>
          </p:cNvPr>
          <p:cNvSpPr txBox="1"/>
          <p:nvPr/>
        </p:nvSpPr>
        <p:spPr>
          <a:xfrm>
            <a:off x="3977754" y="1268341"/>
            <a:ext cx="903598" cy="3347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defTabSz="521018">
              <a:lnSpc>
                <a:spcPct val="150000"/>
              </a:lnSpc>
            </a:pPr>
            <a:r>
              <a:rPr lang="en-US" altLang="zh-CN" sz="1050" dirty="0">
                <a:gradFill>
                  <a:gsLst>
                    <a:gs pos="0">
                      <a:srgbClr val="E94E84"/>
                    </a:gs>
                    <a:gs pos="100000">
                      <a:srgbClr val="82539E"/>
                    </a:gs>
                  </a:gsLst>
                  <a:path path="circle">
                    <a:fillToRect l="100000" t="100000"/>
                  </a:path>
                </a:gradFill>
                <a:latin typeface="+mn-ea"/>
              </a:rPr>
              <a:t>TITLE HERE</a:t>
            </a:r>
          </a:p>
        </p:txBody>
      </p:sp>
      <p:sp>
        <p:nvSpPr>
          <p:cNvPr id="28" name="文本框 32">
            <a:extLst>
              <a:ext uri="{FF2B5EF4-FFF2-40B4-BE49-F238E27FC236}">
                <a16:creationId xmlns="" xmlns:a16="http://schemas.microsoft.com/office/drawing/2014/main" id="{6F237D2E-1CDE-4912-B012-6D5395F727E9}"/>
              </a:ext>
            </a:extLst>
          </p:cNvPr>
          <p:cNvSpPr txBox="1"/>
          <p:nvPr/>
        </p:nvSpPr>
        <p:spPr>
          <a:xfrm>
            <a:off x="6725297" y="1507893"/>
            <a:ext cx="2019678"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600" dirty="0">
                <a:gradFill>
                  <a:gsLst>
                    <a:gs pos="0">
                      <a:srgbClr val="E94E84"/>
                    </a:gs>
                    <a:gs pos="100000">
                      <a:srgbClr val="82539E"/>
                    </a:gs>
                  </a:gsLst>
                  <a:path path="circle">
                    <a:fillToRect l="100000" t="100000"/>
                  </a:path>
                </a:gradFill>
                <a:latin typeface="+mn-ea"/>
                <a:cs typeface="+mn-ea"/>
                <a:sym typeface="+mn-lt"/>
              </a:rPr>
              <a:t>I love you more than I've ever loved any woman. And I've waited longer for you than I've waited for any woman. </a:t>
            </a:r>
          </a:p>
        </p:txBody>
      </p:sp>
      <p:sp>
        <p:nvSpPr>
          <p:cNvPr id="29" name="文本框 30">
            <a:extLst>
              <a:ext uri="{FF2B5EF4-FFF2-40B4-BE49-F238E27FC236}">
                <a16:creationId xmlns="" xmlns:a16="http://schemas.microsoft.com/office/drawing/2014/main" id="{798EB11F-C560-4F65-8141-94E7329615BF}"/>
              </a:ext>
            </a:extLst>
          </p:cNvPr>
          <p:cNvSpPr txBox="1"/>
          <p:nvPr/>
        </p:nvSpPr>
        <p:spPr>
          <a:xfrm>
            <a:off x="6689807" y="1266841"/>
            <a:ext cx="903598" cy="3347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defTabSz="521018">
              <a:lnSpc>
                <a:spcPct val="150000"/>
              </a:lnSpc>
            </a:pPr>
            <a:r>
              <a:rPr lang="en-US" altLang="zh-CN" sz="1050" dirty="0">
                <a:gradFill>
                  <a:gsLst>
                    <a:gs pos="0">
                      <a:srgbClr val="E94E84"/>
                    </a:gs>
                    <a:gs pos="100000">
                      <a:srgbClr val="82539E"/>
                    </a:gs>
                  </a:gsLst>
                  <a:path path="circle">
                    <a:fillToRect l="100000" t="100000"/>
                  </a:path>
                </a:gradFill>
                <a:latin typeface="+mn-ea"/>
              </a:rPr>
              <a:t>TITLE HERE</a:t>
            </a:r>
          </a:p>
        </p:txBody>
      </p:sp>
      <p:sp>
        <p:nvSpPr>
          <p:cNvPr id="30" name="文本框 32">
            <a:extLst>
              <a:ext uri="{FF2B5EF4-FFF2-40B4-BE49-F238E27FC236}">
                <a16:creationId xmlns="" xmlns:a16="http://schemas.microsoft.com/office/drawing/2014/main" id="{A675DD26-6BA0-4140-9C80-BAC64ABC2D14}"/>
              </a:ext>
            </a:extLst>
          </p:cNvPr>
          <p:cNvSpPr txBox="1"/>
          <p:nvPr/>
        </p:nvSpPr>
        <p:spPr>
          <a:xfrm>
            <a:off x="4013244" y="2927493"/>
            <a:ext cx="2019678"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600" dirty="0">
                <a:gradFill>
                  <a:gsLst>
                    <a:gs pos="0">
                      <a:srgbClr val="E94E84"/>
                    </a:gs>
                    <a:gs pos="100000">
                      <a:srgbClr val="82539E"/>
                    </a:gs>
                  </a:gsLst>
                  <a:path path="circle">
                    <a:fillToRect l="100000" t="100000"/>
                  </a:path>
                </a:gradFill>
                <a:latin typeface="+mn-ea"/>
                <a:cs typeface="+mn-ea"/>
                <a:sym typeface="+mn-lt"/>
              </a:rPr>
              <a:t>I love you more than I've ever loved any woman. And I've waited longer for you than I've waited for any woman. </a:t>
            </a:r>
          </a:p>
        </p:txBody>
      </p:sp>
      <p:sp>
        <p:nvSpPr>
          <p:cNvPr id="31" name="文本框 30">
            <a:extLst>
              <a:ext uri="{FF2B5EF4-FFF2-40B4-BE49-F238E27FC236}">
                <a16:creationId xmlns="" xmlns:a16="http://schemas.microsoft.com/office/drawing/2014/main" id="{42C80B83-6169-4E68-B7BA-8FE3AC6163A7}"/>
              </a:ext>
            </a:extLst>
          </p:cNvPr>
          <p:cNvSpPr txBox="1"/>
          <p:nvPr/>
        </p:nvSpPr>
        <p:spPr>
          <a:xfrm>
            <a:off x="3977754" y="2686440"/>
            <a:ext cx="903598" cy="3347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defTabSz="521018">
              <a:lnSpc>
                <a:spcPct val="150000"/>
              </a:lnSpc>
            </a:pPr>
            <a:r>
              <a:rPr lang="en-US" altLang="zh-CN" sz="1050" dirty="0">
                <a:gradFill>
                  <a:gsLst>
                    <a:gs pos="0">
                      <a:srgbClr val="E94E84"/>
                    </a:gs>
                    <a:gs pos="100000">
                      <a:srgbClr val="82539E"/>
                    </a:gs>
                  </a:gsLst>
                  <a:path path="circle">
                    <a:fillToRect l="100000" t="100000"/>
                  </a:path>
                </a:gradFill>
                <a:latin typeface="+mn-ea"/>
              </a:rPr>
              <a:t>TITLE HERE</a:t>
            </a:r>
          </a:p>
        </p:txBody>
      </p:sp>
      <p:sp>
        <p:nvSpPr>
          <p:cNvPr id="32" name="文本框 32">
            <a:extLst>
              <a:ext uri="{FF2B5EF4-FFF2-40B4-BE49-F238E27FC236}">
                <a16:creationId xmlns="" xmlns:a16="http://schemas.microsoft.com/office/drawing/2014/main" id="{4E9D4E29-00E6-4808-9FE2-7C3892611427}"/>
              </a:ext>
            </a:extLst>
          </p:cNvPr>
          <p:cNvSpPr txBox="1"/>
          <p:nvPr/>
        </p:nvSpPr>
        <p:spPr>
          <a:xfrm>
            <a:off x="6725297" y="2925992"/>
            <a:ext cx="2019678"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600" dirty="0">
                <a:gradFill>
                  <a:gsLst>
                    <a:gs pos="0">
                      <a:srgbClr val="E94E84"/>
                    </a:gs>
                    <a:gs pos="100000">
                      <a:srgbClr val="82539E"/>
                    </a:gs>
                  </a:gsLst>
                  <a:path path="circle">
                    <a:fillToRect l="100000" t="100000"/>
                  </a:path>
                </a:gradFill>
                <a:latin typeface="+mn-ea"/>
                <a:cs typeface="+mn-ea"/>
                <a:sym typeface="+mn-lt"/>
              </a:rPr>
              <a:t>I love you more than I've ever loved any woman. And I've waited longer for you than I've waited for any woman. </a:t>
            </a:r>
          </a:p>
        </p:txBody>
      </p:sp>
      <p:sp>
        <p:nvSpPr>
          <p:cNvPr id="33" name="文本框 30">
            <a:extLst>
              <a:ext uri="{FF2B5EF4-FFF2-40B4-BE49-F238E27FC236}">
                <a16:creationId xmlns="" xmlns:a16="http://schemas.microsoft.com/office/drawing/2014/main" id="{A481A8AE-746C-44F5-8662-61FE05A13B72}"/>
              </a:ext>
            </a:extLst>
          </p:cNvPr>
          <p:cNvSpPr txBox="1"/>
          <p:nvPr/>
        </p:nvSpPr>
        <p:spPr>
          <a:xfrm>
            <a:off x="6689807" y="2684939"/>
            <a:ext cx="903598" cy="3347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defTabSz="521018">
              <a:lnSpc>
                <a:spcPct val="150000"/>
              </a:lnSpc>
            </a:pPr>
            <a:r>
              <a:rPr lang="en-US" altLang="zh-CN" sz="1050" dirty="0">
                <a:gradFill>
                  <a:gsLst>
                    <a:gs pos="0">
                      <a:srgbClr val="E94E84"/>
                    </a:gs>
                    <a:gs pos="100000">
                      <a:srgbClr val="82539E"/>
                    </a:gs>
                  </a:gsLst>
                  <a:path path="circle">
                    <a:fillToRect l="100000" t="100000"/>
                  </a:path>
                </a:gradFill>
                <a:latin typeface="+mn-ea"/>
              </a:rPr>
              <a:t>TITLE HERE</a:t>
            </a:r>
          </a:p>
        </p:txBody>
      </p:sp>
      <p:sp>
        <p:nvSpPr>
          <p:cNvPr id="34" name="矩形 33">
            <a:extLst>
              <a:ext uri="{FF2B5EF4-FFF2-40B4-BE49-F238E27FC236}">
                <a16:creationId xmlns="" xmlns:a16="http://schemas.microsoft.com/office/drawing/2014/main" id="{4F3342F3-233F-4823-83A1-5F538D9336CE}"/>
              </a:ext>
            </a:extLst>
          </p:cNvPr>
          <p:cNvSpPr>
            <a:spLocks noChangeArrowheads="1"/>
          </p:cNvSpPr>
          <p:nvPr/>
        </p:nvSpPr>
        <p:spPr bwMode="auto">
          <a:xfrm>
            <a:off x="697051" y="3737389"/>
            <a:ext cx="8016026" cy="819840"/>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788" dirty="0">
                <a:gradFill>
                  <a:gsLst>
                    <a:gs pos="0">
                      <a:srgbClr val="E94E84"/>
                    </a:gs>
                    <a:gs pos="100000">
                      <a:srgbClr val="82539E"/>
                    </a:gs>
                  </a:gsLst>
                  <a:path path="circle">
                    <a:fillToRect l="100000" t="100000"/>
                  </a:path>
                </a:gradFill>
                <a:latin typeface="+mn-ea"/>
                <a:sym typeface="+mn-ea"/>
              </a:rPr>
              <a:t>I love you more than I've ever loved any woman. And I've waited longer for youthan I've waited for any woman. I love you more than I've ever loved any woman. I love you more than I've ever loved any woman. And I've waited longer for youthan I've waited for any woman. I love you more than I've ever loved any woman. </a:t>
            </a:r>
          </a:p>
        </p:txBody>
      </p:sp>
    </p:spTree>
    <p:extLst>
      <p:ext uri="{BB962C8B-B14F-4D97-AF65-F5344CB8AC3E}">
        <p14:creationId xmlns:p14="http://schemas.microsoft.com/office/powerpoint/2010/main" val="4192959614"/>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500"/>
                                        <p:tgtEl>
                                          <p:spTgt spid="1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500"/>
                                        <p:tgtEl>
                                          <p:spTgt spid="2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500"/>
                                        <p:tgtEl>
                                          <p:spTgt spid="2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500"/>
                                        <p:tgtEl>
                                          <p:spTgt spid="2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500"/>
                                        <p:tgtEl>
                                          <p:spTgt spid="2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fade">
                                      <p:cBhvr>
                                        <p:cTn id="70" dur="500"/>
                                        <p:tgtEl>
                                          <p:spTgt spid="31"/>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2"/>
                                        </p:tgtEl>
                                        <p:attrNameLst>
                                          <p:attrName>style.visibility</p:attrName>
                                        </p:attrNameLst>
                                      </p:cBhvr>
                                      <p:to>
                                        <p:strVal val="visible"/>
                                      </p:to>
                                    </p:set>
                                    <p:animEffect transition="in" filter="fade">
                                      <p:cBhvr>
                                        <p:cTn id="73" dur="500"/>
                                        <p:tgtEl>
                                          <p:spTgt spid="3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500"/>
                                        <p:tgtEl>
                                          <p:spTgt spid="33"/>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1" grpId="0"/>
      <p:bldP spid="12" grpId="0"/>
      <p:bldP spid="13" grpId="0"/>
      <p:bldP spid="14" grpId="0"/>
      <p:bldP spid="17" grpId="0"/>
      <p:bldP spid="20" grpId="0"/>
      <p:bldP spid="23" grpId="0"/>
      <p:bldP spid="26" grpId="0"/>
      <p:bldP spid="27" grpId="0"/>
      <p:bldP spid="28" grpId="0"/>
      <p:bldP spid="29" grpId="0"/>
      <p:bldP spid="30" grpId="0"/>
      <p:bldP spid="31" grpId="0"/>
      <p:bldP spid="32" grpId="0"/>
      <p:bldP spid="33" grpId="0"/>
      <p:bldP spid="34"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97</TotalTime>
  <Words>1719</Words>
  <Application>Microsoft Office PowerPoint</Application>
  <PresentationFormat>全屏显示(16:9)</PresentationFormat>
  <Paragraphs>130</Paragraphs>
  <Slides>19</Slides>
  <Notes>0</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19</vt:i4>
      </vt:variant>
    </vt:vector>
  </HeadingPairs>
  <TitlesOfParts>
    <vt:vector size="34" baseType="lpstr">
      <vt:lpstr>Arial Unicode MS</vt:lpstr>
      <vt:lpstr>Helvetica Light</vt:lpstr>
      <vt:lpstr>Malgun Gothic Semilight</vt:lpstr>
      <vt:lpstr>黑体</vt:lpstr>
      <vt:lpstr>华文行楷</vt:lpstr>
      <vt:lpstr>华文新魏</vt:lpstr>
      <vt:lpstr>迷你繁启体</vt:lpstr>
      <vt:lpstr>宋体</vt:lpstr>
      <vt:lpstr>微软雅黑</vt:lpstr>
      <vt:lpstr>Arial</vt:lpstr>
      <vt:lpstr>Calibri</vt:lpstr>
      <vt:lpstr>Calibri Light</vt:lpstr>
      <vt:lpstr>Open Sans Extrabold</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刘丹</dc:creator>
  <cp:lastModifiedBy>User</cp:lastModifiedBy>
  <cp:revision>30</cp:revision>
  <dcterms:created xsi:type="dcterms:W3CDTF">2018-11-21T13:01:02Z</dcterms:created>
  <dcterms:modified xsi:type="dcterms:W3CDTF">2019-01-01T08:25:42Z</dcterms:modified>
</cp:coreProperties>
</file>