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831" r:id="rId2"/>
    <p:sldId id="836" r:id="rId3"/>
    <p:sldId id="782" r:id="rId4"/>
    <p:sldId id="875" r:id="rId5"/>
    <p:sldId id="847" r:id="rId6"/>
    <p:sldId id="862" r:id="rId7"/>
    <p:sldId id="863" r:id="rId8"/>
    <p:sldId id="848" r:id="rId9"/>
    <p:sldId id="849" r:id="rId10"/>
    <p:sldId id="850" r:id="rId11"/>
    <p:sldId id="851" r:id="rId12"/>
    <p:sldId id="841" r:id="rId13"/>
    <p:sldId id="842" r:id="rId14"/>
    <p:sldId id="864" r:id="rId15"/>
    <p:sldId id="865" r:id="rId16"/>
    <p:sldId id="843" r:id="rId17"/>
    <p:sldId id="873" r:id="rId18"/>
    <p:sldId id="874" r:id="rId19"/>
    <p:sldId id="844" r:id="rId20"/>
    <p:sldId id="846" r:id="rId21"/>
    <p:sldId id="852" r:id="rId22"/>
    <p:sldId id="853" r:id="rId23"/>
    <p:sldId id="866" r:id="rId24"/>
    <p:sldId id="867" r:id="rId25"/>
    <p:sldId id="854" r:id="rId26"/>
    <p:sldId id="855" r:id="rId27"/>
    <p:sldId id="856" r:id="rId28"/>
    <p:sldId id="857" r:id="rId29"/>
    <p:sldId id="823" r:id="rId30"/>
    <p:sldId id="868" r:id="rId31"/>
    <p:sldId id="860" r:id="rId32"/>
    <p:sldId id="861" r:id="rId33"/>
    <p:sldId id="871" r:id="rId34"/>
    <p:sldId id="872" r:id="rId35"/>
    <p:sldId id="820"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96AA"/>
    <a:srgbClr val="E42400"/>
    <a:srgbClr val="6A7089"/>
    <a:srgbClr val="434B6A"/>
    <a:srgbClr val="B2B2B2"/>
    <a:srgbClr val="FFFFFF"/>
    <a:srgbClr val="F8F8F8"/>
    <a:srgbClr val="5F5F5F"/>
    <a:srgbClr val="333333"/>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0148" autoAdjust="0"/>
    <p:restoredTop sz="91579" autoAdjust="0"/>
  </p:normalViewPr>
  <p:slideViewPr>
    <p:cSldViewPr>
      <p:cViewPr varScale="1">
        <p:scale>
          <a:sx n="136" d="100"/>
          <a:sy n="136" d="100"/>
        </p:scale>
        <p:origin x="432" y="114"/>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2016/4/24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423214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775646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06710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012551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750351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402022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548948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901356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861585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428995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93706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256825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62110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908633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6387114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4263229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35488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1616702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586867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521319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522662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9771690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1318580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4008560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964670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7384898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4159491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601341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78428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062892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785598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939308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2016/4/24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userDrawn="1"/>
        </p:nvPicPr>
        <p:blipFill rotWithShape="1">
          <a:blip r:embed="rId14">
            <a:extLst>
              <a:ext uri="{28A0092B-C50C-407E-A947-70E740481C1C}">
                <a14:useLocalDpi xmlns:a14="http://schemas.microsoft.com/office/drawing/2010/main" val="0"/>
              </a:ext>
            </a:extLst>
          </a:blip>
          <a:srcRect b="24433"/>
          <a:stretch/>
        </p:blipFill>
        <p:spPr>
          <a:xfrm>
            <a:off x="7112345" y="3765443"/>
            <a:ext cx="2057404" cy="1368152"/>
          </a:xfrm>
          <a:prstGeom prst="rect">
            <a:avLst/>
          </a:prstGeom>
        </p:spPr>
      </p:pic>
      <p:pic>
        <p:nvPicPr>
          <p:cNvPr id="4" name="图片 3"/>
          <p:cNvPicPr>
            <a:picLocks noChangeAspect="1"/>
          </p:cNvPicPr>
          <p:nvPr userDrawn="1"/>
        </p:nvPicPr>
        <p:blipFill rotWithShape="1">
          <a:blip r:embed="rId15">
            <a:extLst>
              <a:ext uri="{28A0092B-C50C-407E-A947-70E740481C1C}">
                <a14:useLocalDpi xmlns:a14="http://schemas.microsoft.com/office/drawing/2010/main" val="0"/>
              </a:ext>
            </a:extLst>
          </a:blip>
          <a:srcRect t="36522"/>
          <a:stretch/>
        </p:blipFill>
        <p:spPr>
          <a:xfrm>
            <a:off x="4695" y="-20538"/>
            <a:ext cx="1357887" cy="1001279"/>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1.jp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4.jpg"/><Relationship Id="rId4" Type="http://schemas.openxmlformats.org/officeDocument/2006/relationships/image" Target="../media/image33.jpg"/></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432611"/>
            <a:ext cx="9144000" cy="1687068"/>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0538"/>
            <a:ext cx="1357887" cy="1577343"/>
          </a:xfrm>
          <a:prstGeom prst="rect">
            <a:avLst/>
          </a:prstGeom>
        </p:spPr>
      </p:pic>
      <p:pic>
        <p:nvPicPr>
          <p:cNvPr id="9" name="26. Reverte.mp3"/>
          <p:cNvPicPr>
            <a:picLocks/>
          </p:cNvPicPr>
          <p:nvPr>
            <a:audioFile r:link="rId2"/>
            <p:extLst>
              <p:ext uri="{DAA4B4D4-6D71-4841-9C94-3DE7FCFB9230}">
                <p14:media xmlns:p14="http://schemas.microsoft.com/office/powerpoint/2010/main" r:embed="rId1"/>
              </p:ext>
            </p:extLst>
          </p:nvPr>
        </p:nvPicPr>
        <p:blipFill>
          <a:blip r:embed="rId8">
            <a:extLst/>
          </a:blip>
          <a:stretch>
            <a:fillRect/>
          </a:stretch>
        </p:blipFill>
        <p:spPr>
          <a:xfrm>
            <a:off x="-1520472" y="4830681"/>
            <a:ext cx="428625" cy="428625"/>
          </a:xfrm>
          <a:prstGeom prst="rect">
            <a:avLst/>
          </a:prstGeom>
        </p:spPr>
      </p:pic>
      <p:pic>
        <p:nvPicPr>
          <p:cNvPr id="4" name="图片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48064" y="195486"/>
            <a:ext cx="3483871" cy="4910338"/>
          </a:xfrm>
          <a:prstGeom prst="rect">
            <a:avLst/>
          </a:prstGeom>
        </p:spPr>
      </p:pic>
      <p:sp>
        <p:nvSpPr>
          <p:cNvPr id="11" name="Text Box 2"/>
          <p:cNvSpPr txBox="1">
            <a:spLocks noChangeArrowheads="1"/>
          </p:cNvSpPr>
          <p:nvPr/>
        </p:nvSpPr>
        <p:spPr bwMode="auto">
          <a:xfrm>
            <a:off x="99422" y="1779662"/>
            <a:ext cx="5840730" cy="769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4300" b="1" baseline="0" dirty="0" smtClean="0">
                <a:solidFill>
                  <a:srgbClr val="434B6A"/>
                </a:solidFill>
                <a:latin typeface="微软雅黑" panose="020B0503020204020204" pitchFamily="34" charset="-122"/>
                <a:ea typeface="微软雅黑" panose="020B0503020204020204" pitchFamily="34" charset="-122"/>
              </a:rPr>
              <a:t>少数民族文化</a:t>
            </a:r>
            <a:r>
              <a:rPr lang="en-US" altLang="zh-CN" sz="4300" b="1" baseline="0" dirty="0" smtClean="0">
                <a:solidFill>
                  <a:srgbClr val="434B6A"/>
                </a:solidFill>
                <a:latin typeface="微软雅黑" panose="020B0503020204020204" pitchFamily="34" charset="-122"/>
                <a:ea typeface="微软雅黑" panose="020B0503020204020204" pitchFamily="34" charset="-122"/>
              </a:rPr>
              <a:t>PPT</a:t>
            </a:r>
            <a:endParaRPr lang="zh-CN" altLang="en-US" sz="4300" b="1" baseline="0" dirty="0">
              <a:solidFill>
                <a:srgbClr val="434B6A"/>
              </a:solidFill>
              <a:latin typeface="微软雅黑" panose="020B0503020204020204" pitchFamily="34" charset="-122"/>
              <a:ea typeface="微软雅黑" panose="020B0503020204020204" pitchFamily="34" charset="-122"/>
            </a:endParaRPr>
          </a:p>
        </p:txBody>
      </p:sp>
      <p:sp>
        <p:nvSpPr>
          <p:cNvPr id="12" name="Text Box 2"/>
          <p:cNvSpPr txBox="1">
            <a:spLocks noChangeArrowheads="1"/>
          </p:cNvSpPr>
          <p:nvPr/>
        </p:nvSpPr>
        <p:spPr bwMode="auto">
          <a:xfrm>
            <a:off x="99422" y="2563221"/>
            <a:ext cx="5840730" cy="32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en-US" altLang="zh-CN" sz="1500" baseline="0" dirty="0">
                <a:solidFill>
                  <a:srgbClr val="434B6A"/>
                </a:solidFill>
                <a:latin typeface="微软雅黑" panose="020B0503020204020204" pitchFamily="34" charset="-122"/>
                <a:ea typeface="微软雅黑" panose="020B0503020204020204" pitchFamily="34" charset="-122"/>
              </a:rPr>
              <a:t>——</a:t>
            </a:r>
            <a:r>
              <a:rPr lang="zh-CN" altLang="en-US" sz="1500" baseline="0" dirty="0" smtClean="0">
                <a:solidFill>
                  <a:srgbClr val="434B6A"/>
                </a:solidFill>
                <a:latin typeface="微软雅黑" panose="020B0503020204020204" pitchFamily="34" charset="-122"/>
                <a:ea typeface="微软雅黑" panose="020B0503020204020204" pitchFamily="34" charset="-122"/>
              </a:rPr>
              <a:t>适合民族风格等</a:t>
            </a:r>
            <a:r>
              <a:rPr lang="en-US" altLang="zh-CN" sz="1500" baseline="0" dirty="0">
                <a:solidFill>
                  <a:srgbClr val="434B6A"/>
                </a:solidFill>
                <a:latin typeface="微软雅黑" panose="020B0503020204020204" pitchFamily="34" charset="-122"/>
                <a:ea typeface="微软雅黑" panose="020B0503020204020204" pitchFamily="34" charset="-122"/>
              </a:rPr>
              <a:t>PPT</a:t>
            </a:r>
            <a:r>
              <a:rPr lang="zh-CN" altLang="en-US" sz="1500" baseline="0" dirty="0">
                <a:solidFill>
                  <a:srgbClr val="434B6A"/>
                </a:solidFill>
                <a:latin typeface="微软雅黑" panose="020B0503020204020204" pitchFamily="34" charset="-122"/>
                <a:ea typeface="微软雅黑" panose="020B0503020204020204" pitchFamily="34" charset="-122"/>
              </a:rPr>
              <a:t>幻灯演讲</a:t>
            </a:r>
            <a:r>
              <a:rPr lang="en-US" altLang="zh-CN" sz="1500" baseline="0" dirty="0">
                <a:solidFill>
                  <a:srgbClr val="434B6A"/>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1518069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additive="base">
                                        <p:cTn id="29"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 calcmode="lin" valueType="num">
                                      <p:cBhvr additive="base">
                                        <p:cTn id="34" dur="5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36" repeatCount="indefinite" fill="hold" display="0">
                  <p:stCondLst>
                    <p:cond delay="indefinite"/>
                  </p:st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Shape 662"/>
          <p:cNvSpPr/>
          <p:nvPr/>
        </p:nvSpPr>
        <p:spPr>
          <a:xfrm>
            <a:off x="1085879" y="3420835"/>
            <a:ext cx="2836519" cy="910887"/>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bg2">
              <a:alpha val="4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9" name="Shape 663"/>
          <p:cNvSpPr/>
          <p:nvPr/>
        </p:nvSpPr>
        <p:spPr>
          <a:xfrm>
            <a:off x="1180361" y="3130434"/>
            <a:ext cx="2647552" cy="850204"/>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tx1">
              <a:alpha val="5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0" name="Shape 664"/>
          <p:cNvSpPr/>
          <p:nvPr/>
        </p:nvSpPr>
        <p:spPr>
          <a:xfrm>
            <a:off x="1322170" y="2859496"/>
            <a:ext cx="2363938" cy="759129"/>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bg1">
              <a:alpha val="6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1" name="Shape 665"/>
          <p:cNvSpPr/>
          <p:nvPr/>
        </p:nvSpPr>
        <p:spPr>
          <a:xfrm>
            <a:off x="1503361" y="2586452"/>
            <a:ext cx="2001553" cy="642755"/>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tx2">
              <a:alpha val="7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2" name="Shape 666"/>
          <p:cNvSpPr/>
          <p:nvPr/>
        </p:nvSpPr>
        <p:spPr>
          <a:xfrm>
            <a:off x="1676003" y="2308375"/>
            <a:ext cx="1656266" cy="531874"/>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bg2">
              <a:alpha val="8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3" name="Shape 667"/>
          <p:cNvSpPr/>
          <p:nvPr/>
        </p:nvSpPr>
        <p:spPr>
          <a:xfrm>
            <a:off x="1843792" y="2037348"/>
            <a:ext cx="1320693" cy="424112"/>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tx1">
              <a:alpha val="9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grpSp>
        <p:nvGrpSpPr>
          <p:cNvPr id="14" name="Group 670"/>
          <p:cNvGrpSpPr/>
          <p:nvPr/>
        </p:nvGrpSpPr>
        <p:grpSpPr>
          <a:xfrm>
            <a:off x="1946816" y="1662010"/>
            <a:ext cx="1069403" cy="430438"/>
            <a:chOff x="-126636" y="-69540"/>
            <a:chExt cx="2993945" cy="1205072"/>
          </a:xfrm>
          <a:solidFill>
            <a:schemeClr val="accent1"/>
          </a:solidFill>
        </p:grpSpPr>
        <p:sp>
          <p:nvSpPr>
            <p:cNvPr id="15" name="Shape 668"/>
            <p:cNvSpPr/>
            <p:nvPr/>
          </p:nvSpPr>
          <p:spPr>
            <a:xfrm>
              <a:off x="0" y="201904"/>
              <a:ext cx="2867310" cy="920776"/>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grp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6" name="Shape 669"/>
            <p:cNvSpPr/>
            <p:nvPr/>
          </p:nvSpPr>
          <p:spPr>
            <a:xfrm>
              <a:off x="-126637" y="-69541"/>
              <a:ext cx="2976338" cy="1205073"/>
            </a:xfrm>
            <a:custGeom>
              <a:avLst/>
              <a:gdLst/>
              <a:ahLst/>
              <a:cxnLst>
                <a:cxn ang="0">
                  <a:pos x="wd2" y="hd2"/>
                </a:cxn>
                <a:cxn ang="5400000">
                  <a:pos x="wd2" y="hd2"/>
                </a:cxn>
                <a:cxn ang="10800000">
                  <a:pos x="wd2" y="hd2"/>
                </a:cxn>
                <a:cxn ang="16200000">
                  <a:pos x="wd2" y="hd2"/>
                </a:cxn>
              </a:cxnLst>
              <a:rect l="0" t="0" r="r" b="b"/>
              <a:pathLst>
                <a:path w="21600" h="21600" extrusionOk="0">
                  <a:moveTo>
                    <a:pt x="0" y="15472"/>
                  </a:moveTo>
                  <a:lnTo>
                    <a:pt x="11607" y="0"/>
                  </a:lnTo>
                  <a:lnTo>
                    <a:pt x="21600" y="9711"/>
                  </a:lnTo>
                  <a:lnTo>
                    <a:pt x="15184" y="21600"/>
                  </a:lnTo>
                  <a:lnTo>
                    <a:pt x="0" y="15472"/>
                  </a:lnTo>
                  <a:close/>
                </a:path>
              </a:pathLst>
            </a:custGeom>
            <a:solidFill>
              <a:schemeClr val="bg1"/>
            </a:solid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grpSp>
      <p:sp>
        <p:nvSpPr>
          <p:cNvPr id="17" name="Shape 674"/>
          <p:cNvSpPr/>
          <p:nvPr/>
        </p:nvSpPr>
        <p:spPr>
          <a:xfrm>
            <a:off x="3516816" y="2786171"/>
            <a:ext cx="982957" cy="113596"/>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8" name="Shape 675"/>
          <p:cNvSpPr/>
          <p:nvPr/>
        </p:nvSpPr>
        <p:spPr>
          <a:xfrm>
            <a:off x="3344083" y="2432678"/>
            <a:ext cx="1155687" cy="71145"/>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19" name="Shape 676"/>
          <p:cNvSpPr/>
          <p:nvPr/>
        </p:nvSpPr>
        <p:spPr>
          <a:xfrm flipV="1">
            <a:off x="3161833" y="2110596"/>
            <a:ext cx="1337940" cy="49597"/>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20" name="Shape 677"/>
          <p:cNvSpPr/>
          <p:nvPr/>
        </p:nvSpPr>
        <p:spPr>
          <a:xfrm flipV="1">
            <a:off x="3028036" y="1722996"/>
            <a:ext cx="1471733" cy="136587"/>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21" name="Shape 699"/>
          <p:cNvSpPr/>
          <p:nvPr/>
        </p:nvSpPr>
        <p:spPr>
          <a:xfrm>
            <a:off x="3929141" y="3682018"/>
            <a:ext cx="570628" cy="399415"/>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22" name="Shape 700"/>
          <p:cNvSpPr/>
          <p:nvPr/>
        </p:nvSpPr>
        <p:spPr>
          <a:xfrm>
            <a:off x="3830672" y="3371245"/>
            <a:ext cx="669098" cy="316099"/>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23" name="Shape 701"/>
          <p:cNvSpPr/>
          <p:nvPr/>
        </p:nvSpPr>
        <p:spPr>
          <a:xfrm>
            <a:off x="3698172" y="3086761"/>
            <a:ext cx="801603" cy="206999"/>
          </a:xfrm>
          <a:prstGeom prst="line">
            <a:avLst/>
          </a:prstGeom>
          <a:ln w="3175">
            <a:solidFill>
              <a:schemeClr val="accent3"/>
            </a:solidFill>
            <a:miter lim="400000"/>
            <a:headEnd type="oval"/>
            <a:tailEnd type="stealth"/>
          </a:ln>
        </p:spPr>
        <p:txBody>
          <a:bodyPr lIns="37498" tIns="37498" rIns="37498" bIns="37498" anchor="ctr"/>
          <a:lstStyle/>
          <a:p>
            <a:pPr lvl="0">
              <a:defRPr sz="3200">
                <a:solidFill>
                  <a:srgbClr val="000000"/>
                </a:solidFill>
                <a:latin typeface="Helvetica Light"/>
                <a:ea typeface="Helvetica Light"/>
                <a:cs typeface="Helvetica Light"/>
                <a:sym typeface="Helvetica Light"/>
              </a:defRPr>
            </a:pPr>
            <a:endParaRPr sz="2362">
              <a:solidFill>
                <a:schemeClr val="accent2"/>
              </a:solidFill>
              <a:latin typeface="微软雅黑" panose="020B0503020204020204" pitchFamily="34" charset="-122"/>
              <a:ea typeface="微软雅黑" panose="020B0503020204020204" pitchFamily="34" charset="-122"/>
            </a:endParaRPr>
          </a:p>
        </p:txBody>
      </p:sp>
      <p:sp>
        <p:nvSpPr>
          <p:cNvPr id="24" name="TextBox 22"/>
          <p:cNvSpPr txBox="1"/>
          <p:nvPr/>
        </p:nvSpPr>
        <p:spPr>
          <a:xfrm>
            <a:off x="4788024" y="3980641"/>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788024" y="3581226"/>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6" name="TextBox 26"/>
          <p:cNvSpPr txBox="1"/>
          <p:nvPr/>
        </p:nvSpPr>
        <p:spPr>
          <a:xfrm>
            <a:off x="4788024" y="3196792"/>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7" name="TextBox 28"/>
          <p:cNvSpPr txBox="1"/>
          <p:nvPr/>
        </p:nvSpPr>
        <p:spPr>
          <a:xfrm>
            <a:off x="4788024" y="2804409"/>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8" name="TextBox 30"/>
          <p:cNvSpPr txBox="1"/>
          <p:nvPr/>
        </p:nvSpPr>
        <p:spPr>
          <a:xfrm>
            <a:off x="4788024" y="2419494"/>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9" name="TextBox 32"/>
          <p:cNvSpPr txBox="1"/>
          <p:nvPr/>
        </p:nvSpPr>
        <p:spPr>
          <a:xfrm>
            <a:off x="4788024" y="2020999"/>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30" name="TextBox 35"/>
          <p:cNvSpPr txBox="1"/>
          <p:nvPr/>
        </p:nvSpPr>
        <p:spPr>
          <a:xfrm>
            <a:off x="4788024" y="1635646"/>
            <a:ext cx="251811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549514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6000"/>
                            </p:stCondLst>
                            <p:childTnLst>
                              <p:par>
                                <p:cTn id="71" presetID="22" presetClass="entr" presetSubtype="4"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5862857" y="3072922"/>
            <a:ext cx="1486237" cy="193233"/>
          </a:xfrm>
          <a:prstGeom prst="rect">
            <a:avLst/>
          </a:prstGeom>
          <a:noFill/>
        </p:spPr>
        <p:txBody>
          <a:bodyPr vert="horz" lIns="91440" tIns="45720" rIns="91440" bIns="45720" rtlCol="0" anchor="ctr">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33" smtClean="0">
                <a:solidFill>
                  <a:schemeClr val="accent1"/>
                </a:solidFill>
                <a:latin typeface="微软雅黑" panose="020B0503020204020204" pitchFamily="34" charset="-122"/>
                <a:ea typeface="微软雅黑" panose="020B0503020204020204" pitchFamily="34" charset="-122"/>
              </a:rPr>
              <a:t>竞争对手</a:t>
            </a:r>
            <a:r>
              <a:rPr lang="en-GB" sz="1033" smtClean="0">
                <a:solidFill>
                  <a:schemeClr val="accent1"/>
                </a:solidFill>
                <a:latin typeface="微软雅黑" panose="020B0503020204020204" pitchFamily="34" charset="-122"/>
                <a:ea typeface="微软雅黑" panose="020B0503020204020204" pitchFamily="34" charset="-122"/>
              </a:rPr>
              <a:t> 2</a:t>
            </a:r>
            <a:endParaRPr lang="en-GB" sz="1033" dirty="0">
              <a:solidFill>
                <a:schemeClr val="accent1"/>
              </a:solidFill>
              <a:latin typeface="微软雅黑" panose="020B0503020204020204" pitchFamily="34" charset="-122"/>
              <a:ea typeface="微软雅黑" panose="020B0503020204020204" pitchFamily="34" charset="-122"/>
            </a:endParaRPr>
          </a:p>
        </p:txBody>
      </p:sp>
      <p:sp>
        <p:nvSpPr>
          <p:cNvPr id="9" name="Text Placeholder 2"/>
          <p:cNvSpPr txBox="1">
            <a:spLocks/>
          </p:cNvSpPr>
          <p:nvPr/>
        </p:nvSpPr>
        <p:spPr>
          <a:xfrm>
            <a:off x="1682115" y="3076218"/>
            <a:ext cx="1486237" cy="193233"/>
          </a:xfrm>
          <a:prstGeom prst="rect">
            <a:avLst/>
          </a:prstGeom>
          <a:noFill/>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033" smtClean="0">
                <a:solidFill>
                  <a:schemeClr val="accent1"/>
                </a:solidFill>
                <a:latin typeface="微软雅黑" panose="020B0503020204020204" pitchFamily="34" charset="-122"/>
                <a:ea typeface="微软雅黑" panose="020B0503020204020204" pitchFamily="34" charset="-122"/>
              </a:rPr>
              <a:t>竞争对手</a:t>
            </a:r>
            <a:r>
              <a:rPr lang="en-GB" sz="1033" smtClean="0">
                <a:solidFill>
                  <a:schemeClr val="accent1"/>
                </a:solidFill>
                <a:latin typeface="微软雅黑" panose="020B0503020204020204" pitchFamily="34" charset="-122"/>
                <a:ea typeface="微软雅黑" panose="020B0503020204020204" pitchFamily="34" charset="-122"/>
              </a:rPr>
              <a:t> 3</a:t>
            </a:r>
            <a:endParaRPr lang="en-GB" sz="1033" dirty="0">
              <a:solidFill>
                <a:schemeClr val="accent1"/>
              </a:solidFill>
              <a:latin typeface="微软雅黑" panose="020B0503020204020204" pitchFamily="34" charset="-122"/>
              <a:ea typeface="微软雅黑" panose="020B0503020204020204" pitchFamily="34" charset="-122"/>
            </a:endParaRPr>
          </a:p>
        </p:txBody>
      </p:sp>
      <p:sp>
        <p:nvSpPr>
          <p:cNvPr id="10" name="Text Placeholder 2"/>
          <p:cNvSpPr txBox="1">
            <a:spLocks/>
          </p:cNvSpPr>
          <p:nvPr/>
        </p:nvSpPr>
        <p:spPr>
          <a:xfrm>
            <a:off x="0" y="1730956"/>
            <a:ext cx="1485900" cy="192088"/>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033" smtClean="0">
                <a:solidFill>
                  <a:schemeClr val="accent1"/>
                </a:solidFill>
                <a:latin typeface="微软雅黑" panose="020B0503020204020204" pitchFamily="34" charset="-122"/>
                <a:ea typeface="微软雅黑" panose="020B0503020204020204" pitchFamily="34" charset="-122"/>
              </a:rPr>
              <a:t>竞争对手</a:t>
            </a:r>
            <a:r>
              <a:rPr lang="en-GB" sz="1033" smtClean="0">
                <a:solidFill>
                  <a:schemeClr val="accent1"/>
                </a:solidFill>
                <a:latin typeface="微软雅黑" panose="020B0503020204020204" pitchFamily="34" charset="-122"/>
                <a:ea typeface="微软雅黑" panose="020B0503020204020204" pitchFamily="34" charset="-122"/>
              </a:rPr>
              <a:t> 4</a:t>
            </a:r>
            <a:endParaRPr lang="en-GB" sz="1033" dirty="0">
              <a:solidFill>
                <a:schemeClr val="accent1"/>
              </a:solidFill>
              <a:latin typeface="微软雅黑" panose="020B0503020204020204" pitchFamily="34" charset="-122"/>
              <a:ea typeface="微软雅黑" panose="020B0503020204020204" pitchFamily="34" charset="-122"/>
            </a:endParaRPr>
          </a:p>
        </p:txBody>
      </p:sp>
      <p:sp>
        <p:nvSpPr>
          <p:cNvPr id="11" name="Text Placeholder 2"/>
          <p:cNvSpPr txBox="1">
            <a:spLocks/>
          </p:cNvSpPr>
          <p:nvPr/>
        </p:nvSpPr>
        <p:spPr>
          <a:xfrm>
            <a:off x="6291838" y="1730956"/>
            <a:ext cx="1487488" cy="192088"/>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33" smtClean="0">
                <a:solidFill>
                  <a:schemeClr val="accent1"/>
                </a:solidFill>
                <a:latin typeface="微软雅黑" panose="020B0503020204020204" pitchFamily="34" charset="-122"/>
                <a:ea typeface="微软雅黑" panose="020B0503020204020204" pitchFamily="34" charset="-122"/>
              </a:rPr>
              <a:t>竞争对手</a:t>
            </a:r>
            <a:r>
              <a:rPr lang="en-GB" sz="1033" smtClean="0">
                <a:solidFill>
                  <a:schemeClr val="accent1"/>
                </a:solidFill>
                <a:latin typeface="微软雅黑" panose="020B0503020204020204" pitchFamily="34" charset="-122"/>
                <a:ea typeface="微软雅黑" panose="020B0503020204020204" pitchFamily="34" charset="-122"/>
              </a:rPr>
              <a:t> 1</a:t>
            </a:r>
            <a:endParaRPr lang="en-GB" sz="1033" dirty="0">
              <a:solidFill>
                <a:schemeClr val="accent1"/>
              </a:solidFill>
              <a:latin typeface="微软雅黑" panose="020B0503020204020204" pitchFamily="34" charset="-122"/>
              <a:ea typeface="微软雅黑" panose="020B0503020204020204" pitchFamily="34" charset="-122"/>
            </a:endParaRPr>
          </a:p>
        </p:txBody>
      </p:sp>
      <p:grpSp>
        <p:nvGrpSpPr>
          <p:cNvPr id="12" name="Group 4126"/>
          <p:cNvGrpSpPr/>
          <p:nvPr/>
        </p:nvGrpSpPr>
        <p:grpSpPr>
          <a:xfrm flipH="1">
            <a:off x="4240256" y="1347614"/>
            <a:ext cx="540126" cy="1351784"/>
            <a:chOff x="0" y="0"/>
            <a:chExt cx="1518113" cy="3799413"/>
          </a:xfrm>
          <a:solidFill>
            <a:schemeClr val="bg1"/>
          </a:solidFill>
        </p:grpSpPr>
        <p:sp>
          <p:nvSpPr>
            <p:cNvPr id="13" name="Shape 4124"/>
            <p:cNvSpPr/>
            <p:nvPr/>
          </p:nvSpPr>
          <p:spPr>
            <a:xfrm>
              <a:off x="0" y="650860"/>
              <a:ext cx="1518114" cy="3148554"/>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4" name="Shape 4125"/>
            <p:cNvSpPr/>
            <p:nvPr/>
          </p:nvSpPr>
          <p:spPr>
            <a:xfrm>
              <a:off x="467744" y="0"/>
              <a:ext cx="607253" cy="5939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15" name="Group 4129"/>
          <p:cNvGrpSpPr/>
          <p:nvPr/>
        </p:nvGrpSpPr>
        <p:grpSpPr>
          <a:xfrm flipH="1">
            <a:off x="2894500" y="1656646"/>
            <a:ext cx="329277" cy="824086"/>
            <a:chOff x="0" y="0"/>
            <a:chExt cx="925484" cy="2316227"/>
          </a:xfrm>
          <a:solidFill>
            <a:schemeClr val="tx1"/>
          </a:solidFill>
        </p:grpSpPr>
        <p:sp>
          <p:nvSpPr>
            <p:cNvPr id="16" name="Shape 4127"/>
            <p:cNvSpPr/>
            <p:nvPr/>
          </p:nvSpPr>
          <p:spPr>
            <a:xfrm>
              <a:off x="0" y="396782"/>
              <a:ext cx="925485" cy="191944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7" name="Shape 4128"/>
            <p:cNvSpPr/>
            <p:nvPr/>
          </p:nvSpPr>
          <p:spPr>
            <a:xfrm>
              <a:off x="285150" y="0"/>
              <a:ext cx="370198" cy="3620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18" name="Group 4132"/>
          <p:cNvGrpSpPr/>
          <p:nvPr/>
        </p:nvGrpSpPr>
        <p:grpSpPr>
          <a:xfrm flipH="1">
            <a:off x="3413534" y="2959527"/>
            <a:ext cx="329277" cy="824086"/>
            <a:chOff x="0" y="0"/>
            <a:chExt cx="925484" cy="2316227"/>
          </a:xfrm>
          <a:solidFill>
            <a:schemeClr val="bg1"/>
          </a:solidFill>
        </p:grpSpPr>
        <p:sp>
          <p:nvSpPr>
            <p:cNvPr id="19" name="Shape 4130"/>
            <p:cNvSpPr/>
            <p:nvPr/>
          </p:nvSpPr>
          <p:spPr>
            <a:xfrm>
              <a:off x="0" y="396782"/>
              <a:ext cx="925485" cy="191944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0" name="Shape 4131"/>
            <p:cNvSpPr/>
            <p:nvPr/>
          </p:nvSpPr>
          <p:spPr>
            <a:xfrm>
              <a:off x="285150" y="0"/>
              <a:ext cx="370198" cy="3620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1" name="Group 4135"/>
          <p:cNvGrpSpPr/>
          <p:nvPr/>
        </p:nvGrpSpPr>
        <p:grpSpPr>
          <a:xfrm flipH="1">
            <a:off x="5796856" y="1656646"/>
            <a:ext cx="329277" cy="824086"/>
            <a:chOff x="0" y="0"/>
            <a:chExt cx="925484" cy="2316227"/>
          </a:xfrm>
          <a:solidFill>
            <a:schemeClr val="bg2"/>
          </a:solidFill>
        </p:grpSpPr>
        <p:sp>
          <p:nvSpPr>
            <p:cNvPr id="22" name="Shape 4133"/>
            <p:cNvSpPr/>
            <p:nvPr/>
          </p:nvSpPr>
          <p:spPr>
            <a:xfrm>
              <a:off x="0" y="396782"/>
              <a:ext cx="925485" cy="191944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3" name="Shape 4134"/>
            <p:cNvSpPr/>
            <p:nvPr/>
          </p:nvSpPr>
          <p:spPr>
            <a:xfrm>
              <a:off x="285150" y="0"/>
              <a:ext cx="370198" cy="3620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4" name="Group 4138"/>
          <p:cNvGrpSpPr/>
          <p:nvPr/>
        </p:nvGrpSpPr>
        <p:grpSpPr>
          <a:xfrm flipH="1">
            <a:off x="5277257" y="2959527"/>
            <a:ext cx="329277" cy="824086"/>
            <a:chOff x="0" y="0"/>
            <a:chExt cx="925484" cy="2316227"/>
          </a:xfrm>
          <a:solidFill>
            <a:schemeClr val="tx2"/>
          </a:solidFill>
        </p:grpSpPr>
        <p:sp>
          <p:nvSpPr>
            <p:cNvPr id="25" name="Shape 4136"/>
            <p:cNvSpPr/>
            <p:nvPr/>
          </p:nvSpPr>
          <p:spPr>
            <a:xfrm>
              <a:off x="0" y="396782"/>
              <a:ext cx="925485" cy="191944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6" name="Shape 4137"/>
            <p:cNvSpPr/>
            <p:nvPr/>
          </p:nvSpPr>
          <p:spPr>
            <a:xfrm>
              <a:off x="285150" y="0"/>
              <a:ext cx="370198" cy="3620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27" name="Shape 4156"/>
          <p:cNvSpPr/>
          <p:nvPr/>
        </p:nvSpPr>
        <p:spPr>
          <a:xfrm>
            <a:off x="3629510" y="2643913"/>
            <a:ext cx="639991" cy="251240"/>
          </a:xfrm>
          <a:custGeom>
            <a:avLst/>
            <a:gdLst/>
            <a:ahLst/>
            <a:cxnLst>
              <a:cxn ang="0">
                <a:pos x="wd2" y="hd2"/>
              </a:cxn>
              <a:cxn ang="5400000">
                <a:pos x="wd2" y="hd2"/>
              </a:cxn>
              <a:cxn ang="10800000">
                <a:pos x="wd2" y="hd2"/>
              </a:cxn>
              <a:cxn ang="16200000">
                <a:pos x="wd2" y="hd2"/>
              </a:cxn>
            </a:cxnLst>
            <a:rect l="0" t="0" r="r" b="b"/>
            <a:pathLst>
              <a:path w="21600" h="18847" extrusionOk="0">
                <a:moveTo>
                  <a:pt x="0" y="18847"/>
                </a:moveTo>
                <a:cubicBezTo>
                  <a:pt x="4759" y="3135"/>
                  <a:pt x="11959" y="-2753"/>
                  <a:pt x="21600" y="1183"/>
                </a:cubicBezTo>
              </a:path>
            </a:pathLst>
          </a:custGeom>
          <a:ln w="3175">
            <a:solidFill>
              <a:schemeClr val="accent3"/>
            </a:solidFill>
            <a:miter lim="400000"/>
            <a:headEnd type="triangle"/>
            <a:tailEnd type="oval"/>
          </a:ln>
        </p:spPr>
        <p:txBody>
          <a:bodyPr/>
          <a:lstStyle/>
          <a:p>
            <a:pPr lvl="0"/>
            <a:endParaRPr sz="998">
              <a:solidFill>
                <a:schemeClr val="accent1"/>
              </a:solidFill>
              <a:latin typeface="微软雅黑" panose="020B0503020204020204" pitchFamily="34" charset="-122"/>
              <a:ea typeface="微软雅黑" panose="020B0503020204020204" pitchFamily="34" charset="-122"/>
            </a:endParaRPr>
          </a:p>
        </p:txBody>
      </p:sp>
      <p:sp>
        <p:nvSpPr>
          <p:cNvPr id="28" name="Shape 4157"/>
          <p:cNvSpPr/>
          <p:nvPr/>
        </p:nvSpPr>
        <p:spPr>
          <a:xfrm>
            <a:off x="3227300" y="1701656"/>
            <a:ext cx="1026384" cy="9726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chemeClr val="accent3"/>
            </a:solidFill>
            <a:miter lim="400000"/>
            <a:headEnd type="triangle"/>
            <a:tailEnd type="oval"/>
          </a:ln>
        </p:spPr>
        <p:txBody>
          <a:bodyPr/>
          <a:lstStyle/>
          <a:p>
            <a:pPr lvl="0"/>
            <a:endParaRPr sz="998">
              <a:solidFill>
                <a:schemeClr val="accent1"/>
              </a:solidFill>
              <a:latin typeface="微软雅黑" panose="020B0503020204020204" pitchFamily="34" charset="-122"/>
              <a:ea typeface="微软雅黑" panose="020B0503020204020204" pitchFamily="34" charset="-122"/>
            </a:endParaRPr>
          </a:p>
        </p:txBody>
      </p:sp>
      <p:sp>
        <p:nvSpPr>
          <p:cNvPr id="29" name="Shape 4158"/>
          <p:cNvSpPr/>
          <p:nvPr/>
        </p:nvSpPr>
        <p:spPr>
          <a:xfrm>
            <a:off x="4743740" y="2643913"/>
            <a:ext cx="639991" cy="251240"/>
          </a:xfrm>
          <a:custGeom>
            <a:avLst/>
            <a:gdLst/>
            <a:ahLst/>
            <a:cxnLst>
              <a:cxn ang="0">
                <a:pos x="wd2" y="hd2"/>
              </a:cxn>
              <a:cxn ang="5400000">
                <a:pos x="wd2" y="hd2"/>
              </a:cxn>
              <a:cxn ang="10800000">
                <a:pos x="wd2" y="hd2"/>
              </a:cxn>
              <a:cxn ang="16200000">
                <a:pos x="wd2" y="hd2"/>
              </a:cxn>
            </a:cxnLst>
            <a:rect l="0" t="0" r="r" b="b"/>
            <a:pathLst>
              <a:path w="21600" h="18847" extrusionOk="0">
                <a:moveTo>
                  <a:pt x="21600" y="18847"/>
                </a:moveTo>
                <a:cubicBezTo>
                  <a:pt x="16841" y="3135"/>
                  <a:pt x="9641" y="-2753"/>
                  <a:pt x="0" y="1183"/>
                </a:cubicBezTo>
              </a:path>
            </a:pathLst>
          </a:custGeom>
          <a:ln w="3175">
            <a:solidFill>
              <a:schemeClr val="accent3"/>
            </a:solidFill>
            <a:miter lim="400000"/>
            <a:headEnd type="triangle"/>
            <a:tailEnd type="oval"/>
          </a:ln>
        </p:spPr>
        <p:txBody>
          <a:bodyPr/>
          <a:lstStyle/>
          <a:p>
            <a:pPr lvl="0"/>
            <a:endParaRPr sz="998">
              <a:solidFill>
                <a:schemeClr val="accent1"/>
              </a:solidFill>
              <a:latin typeface="微软雅黑" panose="020B0503020204020204" pitchFamily="34" charset="-122"/>
              <a:ea typeface="微软雅黑" panose="020B0503020204020204" pitchFamily="34" charset="-122"/>
            </a:endParaRPr>
          </a:p>
        </p:txBody>
      </p:sp>
      <p:sp>
        <p:nvSpPr>
          <p:cNvPr id="30" name="Shape 4159"/>
          <p:cNvSpPr/>
          <p:nvPr/>
        </p:nvSpPr>
        <p:spPr>
          <a:xfrm>
            <a:off x="4759569" y="1701656"/>
            <a:ext cx="1026384" cy="9726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3"/>
            </a:solidFill>
            <a:miter lim="400000"/>
            <a:headEnd type="triangle"/>
            <a:tailEnd type="oval"/>
          </a:ln>
        </p:spPr>
        <p:txBody>
          <a:bodyPr/>
          <a:lstStyle/>
          <a:p>
            <a:pPr lvl="0"/>
            <a:endParaRPr sz="998">
              <a:solidFill>
                <a:schemeClr val="accent1"/>
              </a:solidFill>
              <a:latin typeface="微软雅黑" panose="020B0503020204020204" pitchFamily="34" charset="-122"/>
              <a:ea typeface="微软雅黑" panose="020B0503020204020204" pitchFamily="34" charset="-122"/>
            </a:endParaRPr>
          </a:p>
        </p:txBody>
      </p:sp>
      <p:sp>
        <p:nvSpPr>
          <p:cNvPr id="31" name="TextBox 24"/>
          <p:cNvSpPr txBox="1"/>
          <p:nvPr/>
        </p:nvSpPr>
        <p:spPr>
          <a:xfrm>
            <a:off x="6370933" y="1980912"/>
            <a:ext cx="1486237" cy="45422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nl-NL" sz="738" dirty="0">
              <a:solidFill>
                <a:schemeClr val="accent1"/>
              </a:solidFill>
              <a:latin typeface="微软雅黑" panose="020B0503020204020204" pitchFamily="34" charset="-122"/>
              <a:ea typeface="微软雅黑" panose="020B0503020204020204" pitchFamily="34" charset="-122"/>
            </a:endParaRPr>
          </a:p>
        </p:txBody>
      </p:sp>
      <p:sp>
        <p:nvSpPr>
          <p:cNvPr id="32" name="TextBox 26"/>
          <p:cNvSpPr txBox="1"/>
          <p:nvPr/>
        </p:nvSpPr>
        <p:spPr>
          <a:xfrm>
            <a:off x="5862858" y="3323362"/>
            <a:ext cx="1486237" cy="45422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nl-NL" sz="738" dirty="0">
              <a:solidFill>
                <a:schemeClr val="accent1"/>
              </a:solidFill>
              <a:latin typeface="微软雅黑" panose="020B0503020204020204" pitchFamily="34" charset="-122"/>
              <a:ea typeface="微软雅黑" panose="020B0503020204020204" pitchFamily="34" charset="-122"/>
            </a:endParaRPr>
          </a:p>
        </p:txBody>
      </p:sp>
      <p:sp>
        <p:nvSpPr>
          <p:cNvPr id="33" name="TextBox 28"/>
          <p:cNvSpPr txBox="1"/>
          <p:nvPr/>
        </p:nvSpPr>
        <p:spPr>
          <a:xfrm>
            <a:off x="1682117" y="3326658"/>
            <a:ext cx="1486237" cy="45422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nl-NL" sz="738" dirty="0">
              <a:solidFill>
                <a:schemeClr val="accent1"/>
              </a:solidFill>
              <a:latin typeface="微软雅黑" panose="020B0503020204020204" pitchFamily="34" charset="-122"/>
              <a:ea typeface="微软雅黑" panose="020B0503020204020204" pitchFamily="34" charset="-122"/>
            </a:endParaRPr>
          </a:p>
        </p:txBody>
      </p:sp>
      <p:sp>
        <p:nvSpPr>
          <p:cNvPr id="34" name="TextBox 30"/>
          <p:cNvSpPr txBox="1"/>
          <p:nvPr/>
        </p:nvSpPr>
        <p:spPr>
          <a:xfrm>
            <a:off x="1163767" y="1980912"/>
            <a:ext cx="1486237" cy="45422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nl-NL" sz="738"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644048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strips(downRight)">
                                      <p:cBhvr>
                                        <p:cTn id="22" dur="500"/>
                                        <p:tgtEl>
                                          <p:spTgt spid="3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childTnLst>
                                </p:cTn>
                              </p:par>
                            </p:childTnLst>
                          </p:cTn>
                        </p:par>
                        <p:par>
                          <p:cTn id="34" fill="hold">
                            <p:stCondLst>
                              <p:cond delay="3000"/>
                            </p:stCondLst>
                            <p:childTnLst>
                              <p:par>
                                <p:cTn id="35" presetID="18" presetClass="entr" presetSubtype="6"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strips(downRight)">
                                      <p:cBhvr>
                                        <p:cTn id="37" dur="500"/>
                                        <p:tgtEl>
                                          <p:spTgt spid="32"/>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9">
                                            <p:txEl>
                                              <p:pRg st="0" end="0"/>
                                            </p:txEl>
                                          </p:spTgt>
                                        </p:tgtEl>
                                        <p:attrNameLst>
                                          <p:attrName>style.visibility</p:attrName>
                                        </p:attrNameLst>
                                      </p:cBhvr>
                                      <p:to>
                                        <p:strVal val="visible"/>
                                      </p:to>
                                    </p:set>
                                  </p:childTnLst>
                                </p:cTn>
                              </p:par>
                            </p:childTnLst>
                          </p:cTn>
                        </p:par>
                        <p:par>
                          <p:cTn id="49" fill="hold">
                            <p:stCondLst>
                              <p:cond delay="4500"/>
                            </p:stCondLst>
                            <p:childTnLst>
                              <p:par>
                                <p:cTn id="50" presetID="18" presetClass="entr" presetSubtype="12"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trips(downLeft)">
                                      <p:cBhvr>
                                        <p:cTn id="52" dur="500"/>
                                        <p:tgtEl>
                                          <p:spTgt spid="33"/>
                                        </p:tgtEl>
                                      </p:cBhvr>
                                    </p:animEffect>
                                  </p:childTnLst>
                                </p:cTn>
                              </p:par>
                            </p:childTnLst>
                          </p:cTn>
                        </p:par>
                        <p:par>
                          <p:cTn id="53" fill="hold">
                            <p:stCondLst>
                              <p:cond delay="5000"/>
                            </p:stCondLst>
                            <p:childTnLst>
                              <p:par>
                                <p:cTn id="54" presetID="22" presetClass="entr" presetSubtype="2"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right)">
                                      <p:cBhvr>
                                        <p:cTn id="56" dur="500"/>
                                        <p:tgtEl>
                                          <p:spTgt spid="28"/>
                                        </p:tgtEl>
                                      </p:cBhvr>
                                    </p:animEffect>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6000"/>
                            </p:stCondLst>
                            <p:childTnLst>
                              <p:par>
                                <p:cTn id="62" presetID="1" presetClass="entr" presetSubtype="0" fill="hold" grpId="0" nodeType="afterEffect">
                                  <p:stCondLst>
                                    <p:cond delay="0"/>
                                  </p:stCondLst>
                                  <p:childTnLst>
                                    <p:set>
                                      <p:cBhvr>
                                        <p:cTn id="63" dur="1" fill="hold">
                                          <p:stCondLst>
                                            <p:cond delay="0"/>
                                          </p:stCondLst>
                                        </p:cTn>
                                        <p:tgtEl>
                                          <p:spTgt spid="10">
                                            <p:txEl>
                                              <p:pRg st="0" end="0"/>
                                            </p:txEl>
                                          </p:spTgt>
                                        </p:tgtEl>
                                        <p:attrNameLst>
                                          <p:attrName>style.visibility</p:attrName>
                                        </p:attrNameLst>
                                      </p:cBhvr>
                                      <p:to>
                                        <p:strVal val="visible"/>
                                      </p:to>
                                    </p:set>
                                  </p:childTnLst>
                                </p:cTn>
                              </p:par>
                            </p:childTnLst>
                          </p:cTn>
                        </p:par>
                        <p:par>
                          <p:cTn id="64" fill="hold">
                            <p:stCondLst>
                              <p:cond delay="6000"/>
                            </p:stCondLst>
                            <p:childTnLst>
                              <p:par>
                                <p:cTn id="65" presetID="18" presetClass="entr" presetSubtype="1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strips(downLeft)">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build="p"/>
      <p:bldP spid="11" grpId="0" build="p"/>
      <p:bldP spid="27" grpId="0" animBg="1"/>
      <p:bldP spid="28" grpId="0" animBg="1"/>
      <p:bldP spid="29" grpId="0" animBg="1"/>
      <p:bldP spid="30" grpId="0" animBg="1"/>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47630" y="1059582"/>
            <a:ext cx="2857526" cy="1908647"/>
          </a:xfrm>
          <a:prstGeom prst="rect">
            <a:avLst/>
          </a:prstGeom>
          <a:blipFill>
            <a:blip r:embed="rId3"/>
            <a:stretch>
              <a:fillRect/>
            </a:stretch>
          </a:blipFill>
          <a:ln>
            <a:noFill/>
          </a:ln>
          <a:effectLst>
            <a:reflection blurRad="12700" stA="38000" endPos="28000" dist="508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4796" y="3103960"/>
            <a:ext cx="6031706" cy="1195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732" eaLnBrk="1" fontAlgn="auto" hangingPunct="1">
              <a:spcBef>
                <a:spcPts val="0"/>
              </a:spcBef>
              <a:spcAft>
                <a:spcPts val="0"/>
              </a:spcAft>
              <a:defRPr/>
            </a:pPr>
            <a:endParaRPr lang="zh-CN" altLang="en-US" sz="1069">
              <a:solidFill>
                <a:schemeClr val="accent2"/>
              </a:solidFill>
              <a:latin typeface="微软雅黑" panose="020B0503020204020204" pitchFamily="34" charset="-122"/>
              <a:ea typeface="微软雅黑" panose="020B0503020204020204" pitchFamily="34" charset="-122"/>
            </a:endParaRPr>
          </a:p>
        </p:txBody>
      </p:sp>
      <p:sp>
        <p:nvSpPr>
          <p:cNvPr id="10" name="TextBox 36"/>
          <p:cNvSpPr txBox="1">
            <a:spLocks noChangeArrowheads="1"/>
          </p:cNvSpPr>
          <p:nvPr/>
        </p:nvSpPr>
        <p:spPr bwMode="auto">
          <a:xfrm>
            <a:off x="3384352" y="2539604"/>
            <a:ext cx="1565672" cy="48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2700" dirty="0" smtClean="0">
                <a:solidFill>
                  <a:srgbClr val="0070C0"/>
                </a:solidFill>
                <a:latin typeface="微软雅黑" panose="020B0503020204020204" pitchFamily="34" charset="-122"/>
                <a:ea typeface="微软雅黑" panose="020B0503020204020204" pitchFamily="34" charset="-122"/>
              </a:rPr>
              <a:t>标题</a:t>
            </a:r>
            <a:endParaRPr lang="zh-CN" altLang="en-US" sz="2700" dirty="0">
              <a:solidFill>
                <a:srgbClr val="0070C0"/>
              </a:solidFill>
              <a:latin typeface="微软雅黑" panose="020B0503020204020204" pitchFamily="34" charset="-122"/>
              <a:ea typeface="微软雅黑" panose="020B0503020204020204" pitchFamily="34" charset="-122"/>
            </a:endParaRPr>
          </a:p>
        </p:txBody>
      </p:sp>
      <p:sp>
        <p:nvSpPr>
          <p:cNvPr id="11" name="TextBox 37"/>
          <p:cNvSpPr txBox="1">
            <a:spLocks noChangeArrowheads="1"/>
          </p:cNvSpPr>
          <p:nvPr/>
        </p:nvSpPr>
        <p:spPr bwMode="auto">
          <a:xfrm>
            <a:off x="3191471" y="3150394"/>
            <a:ext cx="4713685" cy="11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zh-CN" altLang="en-US" sz="900">
                <a:solidFill>
                  <a:schemeClr val="accent2"/>
                </a:solidFill>
                <a:latin typeface="微软雅黑" panose="020B0503020204020204" pitchFamily="34" charset="-122"/>
                <a:ea typeface="微软雅黑" panose="020B0503020204020204" pitchFamily="34" charset="-122"/>
              </a:rPr>
              <a:t> 您的内容打在这里，或者通过复制您的文本后，在此框中选择粘贴，并选择只保留文字。您的内容打在这里，或者通过通过复制您的文本。您的内容打在这里，或者通过通过复制您的文本。</a:t>
            </a:r>
            <a:endParaRPr lang="en-US" altLang="zh-CN" sz="900">
              <a:solidFill>
                <a:schemeClr val="accent2"/>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900">
                <a:solidFill>
                  <a:schemeClr val="accent2"/>
                </a:solidFill>
                <a:latin typeface="微软雅黑" panose="020B0503020204020204" pitchFamily="34" charset="-122"/>
                <a:ea typeface="微软雅黑" panose="020B0503020204020204" pitchFamily="34" charset="-122"/>
              </a:rPr>
              <a:t>      并选择只保留文字。您的内容打在这里，或者通过通过复制您的文本。您的内容打在这里，或者通过通过复制您的文本。</a:t>
            </a:r>
            <a:endParaRPr lang="en-US" altLang="zh-CN" sz="900">
              <a:solidFill>
                <a:schemeClr val="accent2"/>
              </a:solidFill>
              <a:latin typeface="微软雅黑" panose="020B0503020204020204" pitchFamily="34" charset="-122"/>
              <a:ea typeface="微软雅黑" panose="020B0503020204020204" pitchFamily="34" charset="-122"/>
            </a:endParaRPr>
          </a:p>
          <a:p>
            <a:pPr algn="just" eaLnBrk="1" hangingPunct="1">
              <a:lnSpc>
                <a:spcPct val="130000"/>
              </a:lnSpc>
            </a:pPr>
            <a:r>
              <a:rPr lang="en-US" altLang="zh-CN" sz="900">
                <a:solidFill>
                  <a:schemeClr val="accent2"/>
                </a:solidFill>
                <a:latin typeface="微软雅黑" panose="020B0503020204020204" pitchFamily="34" charset="-122"/>
                <a:ea typeface="微软雅黑" panose="020B0503020204020204" pitchFamily="34" charset="-122"/>
              </a:rPr>
              <a:t>      </a:t>
            </a:r>
            <a:endParaRPr lang="zh-CN" altLang="en-US" sz="900">
              <a:solidFill>
                <a:schemeClr val="accent2"/>
              </a:solidFill>
              <a:latin typeface="微软雅黑" panose="020B0503020204020204" pitchFamily="34" charset="-122"/>
              <a:ea typeface="微软雅黑" panose="020B0503020204020204" pitchFamily="34" charset="-122"/>
            </a:endParaRPr>
          </a:p>
        </p:txBody>
      </p:sp>
      <p:grpSp>
        <p:nvGrpSpPr>
          <p:cNvPr id="12" name="组合 11"/>
          <p:cNvGrpSpPr>
            <a:grpSpLocks/>
          </p:cNvGrpSpPr>
          <p:nvPr/>
        </p:nvGrpSpPr>
        <p:grpSpPr bwMode="auto">
          <a:xfrm>
            <a:off x="1504356" y="2539604"/>
            <a:ext cx="1663303" cy="1446609"/>
            <a:chOff x="2005077" y="3385934"/>
            <a:chExt cx="2218288" cy="1929419"/>
          </a:xfrm>
        </p:grpSpPr>
        <p:sp>
          <p:nvSpPr>
            <p:cNvPr id="13" name="矩形 12"/>
            <p:cNvSpPr/>
            <p:nvPr/>
          </p:nvSpPr>
          <p:spPr>
            <a:xfrm>
              <a:off x="3761288" y="3743233"/>
              <a:ext cx="462077" cy="4541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32" eaLnBrk="1" fontAlgn="auto" hangingPunct="1">
                <a:spcBef>
                  <a:spcPts val="0"/>
                </a:spcBef>
                <a:spcAft>
                  <a:spcPts val="0"/>
                </a:spcAft>
                <a:defRPr/>
              </a:pPr>
              <a:endParaRPr lang="zh-CN" altLang="en-US" sz="1069" dirty="0">
                <a:latin typeface="微软雅黑" panose="020B0503020204020204" pitchFamily="34" charset="-122"/>
                <a:ea typeface="微软雅黑" panose="020B0503020204020204" pitchFamily="34" charset="-122"/>
              </a:endParaRPr>
            </a:p>
          </p:txBody>
        </p:sp>
        <p:sp>
          <p:nvSpPr>
            <p:cNvPr id="14" name="矩形 13"/>
            <p:cNvSpPr/>
            <p:nvPr/>
          </p:nvSpPr>
          <p:spPr>
            <a:xfrm>
              <a:off x="3176943" y="3811518"/>
              <a:ext cx="296936" cy="2921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32" eaLnBrk="1" fontAlgn="auto" hangingPunct="1">
                <a:spcBef>
                  <a:spcPts val="0"/>
                </a:spcBef>
                <a:spcAft>
                  <a:spcPts val="0"/>
                </a:spcAft>
                <a:defRPr/>
              </a:pPr>
              <a:endParaRPr lang="zh-CN" altLang="en-US" sz="1069">
                <a:latin typeface="微软雅黑" panose="020B0503020204020204" pitchFamily="34" charset="-122"/>
                <a:ea typeface="微软雅黑" panose="020B0503020204020204" pitchFamily="34" charset="-122"/>
              </a:endParaRPr>
            </a:p>
          </p:txBody>
        </p:sp>
        <p:sp>
          <p:nvSpPr>
            <p:cNvPr id="15" name="矩形 14"/>
            <p:cNvSpPr/>
            <p:nvPr/>
          </p:nvSpPr>
          <p:spPr>
            <a:xfrm>
              <a:off x="3473879" y="3627310"/>
              <a:ext cx="287409" cy="2127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32" eaLnBrk="1" fontAlgn="auto" hangingPunct="1">
                <a:spcBef>
                  <a:spcPts val="0"/>
                </a:spcBef>
                <a:spcAft>
                  <a:spcPts val="0"/>
                </a:spcAft>
                <a:defRPr/>
              </a:pPr>
              <a:endParaRPr lang="zh-CN" altLang="en-US" sz="1069">
                <a:latin typeface="微软雅黑" panose="020B0503020204020204" pitchFamily="34" charset="-122"/>
                <a:ea typeface="微软雅黑" panose="020B0503020204020204" pitchFamily="34" charset="-122"/>
              </a:endParaRPr>
            </a:p>
          </p:txBody>
        </p:sp>
        <p:grpSp>
          <p:nvGrpSpPr>
            <p:cNvPr id="16" name="组合 3"/>
            <p:cNvGrpSpPr>
              <a:grpSpLocks/>
            </p:cNvGrpSpPr>
            <p:nvPr/>
          </p:nvGrpSpPr>
          <p:grpSpPr bwMode="auto">
            <a:xfrm>
              <a:off x="2005077" y="3385934"/>
              <a:ext cx="1212740" cy="1929419"/>
              <a:chOff x="2005077" y="3385934"/>
              <a:chExt cx="1212740" cy="1929419"/>
            </a:xfrm>
          </p:grpSpPr>
          <p:sp>
            <p:nvSpPr>
              <p:cNvPr id="17" name="矩形 16"/>
              <p:cNvSpPr/>
              <p:nvPr/>
            </p:nvSpPr>
            <p:spPr>
              <a:xfrm>
                <a:off x="2740271" y="3385934"/>
                <a:ext cx="462078" cy="45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32" eaLnBrk="1" fontAlgn="auto" hangingPunct="1">
                  <a:spcBef>
                    <a:spcPts val="0"/>
                  </a:spcBef>
                  <a:spcAft>
                    <a:spcPts val="0"/>
                  </a:spcAft>
                  <a:defRPr/>
                </a:pPr>
                <a:endParaRPr lang="zh-CN" altLang="en-US" sz="1069">
                  <a:latin typeface="微软雅黑" panose="020B0503020204020204" pitchFamily="34" charset="-122"/>
                  <a:ea typeface="微软雅黑" panose="020B0503020204020204" pitchFamily="34" charset="-122"/>
                </a:endParaRPr>
              </a:p>
            </p:txBody>
          </p:sp>
          <p:sp>
            <p:nvSpPr>
              <p:cNvPr id="18" name="矩形 17"/>
              <p:cNvSpPr/>
              <p:nvPr/>
            </p:nvSpPr>
            <p:spPr>
              <a:xfrm>
                <a:off x="2005077" y="4122766"/>
                <a:ext cx="1213151" cy="11925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32" eaLnBrk="1" fontAlgn="auto" hangingPunct="1">
                  <a:spcBef>
                    <a:spcPts val="0"/>
                  </a:spcBef>
                  <a:spcAft>
                    <a:spcPts val="0"/>
                  </a:spcAft>
                  <a:defRPr/>
                </a:pPr>
                <a:endParaRPr lang="zh-CN" altLang="en-US" sz="1069">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9332283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p:cTn id="11"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0">
                                            <p:txEl>
                                              <p:pRg st="0" end="0"/>
                                            </p:txEl>
                                          </p:spTgt>
                                        </p:tgtEl>
                                      </p:cBhvr>
                                    </p:animEffect>
                                  </p:childTnLst>
                                </p:cTn>
                              </p:par>
                            </p:childTnLst>
                          </p:cTn>
                        </p:par>
                        <p:par>
                          <p:cTn id="16" fill="hold">
                            <p:stCondLst>
                              <p:cond delay="105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1550"/>
                            </p:stCondLst>
                            <p:childTnLst>
                              <p:par>
                                <p:cTn id="24" presetID="12" presetClass="entr" presetSubtype="8"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00"/>
                                        <p:tgtEl>
                                          <p:spTgt spid="11"/>
                                        </p:tgtEl>
                                        <p:attrNameLst>
                                          <p:attrName>ppt_x</p:attrName>
                                        </p:attrNameLst>
                                      </p:cBhvr>
                                      <p:tavLst>
                                        <p:tav tm="0">
                                          <p:val>
                                            <p:strVal val="#ppt_x-#ppt_w*1.125000"/>
                                          </p:val>
                                        </p:tav>
                                        <p:tav tm="100000">
                                          <p:val>
                                            <p:strVal val="#ppt_x"/>
                                          </p:val>
                                        </p:tav>
                                      </p:tavLst>
                                    </p:anim>
                                    <p:animEffect transition="in" filter="wipe(right)">
                                      <p:cBhvr>
                                        <p:cTn id="2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8024113" y="3952821"/>
            <a:ext cx="375106" cy="375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76861" y="2480349"/>
            <a:ext cx="375106" cy="37510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10" name="直接连接符 9"/>
          <p:cNvCxnSpPr/>
          <p:nvPr/>
        </p:nvCxnSpPr>
        <p:spPr>
          <a:xfrm flipV="1">
            <a:off x="796636" y="3100206"/>
            <a:ext cx="570549" cy="317625"/>
          </a:xfrm>
          <a:prstGeom prst="line">
            <a:avLst/>
          </a:prstGeom>
          <a:ln w="19050">
            <a:solidFill>
              <a:srgbClr val="394C5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55082" y="2971822"/>
            <a:ext cx="648072" cy="288031"/>
          </a:xfrm>
          <a:prstGeom prst="line">
            <a:avLst/>
          </a:prstGeom>
          <a:ln w="19050">
            <a:solidFill>
              <a:srgbClr val="394C5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7" idx="7"/>
            <a:endCxn id="18" idx="3"/>
          </p:cNvCxnSpPr>
          <p:nvPr/>
        </p:nvCxnSpPr>
        <p:spPr>
          <a:xfrm flipV="1">
            <a:off x="4576291" y="2548189"/>
            <a:ext cx="532104" cy="472697"/>
          </a:xfrm>
          <a:prstGeom prst="line">
            <a:avLst/>
          </a:prstGeom>
          <a:ln w="19050">
            <a:solidFill>
              <a:srgbClr val="394C5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8" idx="5"/>
          </p:cNvCxnSpPr>
          <p:nvPr/>
        </p:nvCxnSpPr>
        <p:spPr>
          <a:xfrm>
            <a:off x="5770321" y="2548189"/>
            <a:ext cx="641145" cy="552017"/>
          </a:xfrm>
          <a:prstGeom prst="line">
            <a:avLst/>
          </a:prstGeom>
          <a:ln w="19050">
            <a:solidFill>
              <a:srgbClr val="394C5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20" idx="3"/>
          </p:cNvCxnSpPr>
          <p:nvPr/>
        </p:nvCxnSpPr>
        <p:spPr>
          <a:xfrm flipV="1">
            <a:off x="7131546" y="2241391"/>
            <a:ext cx="744074" cy="582806"/>
          </a:xfrm>
          <a:prstGeom prst="line">
            <a:avLst/>
          </a:prstGeom>
          <a:ln w="19050">
            <a:solidFill>
              <a:srgbClr val="394C5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226890" y="1795869"/>
            <a:ext cx="1800200" cy="1800200"/>
          </a:xfrm>
          <a:prstGeom prst="ellipse">
            <a:avLst/>
          </a:prstGeom>
          <a:blipFill dpi="0" rotWithShape="1">
            <a:blip r:embed="rId3"/>
            <a:srcRect/>
            <a:stretch>
              <a:fillRect l="-30000" r="-10000"/>
            </a:stretch>
          </a:blip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62794" y="3259853"/>
            <a:ext cx="489173" cy="48917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椭圆 16"/>
          <p:cNvSpPr/>
          <p:nvPr/>
        </p:nvSpPr>
        <p:spPr>
          <a:xfrm>
            <a:off x="3533056" y="2841895"/>
            <a:ext cx="1222226" cy="1222226"/>
          </a:xfrm>
          <a:prstGeom prst="ellipse">
            <a:avLst/>
          </a:prstGeom>
          <a:blipFill dpi="0" rotWithShape="1">
            <a:blip r:embed="rId4"/>
            <a:srcRect/>
            <a:stretch>
              <a:fillRect l="-10000" r="-10000"/>
            </a:stretch>
          </a:blip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971306" y="1749174"/>
            <a:ext cx="936104" cy="93610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solidFill>
                <a:latin typeface="微软雅黑" pitchFamily="34" charset="-122"/>
                <a:ea typeface="微软雅黑" pitchFamily="34" charset="-122"/>
              </a:rPr>
              <a:t>标题</a:t>
            </a:r>
            <a:endParaRPr lang="zh-CN" altLang="en-US" sz="2000" b="1" dirty="0">
              <a:solidFill>
                <a:schemeClr val="accent2"/>
              </a:solidFill>
              <a:latin typeface="微软雅黑" pitchFamily="34" charset="-122"/>
              <a:ea typeface="微软雅黑" pitchFamily="34" charset="-122"/>
            </a:endParaRPr>
          </a:p>
        </p:txBody>
      </p:sp>
      <p:sp>
        <p:nvSpPr>
          <p:cNvPr id="19" name="椭圆 18"/>
          <p:cNvSpPr/>
          <p:nvPr/>
        </p:nvSpPr>
        <p:spPr>
          <a:xfrm>
            <a:off x="6309964" y="2770864"/>
            <a:ext cx="1211113" cy="1211113"/>
          </a:xfrm>
          <a:prstGeom prst="ellipse">
            <a:avLst/>
          </a:prstGeom>
          <a:blipFill>
            <a:blip r:embed="rId5"/>
            <a:stretch>
              <a:fillRect/>
            </a:stretch>
          </a:blip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729140" y="1387646"/>
            <a:ext cx="1000225" cy="1000225"/>
          </a:xfrm>
          <a:prstGeom prst="ellipse">
            <a:avLst/>
          </a:prstGeom>
          <a:blipFill dpi="0" rotWithShape="1">
            <a:blip r:embed="rId6"/>
            <a:srcRect/>
            <a:stretch>
              <a:fillRect l="-5000" r="-6000"/>
            </a:stretch>
          </a:blip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091660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2" fill="hold" nodeType="withEffect">
                                  <p:stCondLst>
                                    <p:cond delay="25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0" presetClass="entr" presetSubtype="0" fill="hold" grpId="0" nodeType="withEffect">
                                  <p:stCondLst>
                                    <p:cond delay="30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22" presetClass="entr" presetSubtype="8" fill="hold" nodeType="withEffect">
                                  <p:stCondLst>
                                    <p:cond delay="350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10" presetClass="entr" presetSubtype="0" fill="hold" grpId="0" nodeType="withEffect">
                                  <p:stCondLst>
                                    <p:cond delay="40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22" presetClass="entr" presetSubtype="8" fill="hold" nodeType="withEffect">
                                  <p:stCondLst>
                                    <p:cond delay="45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10" presetClass="entr" presetSubtype="0" fill="hold" grpId="0" nodeType="withEffect">
                                  <p:stCondLst>
                                    <p:cond delay="5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22" presetClass="entr" presetSubtype="8" fill="hold" nodeType="withEffect">
                                  <p:stCondLst>
                                    <p:cond delay="5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10" presetClass="entr" presetSubtype="0" fill="hold" grpId="0" nodeType="withEffect">
                                  <p:stCondLst>
                                    <p:cond delay="60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22" presetClass="entr" presetSubtype="4" fill="hold" nodeType="withEffect">
                                  <p:stCondLst>
                                    <p:cond delay="650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10" presetClass="entr" presetSubtype="0" fill="hold" grpId="0" nodeType="withEffect">
                                  <p:stCondLst>
                                    <p:cond delay="70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60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762165" y="958314"/>
            <a:ext cx="2144140" cy="14301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1927" y="958314"/>
            <a:ext cx="2145542" cy="14301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18267" y="958314"/>
            <a:ext cx="2144140" cy="143012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3" idx="6"/>
            <a:endCxn id="12" idx="2"/>
          </p:cNvCxnSpPr>
          <p:nvPr/>
        </p:nvCxnSpPr>
        <p:spPr>
          <a:xfrm>
            <a:off x="1955525" y="3615280"/>
            <a:ext cx="753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Oval 14"/>
          <p:cNvSpPr>
            <a:spLocks noChangeArrowheads="1"/>
          </p:cNvSpPr>
          <p:nvPr/>
        </p:nvSpPr>
        <p:spPr bwMode="auto">
          <a:xfrm>
            <a:off x="2709479" y="3104245"/>
            <a:ext cx="1022203" cy="1022070"/>
          </a:xfrm>
          <a:prstGeom prst="ellipse">
            <a:avLst/>
          </a:prstGeom>
          <a:noFill/>
          <a:ln w="127000">
            <a:solidFill>
              <a:schemeClr val="tx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点击添加说明文字</a:t>
            </a:r>
          </a:p>
        </p:txBody>
      </p:sp>
      <p:sp>
        <p:nvSpPr>
          <p:cNvPr id="13" name="Oval 15"/>
          <p:cNvSpPr>
            <a:spLocks noChangeArrowheads="1"/>
          </p:cNvSpPr>
          <p:nvPr/>
        </p:nvSpPr>
        <p:spPr bwMode="auto">
          <a:xfrm>
            <a:off x="1131927" y="3202467"/>
            <a:ext cx="823598" cy="825627"/>
          </a:xfrm>
          <a:prstGeom prst="ellipse">
            <a:avLst/>
          </a:prstGeom>
          <a:noFill/>
          <a:ln w="127000">
            <a:solidFill>
              <a:schemeClr val="bg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300" dirty="0">
                <a:solidFill>
                  <a:schemeClr val="accent1"/>
                </a:solidFill>
                <a:latin typeface="微软雅黑" panose="020B0503020204020204" pitchFamily="34" charset="-122"/>
                <a:ea typeface="微软雅黑" panose="020B0503020204020204" pitchFamily="34" charset="-122"/>
              </a:rPr>
              <a:t>添加标题</a:t>
            </a:r>
          </a:p>
        </p:txBody>
      </p:sp>
      <p:grpSp>
        <p:nvGrpSpPr>
          <p:cNvPr id="14" name="Group 22"/>
          <p:cNvGrpSpPr>
            <a:grpSpLocks/>
          </p:cNvGrpSpPr>
          <p:nvPr/>
        </p:nvGrpSpPr>
        <p:grpSpPr bwMode="auto">
          <a:xfrm>
            <a:off x="4857101" y="2757586"/>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tx2"/>
            </a:solidFill>
            <a:ln w="12700" cmpd="sng">
              <a:noFill/>
              <a:miter lim="800000"/>
              <a:headEnd/>
              <a:tailEnd/>
            </a:ln>
            <a:extLst/>
          </p:spPr>
          <p:txBody>
            <a:bodyPr anchor="ctr"/>
            <a:lstStyle/>
            <a:p>
              <a:pPr algn="ctr"/>
              <a:endParaRPr lang="zh-CN" altLang="zh-CN" sz="1400">
                <a:solidFill>
                  <a:schemeClr val="accent2"/>
                </a:solidFill>
                <a:latin typeface="微软雅黑" panose="020B0503020204020204" pitchFamily="34" charset="-122"/>
                <a:ea typeface="微软雅黑" panose="020B0503020204020204" pitchFamily="34" charset="-122"/>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7" name="矩形 60"/>
          <p:cNvSpPr>
            <a:spLocks noChangeArrowheads="1"/>
          </p:cNvSpPr>
          <p:nvPr/>
        </p:nvSpPr>
        <p:spPr bwMode="auto">
          <a:xfrm>
            <a:off x="5849238" y="2715766"/>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accent1"/>
                </a:solidFill>
                <a:latin typeface="微软雅黑" pitchFamily="34" charset="-122"/>
                <a:ea typeface="微软雅黑" panose="020B0503020204020204" pitchFamily="34" charset="-122"/>
              </a:rPr>
              <a:t>单击此处添加文本单击此处添加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smtClean="0">
              <a:solidFill>
                <a:schemeClr val="accent1"/>
              </a:solidFill>
              <a:latin typeface="微软雅黑" pitchFamily="34" charset="-122"/>
              <a:ea typeface="微软雅黑" panose="020B0503020204020204" pitchFamily="34" charset="-122"/>
            </a:endParaRPr>
          </a:p>
          <a:p>
            <a:pPr>
              <a:lnSpc>
                <a:spcPct val="130000"/>
              </a:lnSpc>
            </a:pPr>
            <a:r>
              <a:rPr lang="zh-CN" altLang="en-US" sz="1000" dirty="0" smtClean="0">
                <a:solidFill>
                  <a:schemeClr val="accent1"/>
                </a:solidFill>
                <a:latin typeface="微软雅黑" pitchFamily="34" charset="-122"/>
                <a:ea typeface="微软雅黑" panose="020B0503020204020204" pitchFamily="34" charset="-122"/>
              </a:rPr>
              <a:t>单击</a:t>
            </a:r>
            <a:r>
              <a:rPr lang="zh-CN" altLang="en-US" sz="1000" dirty="0">
                <a:solidFill>
                  <a:schemeClr val="accent1"/>
                </a:solidFill>
                <a:latin typeface="微软雅黑" pitchFamily="34" charset="-122"/>
                <a:ea typeface="微软雅黑" panose="020B0503020204020204" pitchFamily="34" charset="-122"/>
              </a:rPr>
              <a:t>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a:solidFill>
                <a:schemeClr val="accent1"/>
              </a:solidFill>
              <a:latin typeface="微软雅黑" pitchFamily="34" charset="-122"/>
              <a:ea typeface="微软雅黑" panose="020B0503020204020204" pitchFamily="34" charset="-122"/>
            </a:endParaRPr>
          </a:p>
        </p:txBody>
      </p:sp>
      <p:grpSp>
        <p:nvGrpSpPr>
          <p:cNvPr id="18" name="Group 22"/>
          <p:cNvGrpSpPr>
            <a:grpSpLocks/>
          </p:cNvGrpSpPr>
          <p:nvPr/>
        </p:nvGrpSpPr>
        <p:grpSpPr bwMode="auto">
          <a:xfrm>
            <a:off x="4857101" y="3419512"/>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tx1"/>
            </a:solidFill>
            <a:ln w="12700" cmpd="sng">
              <a:noFill/>
              <a:miter lim="800000"/>
              <a:headEnd/>
              <a:tailEnd/>
            </a:ln>
            <a:extLst/>
          </p:spPr>
          <p:txBody>
            <a:bodyPr anchor="ctr"/>
            <a:lstStyle/>
            <a:p>
              <a:pPr algn="ctr"/>
              <a:endParaRPr lang="zh-CN" altLang="zh-CN" sz="1400">
                <a:solidFill>
                  <a:schemeClr val="accent2"/>
                </a:solidFill>
                <a:latin typeface="微软雅黑" panose="020B0503020204020204" pitchFamily="34" charset="-122"/>
                <a:ea typeface="微软雅黑" panose="020B0503020204020204" pitchFamily="34" charset="-122"/>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21" name="矩形 60"/>
          <p:cNvSpPr>
            <a:spLocks noChangeArrowheads="1"/>
          </p:cNvSpPr>
          <p:nvPr/>
        </p:nvSpPr>
        <p:spPr bwMode="auto">
          <a:xfrm>
            <a:off x="5849238" y="3377692"/>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accent1"/>
                </a:solidFill>
                <a:latin typeface="微软雅黑" pitchFamily="34" charset="-122"/>
                <a:ea typeface="微软雅黑" panose="020B0503020204020204" pitchFamily="34" charset="-122"/>
              </a:rPr>
              <a:t>单击此处添加文本单击此处添加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smtClean="0">
              <a:solidFill>
                <a:schemeClr val="accent1"/>
              </a:solidFill>
              <a:latin typeface="微软雅黑" pitchFamily="34" charset="-122"/>
              <a:ea typeface="微软雅黑" panose="020B0503020204020204" pitchFamily="34" charset="-122"/>
            </a:endParaRPr>
          </a:p>
          <a:p>
            <a:pPr>
              <a:lnSpc>
                <a:spcPct val="130000"/>
              </a:lnSpc>
            </a:pPr>
            <a:r>
              <a:rPr lang="zh-CN" altLang="en-US" sz="1000" dirty="0" smtClean="0">
                <a:solidFill>
                  <a:schemeClr val="accent1"/>
                </a:solidFill>
                <a:latin typeface="微软雅黑" pitchFamily="34" charset="-122"/>
                <a:ea typeface="微软雅黑" panose="020B0503020204020204" pitchFamily="34" charset="-122"/>
              </a:rPr>
              <a:t>单击</a:t>
            </a:r>
            <a:r>
              <a:rPr lang="zh-CN" altLang="en-US" sz="1000" dirty="0">
                <a:solidFill>
                  <a:schemeClr val="accent1"/>
                </a:solidFill>
                <a:latin typeface="微软雅黑" pitchFamily="34" charset="-122"/>
                <a:ea typeface="微软雅黑" panose="020B0503020204020204" pitchFamily="34" charset="-122"/>
              </a:rPr>
              <a:t>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a:solidFill>
                <a:schemeClr val="accent1"/>
              </a:solidFill>
              <a:latin typeface="微软雅黑" pitchFamily="34" charset="-122"/>
              <a:ea typeface="微软雅黑" panose="020B0503020204020204" pitchFamily="34" charset="-122"/>
            </a:endParaRPr>
          </a:p>
        </p:txBody>
      </p:sp>
      <p:grpSp>
        <p:nvGrpSpPr>
          <p:cNvPr id="22" name="Group 22"/>
          <p:cNvGrpSpPr>
            <a:grpSpLocks/>
          </p:cNvGrpSpPr>
          <p:nvPr/>
        </p:nvGrpSpPr>
        <p:grpSpPr bwMode="auto">
          <a:xfrm>
            <a:off x="4857101" y="4091041"/>
            <a:ext cx="850106" cy="377429"/>
            <a:chOff x="0" y="0"/>
            <a:chExt cx="1131895" cy="504056"/>
          </a:xfrm>
        </p:grpSpPr>
        <p:sp>
          <p:nvSpPr>
            <p:cNvPr id="23" name="矩形 46"/>
            <p:cNvSpPr>
              <a:spLocks noChangeArrowheads="1"/>
            </p:cNvSpPr>
            <p:nvPr/>
          </p:nvSpPr>
          <p:spPr bwMode="auto">
            <a:xfrm>
              <a:off x="0" y="0"/>
              <a:ext cx="1080120" cy="504056"/>
            </a:xfrm>
            <a:prstGeom prst="rect">
              <a:avLst/>
            </a:prstGeom>
            <a:solidFill>
              <a:schemeClr val="bg2"/>
            </a:solidFill>
            <a:ln w="12700" cmpd="sng">
              <a:noFill/>
              <a:miter lim="800000"/>
              <a:headEnd/>
              <a:tailEnd/>
            </a:ln>
            <a:extLst/>
          </p:spPr>
          <p:txBody>
            <a:bodyPr anchor="ctr"/>
            <a:lstStyle/>
            <a:p>
              <a:pPr algn="ctr"/>
              <a:endParaRPr lang="zh-CN" altLang="zh-CN" sz="1400">
                <a:solidFill>
                  <a:schemeClr val="accent2"/>
                </a:solidFill>
                <a:latin typeface="微软雅黑" panose="020B0503020204020204" pitchFamily="34" charset="-122"/>
                <a:ea typeface="微软雅黑" panose="020B0503020204020204" pitchFamily="34" charset="-122"/>
                <a:sym typeface="宋体" pitchFamily="2" charset="-122"/>
              </a:endParaRPr>
            </a:p>
          </p:txBody>
        </p:sp>
        <p:sp>
          <p:nvSpPr>
            <p:cNvPr id="24"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25" name="矩形 60"/>
          <p:cNvSpPr>
            <a:spLocks noChangeArrowheads="1"/>
          </p:cNvSpPr>
          <p:nvPr/>
        </p:nvSpPr>
        <p:spPr bwMode="auto">
          <a:xfrm>
            <a:off x="5849238" y="4049221"/>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accent1"/>
                </a:solidFill>
                <a:latin typeface="微软雅黑" pitchFamily="34" charset="-122"/>
                <a:ea typeface="微软雅黑" panose="020B0503020204020204" pitchFamily="34" charset="-122"/>
              </a:rPr>
              <a:t>单击此处添加文本单击此处添加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smtClean="0">
              <a:solidFill>
                <a:schemeClr val="accent1"/>
              </a:solidFill>
              <a:latin typeface="微软雅黑" pitchFamily="34" charset="-122"/>
              <a:ea typeface="微软雅黑" panose="020B0503020204020204" pitchFamily="34" charset="-122"/>
            </a:endParaRPr>
          </a:p>
          <a:p>
            <a:pPr>
              <a:lnSpc>
                <a:spcPct val="130000"/>
              </a:lnSpc>
            </a:pPr>
            <a:r>
              <a:rPr lang="zh-CN" altLang="en-US" sz="1000" dirty="0" smtClean="0">
                <a:solidFill>
                  <a:schemeClr val="accent1"/>
                </a:solidFill>
                <a:latin typeface="微软雅黑" pitchFamily="34" charset="-122"/>
                <a:ea typeface="微软雅黑" panose="020B0503020204020204" pitchFamily="34" charset="-122"/>
              </a:rPr>
              <a:t>单击</a:t>
            </a:r>
            <a:r>
              <a:rPr lang="zh-CN" altLang="en-US" sz="1000" dirty="0">
                <a:solidFill>
                  <a:schemeClr val="accent1"/>
                </a:solidFill>
                <a:latin typeface="微软雅黑" pitchFamily="34" charset="-122"/>
                <a:ea typeface="微软雅黑" panose="020B0503020204020204" pitchFamily="34" charset="-122"/>
              </a:rPr>
              <a:t>此处添加文本单击此处添加</a:t>
            </a:r>
            <a:r>
              <a:rPr lang="zh-CN" altLang="en-US" sz="1000" dirty="0" smtClean="0">
                <a:solidFill>
                  <a:schemeClr val="accent1"/>
                </a:solidFill>
                <a:latin typeface="微软雅黑" pitchFamily="34" charset="-122"/>
                <a:ea typeface="微软雅黑" panose="020B0503020204020204" pitchFamily="34" charset="-122"/>
              </a:rPr>
              <a:t>文本</a:t>
            </a:r>
            <a:endParaRPr lang="en-US" altLang="zh-CN" sz="1000" dirty="0">
              <a:solidFill>
                <a:schemeClr val="accent1"/>
              </a:solidFill>
              <a:latin typeface="微软雅黑" pitchFamily="34" charset="-122"/>
              <a:ea typeface="微软雅黑" panose="020B0503020204020204" pitchFamily="34" charset="-122"/>
            </a:endParaRPr>
          </a:p>
        </p:txBody>
      </p:sp>
      <p:grpSp>
        <p:nvGrpSpPr>
          <p:cNvPr id="26" name="组合 25"/>
          <p:cNvGrpSpPr/>
          <p:nvPr/>
        </p:nvGrpSpPr>
        <p:grpSpPr>
          <a:xfrm>
            <a:off x="3779912" y="2969102"/>
            <a:ext cx="1005181" cy="1333454"/>
            <a:chOff x="3851920" y="1334523"/>
            <a:chExt cx="1005181" cy="1333454"/>
          </a:xfrm>
        </p:grpSpPr>
        <p:cxnSp>
          <p:nvCxnSpPr>
            <p:cNvPr id="27" name="肘形连接符 26"/>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7999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1" presetClass="entr" presetSubtype="1" fill="hold" grpId="0" nodeType="withEffect">
                                  <p:stCondLst>
                                    <p:cond delay="20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500"/>
                                        <p:tgtEl>
                                          <p:spTgt spid="13"/>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22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7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3700"/>
                            </p:stCondLst>
                            <p:childTnLst>
                              <p:par>
                                <p:cTn id="36" presetID="2" presetClass="entr" presetSubtype="2" decel="10000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42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4700"/>
                            </p:stCondLst>
                            <p:childTnLst>
                              <p:par>
                                <p:cTn id="45" presetID="2" presetClass="entr" presetSubtype="2" decel="10000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1+#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5200"/>
                            </p:stCondLst>
                            <p:childTnLst>
                              <p:par>
                                <p:cTn id="50" presetID="10"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par>
                          <p:cTn id="53" fill="hold">
                            <p:stCondLst>
                              <p:cond delay="5700"/>
                            </p:stCondLst>
                            <p:childTnLst>
                              <p:par>
                                <p:cTn id="54" presetID="2" presetClass="entr" presetSubtype="2" decel="10000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1+#ppt_w/2"/>
                                          </p:val>
                                        </p:tav>
                                        <p:tav tm="100000">
                                          <p:val>
                                            <p:strVal val="#ppt_x"/>
                                          </p:val>
                                        </p:tav>
                                      </p:tavLst>
                                    </p:anim>
                                    <p:anim calcmode="lin" valueType="num">
                                      <p:cBhvr additive="base">
                                        <p:cTn id="5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P spid="17" grpId="0"/>
      <p:bldP spid="21"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6"/>
          <p:cNvSpPr>
            <a:spLocks noChangeShapeType="1"/>
          </p:cNvSpPr>
          <p:nvPr/>
        </p:nvSpPr>
        <p:spPr bwMode="auto">
          <a:xfrm flipV="1">
            <a:off x="1420400" y="1028939"/>
            <a:ext cx="0" cy="1182771"/>
          </a:xfrm>
          <a:prstGeom prst="line">
            <a:avLst/>
          </a:prstGeom>
          <a:noFill/>
          <a:ln w="12700" cmpd="sng">
            <a:solidFill>
              <a:schemeClr val="bg1"/>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9" name="Line 7"/>
          <p:cNvSpPr>
            <a:spLocks noChangeShapeType="1"/>
          </p:cNvSpPr>
          <p:nvPr/>
        </p:nvSpPr>
        <p:spPr bwMode="auto">
          <a:xfrm flipH="1" flipV="1">
            <a:off x="4469311" y="1028939"/>
            <a:ext cx="10931" cy="1182771"/>
          </a:xfrm>
          <a:prstGeom prst="line">
            <a:avLst/>
          </a:prstGeom>
          <a:noFill/>
          <a:ln w="12700" cmpd="sng">
            <a:solidFill>
              <a:schemeClr val="bg2"/>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10" name="Line 8"/>
          <p:cNvSpPr>
            <a:spLocks noChangeShapeType="1"/>
          </p:cNvSpPr>
          <p:nvPr/>
        </p:nvSpPr>
        <p:spPr bwMode="auto">
          <a:xfrm flipV="1">
            <a:off x="3598819" y="3180876"/>
            <a:ext cx="0" cy="1119066"/>
          </a:xfrm>
          <a:prstGeom prst="line">
            <a:avLst/>
          </a:prstGeom>
          <a:noFill/>
          <a:ln w="12700" cmpd="sng">
            <a:solidFill>
              <a:schemeClr val="tx1"/>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11" name="Line 9"/>
          <p:cNvSpPr>
            <a:spLocks noChangeShapeType="1"/>
          </p:cNvSpPr>
          <p:nvPr/>
        </p:nvSpPr>
        <p:spPr bwMode="auto">
          <a:xfrm flipV="1">
            <a:off x="5527569" y="3180875"/>
            <a:ext cx="0" cy="1119067"/>
          </a:xfrm>
          <a:prstGeom prst="line">
            <a:avLst/>
          </a:prstGeom>
          <a:noFill/>
          <a:ln w="12700" cmpd="sng">
            <a:solidFill>
              <a:schemeClr val="tx2"/>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87194" y="2291893"/>
            <a:ext cx="6985206" cy="798390"/>
            <a:chOff x="1187194" y="2291893"/>
            <a:chExt cx="6985206" cy="798390"/>
          </a:xfrm>
        </p:grpSpPr>
        <p:grpSp>
          <p:nvGrpSpPr>
            <p:cNvPr id="13" name="Group 14"/>
            <p:cNvGrpSpPr>
              <a:grpSpLocks/>
            </p:cNvGrpSpPr>
            <p:nvPr/>
          </p:nvGrpSpPr>
          <p:grpSpPr bwMode="auto">
            <a:xfrm>
              <a:off x="1187194" y="2291893"/>
              <a:ext cx="6985206" cy="798390"/>
              <a:chOff x="0" y="0"/>
              <a:chExt cx="4502" cy="749"/>
            </a:xfrm>
          </p:grpSpPr>
          <p:sp>
            <p:nvSpPr>
              <p:cNvPr id="19" name="AutoShape 15"/>
              <p:cNvSpPr>
                <a:spLocks noChangeArrowheads="1"/>
              </p:cNvSpPr>
              <p:nvPr/>
            </p:nvSpPr>
            <p:spPr bwMode="auto">
              <a:xfrm>
                <a:off x="0" y="0"/>
                <a:ext cx="1009" cy="749"/>
              </a:xfrm>
              <a:prstGeom prst="homePlate">
                <a:avLst>
                  <a:gd name="adj" fmla="val 33678"/>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sp>
            <p:nvSpPr>
              <p:cNvPr id="20" name="AutoShape 16"/>
              <p:cNvSpPr>
                <a:spLocks noChangeArrowheads="1"/>
              </p:cNvSpPr>
              <p:nvPr/>
            </p:nvSpPr>
            <p:spPr bwMode="auto">
              <a:xfrm>
                <a:off x="897" y="0"/>
                <a:ext cx="1009" cy="749"/>
              </a:xfrm>
              <a:prstGeom prst="chevron">
                <a:avLst>
                  <a:gd name="adj" fmla="val 33678"/>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sp>
            <p:nvSpPr>
              <p:cNvPr id="21" name="AutoShape 17"/>
              <p:cNvSpPr>
                <a:spLocks noChangeArrowheads="1"/>
              </p:cNvSpPr>
              <p:nvPr/>
            </p:nvSpPr>
            <p:spPr bwMode="auto">
              <a:xfrm>
                <a:off x="1770" y="0"/>
                <a:ext cx="1009" cy="749"/>
              </a:xfrm>
              <a:prstGeom prst="chevron">
                <a:avLst>
                  <a:gd name="adj" fmla="val 33678"/>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sp>
            <p:nvSpPr>
              <p:cNvPr id="22" name="AutoShape 18"/>
              <p:cNvSpPr>
                <a:spLocks noChangeArrowheads="1"/>
              </p:cNvSpPr>
              <p:nvPr/>
            </p:nvSpPr>
            <p:spPr bwMode="auto">
              <a:xfrm>
                <a:off x="2631" y="0"/>
                <a:ext cx="1009" cy="749"/>
              </a:xfrm>
              <a:prstGeom prst="chevron">
                <a:avLst>
                  <a:gd name="adj" fmla="val 33678"/>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sp>
            <p:nvSpPr>
              <p:cNvPr id="23" name="AutoShape 19"/>
              <p:cNvSpPr>
                <a:spLocks noChangeArrowheads="1"/>
              </p:cNvSpPr>
              <p:nvPr/>
            </p:nvSpPr>
            <p:spPr bwMode="auto">
              <a:xfrm>
                <a:off x="3493" y="0"/>
                <a:ext cx="1009" cy="749"/>
              </a:xfrm>
              <a:prstGeom prst="chevron">
                <a:avLst>
                  <a:gd name="adj" fmla="val 33678"/>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grpSp>
        <p:sp>
          <p:nvSpPr>
            <p:cNvPr id="14" name="WordArt 20"/>
            <p:cNvSpPr>
              <a:spLocks noChangeArrowheads="1" noChangeShapeType="1"/>
            </p:cNvSpPr>
            <p:nvPr/>
          </p:nvSpPr>
          <p:spPr bwMode="auto">
            <a:xfrm>
              <a:off x="1537008" y="2595718"/>
              <a:ext cx="633772" cy="19205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zh-CN" altLang="en-US" sz="2400" kern="0" dirty="0" smtClean="0">
                  <a:ln w="9525" cmpd="sng">
                    <a:noFill/>
                    <a:round/>
                    <a:headEnd/>
                    <a:tailEnd/>
                  </a:ln>
                  <a:solidFill>
                    <a:schemeClr val="accent2"/>
                  </a:solidFill>
                  <a:latin typeface="微软雅黑" panose="020B0503020204020204" pitchFamily="34" charset="-122"/>
                  <a:ea typeface="微软雅黑" panose="020B0503020204020204" pitchFamily="34" charset="-122"/>
                </a:rPr>
                <a:t>标题文字</a:t>
              </a:r>
              <a:endParaRPr lang="zh-CN" altLang="en-US" sz="2400" kern="0" dirty="0">
                <a:ln w="9525" cmpd="sng">
                  <a:noFill/>
                  <a:round/>
                  <a:headEnd/>
                  <a:tailEnd/>
                </a:ln>
                <a:solidFill>
                  <a:schemeClr val="accent2"/>
                </a:solidFill>
                <a:latin typeface="微软雅黑" panose="020B0503020204020204" pitchFamily="34" charset="-122"/>
                <a:ea typeface="微软雅黑" panose="020B0503020204020204" pitchFamily="34" charset="-122"/>
              </a:endParaRPr>
            </a:p>
          </p:txBody>
        </p:sp>
        <p:sp>
          <p:nvSpPr>
            <p:cNvPr id="15" name="WordArt 21"/>
            <p:cNvSpPr>
              <a:spLocks noChangeArrowheads="1" noChangeShapeType="1"/>
            </p:cNvSpPr>
            <p:nvPr/>
          </p:nvSpPr>
          <p:spPr bwMode="auto">
            <a:xfrm>
              <a:off x="3142010" y="2610958"/>
              <a:ext cx="633772" cy="192056"/>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685800"/>
              <a:r>
                <a:rPr lang="zh-CN" altLang="en-US" sz="2400" dirty="0" smtClean="0">
                  <a:solidFill>
                    <a:schemeClr val="accent2"/>
                  </a:solidFill>
                  <a:latin typeface="微软雅黑" panose="020B0503020204020204" pitchFamily="34" charset="-122"/>
                  <a:ea typeface="微软雅黑" panose="020B0503020204020204" pitchFamily="34" charset="-122"/>
                </a:rPr>
                <a:t>标题</a:t>
              </a:r>
              <a:r>
                <a:rPr lang="zh-CN" altLang="en-US" sz="2400" dirty="0">
                  <a:solidFill>
                    <a:schemeClr val="accent2"/>
                  </a:solidFill>
                  <a:latin typeface="微软雅黑" panose="020B0503020204020204" pitchFamily="34" charset="-122"/>
                  <a:ea typeface="微软雅黑" panose="020B0503020204020204" pitchFamily="34" charset="-122"/>
                </a:rPr>
                <a:t>文字</a:t>
              </a:r>
            </a:p>
          </p:txBody>
        </p:sp>
        <p:sp>
          <p:nvSpPr>
            <p:cNvPr id="16" name="WordArt 22"/>
            <p:cNvSpPr>
              <a:spLocks noChangeArrowheads="1" noChangeShapeType="1"/>
            </p:cNvSpPr>
            <p:nvPr/>
          </p:nvSpPr>
          <p:spPr bwMode="auto">
            <a:xfrm>
              <a:off x="4509696" y="2571750"/>
              <a:ext cx="633772" cy="19205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zh-CN" altLang="en-US" sz="2400" kern="0" dirty="0" smtClean="0">
                  <a:ln w="9525" cmpd="sng">
                    <a:noFill/>
                    <a:round/>
                    <a:headEnd/>
                    <a:tailEnd/>
                  </a:ln>
                  <a:solidFill>
                    <a:schemeClr val="accent2"/>
                  </a:solidFill>
                  <a:latin typeface="微软雅黑" panose="020B0503020204020204" pitchFamily="34" charset="-122"/>
                  <a:ea typeface="微软雅黑" panose="020B0503020204020204" pitchFamily="34" charset="-122"/>
                </a:rPr>
                <a:t>标题</a:t>
              </a:r>
              <a:r>
                <a:rPr lang="zh-CN" altLang="en-US" sz="2400" kern="0" dirty="0">
                  <a:ln w="9525" cmpd="sng">
                    <a:noFill/>
                    <a:round/>
                    <a:headEnd/>
                    <a:tailEnd/>
                  </a:ln>
                  <a:solidFill>
                    <a:schemeClr val="accent2"/>
                  </a:solidFill>
                  <a:latin typeface="微软雅黑" panose="020B0503020204020204" pitchFamily="34" charset="-122"/>
                  <a:ea typeface="微软雅黑" panose="020B0503020204020204" pitchFamily="34" charset="-122"/>
                </a:rPr>
                <a:t>文字</a:t>
              </a:r>
            </a:p>
          </p:txBody>
        </p:sp>
        <p:sp>
          <p:nvSpPr>
            <p:cNvPr id="17" name="WordArt 23"/>
            <p:cNvSpPr>
              <a:spLocks noChangeArrowheads="1" noChangeShapeType="1"/>
            </p:cNvSpPr>
            <p:nvPr/>
          </p:nvSpPr>
          <p:spPr bwMode="auto">
            <a:xfrm>
              <a:off x="5826627" y="2560596"/>
              <a:ext cx="633772" cy="215366"/>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685800"/>
              <a:r>
                <a:rPr lang="zh-CN" altLang="en-US" sz="2400" dirty="0" smtClean="0">
                  <a:solidFill>
                    <a:schemeClr val="accent2"/>
                  </a:solidFill>
                  <a:latin typeface="微软雅黑" panose="020B0503020204020204" pitchFamily="34" charset="-122"/>
                  <a:ea typeface="微软雅黑" panose="020B0503020204020204" pitchFamily="34" charset="-122"/>
                </a:rPr>
                <a:t>标题</a:t>
              </a:r>
              <a:r>
                <a:rPr lang="zh-CN" altLang="en-US" sz="2400" dirty="0">
                  <a:solidFill>
                    <a:schemeClr val="accent2"/>
                  </a:solidFill>
                  <a:latin typeface="微软雅黑" panose="020B0503020204020204" pitchFamily="34" charset="-122"/>
                  <a:ea typeface="微软雅黑" panose="020B0503020204020204" pitchFamily="34" charset="-122"/>
                </a:rPr>
                <a:t>文字</a:t>
              </a:r>
            </a:p>
          </p:txBody>
        </p:sp>
        <p:sp>
          <p:nvSpPr>
            <p:cNvPr id="18" name="WordArt 23"/>
            <p:cNvSpPr>
              <a:spLocks noChangeArrowheads="1" noChangeShapeType="1"/>
            </p:cNvSpPr>
            <p:nvPr/>
          </p:nvSpPr>
          <p:spPr bwMode="auto">
            <a:xfrm>
              <a:off x="7072743" y="2571750"/>
              <a:ext cx="633772" cy="215366"/>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685800"/>
              <a:r>
                <a:rPr lang="zh-CN" altLang="en-US" sz="2400" dirty="0" smtClean="0">
                  <a:solidFill>
                    <a:schemeClr val="accent2"/>
                  </a:solidFill>
                  <a:latin typeface="微软雅黑" panose="020B0503020204020204" pitchFamily="34" charset="-122"/>
                  <a:ea typeface="微软雅黑" panose="020B0503020204020204" pitchFamily="34" charset="-122"/>
                </a:rPr>
                <a:t>标题</a:t>
              </a:r>
              <a:r>
                <a:rPr lang="zh-CN" altLang="en-US" sz="2400" dirty="0">
                  <a:solidFill>
                    <a:schemeClr val="accent2"/>
                  </a:solidFill>
                  <a:latin typeface="微软雅黑" panose="020B0503020204020204" pitchFamily="34" charset="-122"/>
                  <a:ea typeface="微软雅黑" panose="020B0503020204020204" pitchFamily="34" charset="-122"/>
                </a:rPr>
                <a:t>文字</a:t>
              </a:r>
            </a:p>
          </p:txBody>
        </p:sp>
      </p:grpSp>
      <p:grpSp>
        <p:nvGrpSpPr>
          <p:cNvPr id="24" name="组合 23"/>
          <p:cNvGrpSpPr/>
          <p:nvPr/>
        </p:nvGrpSpPr>
        <p:grpSpPr>
          <a:xfrm>
            <a:off x="1331640" y="1077158"/>
            <a:ext cx="2800350" cy="765221"/>
            <a:chOff x="611560" y="1846599"/>
            <a:chExt cx="2800350" cy="765221"/>
          </a:xfrm>
        </p:grpSpPr>
        <p:sp>
          <p:nvSpPr>
            <p:cNvPr id="25" name="TextBox 33"/>
            <p:cNvSpPr txBox="1"/>
            <p:nvPr/>
          </p:nvSpPr>
          <p:spPr>
            <a:xfrm>
              <a:off x="611560" y="1846599"/>
              <a:ext cx="2800350"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TextBox 34"/>
            <p:cNvSpPr txBox="1"/>
            <p:nvPr/>
          </p:nvSpPr>
          <p:spPr>
            <a:xfrm>
              <a:off x="830317" y="2211710"/>
              <a:ext cx="2445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a:t>
              </a:r>
            </a:p>
          </p:txBody>
        </p:sp>
      </p:grpSp>
      <p:grpSp>
        <p:nvGrpSpPr>
          <p:cNvPr id="27" name="组合 26"/>
          <p:cNvGrpSpPr/>
          <p:nvPr/>
        </p:nvGrpSpPr>
        <p:grpSpPr>
          <a:xfrm>
            <a:off x="4547202" y="1086449"/>
            <a:ext cx="2800350" cy="765221"/>
            <a:chOff x="611560" y="1846599"/>
            <a:chExt cx="2800350" cy="765221"/>
          </a:xfrm>
        </p:grpSpPr>
        <p:sp>
          <p:nvSpPr>
            <p:cNvPr id="28" name="TextBox 36"/>
            <p:cNvSpPr txBox="1"/>
            <p:nvPr/>
          </p:nvSpPr>
          <p:spPr>
            <a:xfrm>
              <a:off x="611560" y="1846599"/>
              <a:ext cx="2800350" cy="338554"/>
            </a:xfrm>
            <a:prstGeom prst="rect">
              <a:avLst/>
            </a:prstGeom>
            <a:noFill/>
          </p:spPr>
          <p:txBody>
            <a:bodyPr wrap="squar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29" name="TextBox 37"/>
            <p:cNvSpPr txBox="1"/>
            <p:nvPr/>
          </p:nvSpPr>
          <p:spPr>
            <a:xfrm>
              <a:off x="830317" y="2211710"/>
              <a:ext cx="2445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a:t>
              </a:r>
            </a:p>
          </p:txBody>
        </p:sp>
      </p:grpSp>
      <p:grpSp>
        <p:nvGrpSpPr>
          <p:cNvPr id="30" name="组合 29"/>
          <p:cNvGrpSpPr/>
          <p:nvPr/>
        </p:nvGrpSpPr>
        <p:grpSpPr>
          <a:xfrm>
            <a:off x="899592" y="3334721"/>
            <a:ext cx="2800350" cy="765167"/>
            <a:chOff x="611560" y="1846653"/>
            <a:chExt cx="2800350" cy="765167"/>
          </a:xfrm>
        </p:grpSpPr>
        <p:sp>
          <p:nvSpPr>
            <p:cNvPr id="31" name="TextBox 41"/>
            <p:cNvSpPr txBox="1"/>
            <p:nvPr/>
          </p:nvSpPr>
          <p:spPr>
            <a:xfrm>
              <a:off x="611560" y="1846653"/>
              <a:ext cx="2800350" cy="338554"/>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32" name="TextBox 42"/>
            <p:cNvSpPr txBox="1"/>
            <p:nvPr/>
          </p:nvSpPr>
          <p:spPr>
            <a:xfrm>
              <a:off x="830317" y="2211710"/>
              <a:ext cx="2445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a:t>
              </a:r>
            </a:p>
          </p:txBody>
        </p:sp>
      </p:grpSp>
      <p:grpSp>
        <p:nvGrpSpPr>
          <p:cNvPr id="33" name="组合 32"/>
          <p:cNvGrpSpPr/>
          <p:nvPr/>
        </p:nvGrpSpPr>
        <p:grpSpPr>
          <a:xfrm>
            <a:off x="5372050" y="3334721"/>
            <a:ext cx="2800350" cy="765167"/>
            <a:chOff x="611560" y="1846653"/>
            <a:chExt cx="2800350" cy="765167"/>
          </a:xfrm>
        </p:grpSpPr>
        <p:sp>
          <p:nvSpPr>
            <p:cNvPr id="34" name="TextBox 44"/>
            <p:cNvSpPr txBox="1"/>
            <p:nvPr/>
          </p:nvSpPr>
          <p:spPr>
            <a:xfrm>
              <a:off x="611560" y="1846653"/>
              <a:ext cx="2800350" cy="338554"/>
            </a:xfrm>
            <a:prstGeom prst="rect">
              <a:avLst/>
            </a:prstGeom>
            <a:noFill/>
          </p:spPr>
          <p:txBody>
            <a:bodyPr wrap="squar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35" name="TextBox 45"/>
            <p:cNvSpPr txBox="1"/>
            <p:nvPr/>
          </p:nvSpPr>
          <p:spPr>
            <a:xfrm>
              <a:off x="830317" y="2211710"/>
              <a:ext cx="2445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a:t>
              </a:r>
            </a:p>
          </p:txBody>
        </p:sp>
      </p:grpSp>
    </p:spTree>
    <p:extLst>
      <p:ext uri="{BB962C8B-B14F-4D97-AF65-F5344CB8AC3E}">
        <p14:creationId xmlns:p14="http://schemas.microsoft.com/office/powerpoint/2010/main" val="105889327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anim calcmode="lin" valueType="num">
                                      <p:cBhvr>
                                        <p:cTn id="29" dur="500" fill="hold"/>
                                        <p:tgtEl>
                                          <p:spTgt spid="9"/>
                                        </p:tgtEl>
                                        <p:attrNameLst>
                                          <p:attrName>ppt_x</p:attrName>
                                        </p:attrNameLst>
                                      </p:cBhvr>
                                      <p:tavLst>
                                        <p:tav tm="0">
                                          <p:val>
                                            <p:strVal val="#ppt_x"/>
                                          </p:val>
                                        </p:tav>
                                        <p:tav tm="100000">
                                          <p:val>
                                            <p:strVal val="#ppt_x"/>
                                          </p:val>
                                        </p:tav>
                                      </p:tavLst>
                                    </p:anim>
                                    <p:anim calcmode="lin" valueType="num">
                                      <p:cBhvr>
                                        <p:cTn id="30"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anim calcmode="lin" valueType="num">
                                      <p:cBhvr>
                                        <p:cTn id="41" dur="500" fill="hold"/>
                                        <p:tgtEl>
                                          <p:spTgt spid="33"/>
                                        </p:tgtEl>
                                        <p:attrNameLst>
                                          <p:attrName>ppt_x</p:attrName>
                                        </p:attrNameLst>
                                      </p:cBhvr>
                                      <p:tavLst>
                                        <p:tav tm="0">
                                          <p:val>
                                            <p:strVal val="#ppt_x"/>
                                          </p:val>
                                        </p:tav>
                                        <p:tav tm="100000">
                                          <p:val>
                                            <p:strVal val="#ppt_x"/>
                                          </p:val>
                                        </p:tav>
                                      </p:tavLst>
                                    </p:anim>
                                    <p:anim calcmode="lin" valueType="num">
                                      <p:cBhvr>
                                        <p:cTn id="42" dur="500" fill="hold"/>
                                        <p:tgtEl>
                                          <p:spTgt spid="3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10" name="直接连接符 9"/>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11" name="直接连接符 10"/>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12" name="直接连接符 11"/>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13" name="直接连接符 12"/>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14" name="直接连接符 13"/>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15" name="直接连接符 14"/>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6"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2"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75510" y="1635340"/>
            <a:ext cx="1768225" cy="781585"/>
            <a:chOff x="1256119" y="1638320"/>
            <a:chExt cx="1923767" cy="781585"/>
          </a:xfrm>
        </p:grpSpPr>
        <p:sp>
          <p:nvSpPr>
            <p:cNvPr id="2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75510" y="3022388"/>
            <a:ext cx="1768225" cy="781585"/>
            <a:chOff x="1256119" y="1638320"/>
            <a:chExt cx="1923767" cy="781585"/>
          </a:xfrm>
        </p:grpSpPr>
        <p:sp>
          <p:nvSpPr>
            <p:cNvPr id="27"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908231" y="1635340"/>
            <a:ext cx="1768225" cy="781585"/>
            <a:chOff x="1256119" y="1638320"/>
            <a:chExt cx="1923767" cy="781585"/>
          </a:xfrm>
        </p:grpSpPr>
        <p:sp>
          <p:nvSpPr>
            <p:cNvPr id="30"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908231" y="3022388"/>
            <a:ext cx="1768225" cy="781585"/>
            <a:chOff x="1256119" y="1638320"/>
            <a:chExt cx="1923767" cy="781585"/>
          </a:xfrm>
        </p:grpSpPr>
        <p:sp>
          <p:nvSpPr>
            <p:cNvPr id="33"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4"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5" name="TextBox 84"/>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6" name="TextBox 85"/>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7" name="TextBox 86"/>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7"/>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8"/>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9"/>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1" name="TextBox 90"/>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10070219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par>
                                <p:cTn id="55" presetID="53" presetClass="entr" presetSubtype="16"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par>
                                <p:cTn id="60" presetID="53" presetClass="entr" presetSubtype="16"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par>
                                <p:cTn id="70" presetID="53" presetClass="entr" presetSubtype="16"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par>
                                <p:cTn id="75" presetID="53" presetClass="entr" presetSubtype="16" fill="hold" nodeType="with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par>
                                <p:cTn id="80" presetID="53" presetClass="entr" presetSubtype="16"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p:cTn id="82" dur="500" fill="hold"/>
                                        <p:tgtEl>
                                          <p:spTgt spid="15"/>
                                        </p:tgtEl>
                                        <p:attrNameLst>
                                          <p:attrName>ppt_w</p:attrName>
                                        </p:attrNameLst>
                                      </p:cBhvr>
                                      <p:tavLst>
                                        <p:tav tm="0">
                                          <p:val>
                                            <p:fltVal val="0"/>
                                          </p:val>
                                        </p:tav>
                                        <p:tav tm="100000">
                                          <p:val>
                                            <p:strVal val="#ppt_w"/>
                                          </p:val>
                                        </p:tav>
                                      </p:tavLst>
                                    </p:anim>
                                    <p:anim calcmode="lin" valueType="num">
                                      <p:cBhvr>
                                        <p:cTn id="83" dur="500" fill="hold"/>
                                        <p:tgtEl>
                                          <p:spTgt spid="15"/>
                                        </p:tgtEl>
                                        <p:attrNameLst>
                                          <p:attrName>ppt_h</p:attrName>
                                        </p:attrNameLst>
                                      </p:cBhvr>
                                      <p:tavLst>
                                        <p:tav tm="0">
                                          <p:val>
                                            <p:fltVal val="0"/>
                                          </p:val>
                                        </p:tav>
                                        <p:tav tm="100000">
                                          <p:val>
                                            <p:strVal val="#ppt_h"/>
                                          </p:val>
                                        </p:tav>
                                      </p:tavLst>
                                    </p:anim>
                                    <p:animEffect transition="in" filter="fade">
                                      <p:cBhvr>
                                        <p:cTn id="84" dur="500"/>
                                        <p:tgtEl>
                                          <p:spTgt spid="1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Effect transition="in" filter="fade">
                                      <p:cBhvr>
                                        <p:cTn id="89" dur="500"/>
                                        <p:tgtEl>
                                          <p:spTgt spid="1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Effect transition="in" filter="fade">
                                      <p:cBhvr>
                                        <p:cTn id="94" dur="500"/>
                                        <p:tgtEl>
                                          <p:spTgt spid="17"/>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2" presetClass="entr" presetSubtype="8" fill="hold" nodeType="with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500" fill="hold"/>
                                        <p:tgtEl>
                                          <p:spTgt spid="23"/>
                                        </p:tgtEl>
                                        <p:attrNameLst>
                                          <p:attrName>ppt_x</p:attrName>
                                        </p:attrNameLst>
                                      </p:cBhvr>
                                      <p:tavLst>
                                        <p:tav tm="0">
                                          <p:val>
                                            <p:strVal val="0-#ppt_w/2"/>
                                          </p:val>
                                        </p:tav>
                                        <p:tav tm="100000">
                                          <p:val>
                                            <p:strVal val="#ppt_x"/>
                                          </p:val>
                                        </p:tav>
                                      </p:tavLst>
                                    </p:anim>
                                    <p:anim calcmode="lin" valueType="num">
                                      <p:cBhvr additive="base">
                                        <p:cTn id="118" dur="500" fill="hold"/>
                                        <p:tgtEl>
                                          <p:spTgt spid="23"/>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additive="base">
                                        <p:cTn id="121" dur="500" fill="hold"/>
                                        <p:tgtEl>
                                          <p:spTgt spid="26"/>
                                        </p:tgtEl>
                                        <p:attrNameLst>
                                          <p:attrName>ppt_x</p:attrName>
                                        </p:attrNameLst>
                                      </p:cBhvr>
                                      <p:tavLst>
                                        <p:tav tm="0">
                                          <p:val>
                                            <p:strVal val="0-#ppt_w/2"/>
                                          </p:val>
                                        </p:tav>
                                        <p:tav tm="100000">
                                          <p:val>
                                            <p:strVal val="#ppt_x"/>
                                          </p:val>
                                        </p:tav>
                                      </p:tavLst>
                                    </p:anim>
                                    <p:anim calcmode="lin" valueType="num">
                                      <p:cBhvr additive="base">
                                        <p:cTn id="122" dur="500" fill="hold"/>
                                        <p:tgtEl>
                                          <p:spTgt spid="26"/>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9"/>
                                        </p:tgtEl>
                                        <p:attrNameLst>
                                          <p:attrName>style.visibility</p:attrName>
                                        </p:attrNameLst>
                                      </p:cBhvr>
                                      <p:to>
                                        <p:strVal val="visible"/>
                                      </p:to>
                                    </p:set>
                                    <p:anim calcmode="lin" valueType="num">
                                      <p:cBhvr additive="base">
                                        <p:cTn id="125" dur="500" fill="hold"/>
                                        <p:tgtEl>
                                          <p:spTgt spid="29"/>
                                        </p:tgtEl>
                                        <p:attrNameLst>
                                          <p:attrName>ppt_x</p:attrName>
                                        </p:attrNameLst>
                                      </p:cBhvr>
                                      <p:tavLst>
                                        <p:tav tm="0">
                                          <p:val>
                                            <p:strVal val="1+#ppt_w/2"/>
                                          </p:val>
                                        </p:tav>
                                        <p:tav tm="100000">
                                          <p:val>
                                            <p:strVal val="#ppt_x"/>
                                          </p:val>
                                        </p:tav>
                                      </p:tavLst>
                                    </p:anim>
                                    <p:anim calcmode="lin" valueType="num">
                                      <p:cBhvr additive="base">
                                        <p:cTn id="126" dur="500" fill="hold"/>
                                        <p:tgtEl>
                                          <p:spTgt spid="29"/>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6" grpId="0" animBg="1"/>
      <p:bldP spid="17" grpId="0" animBg="1"/>
      <p:bldP spid="18" grpId="0" animBg="1"/>
      <p:bldP spid="19" grpId="0" animBg="1"/>
      <p:bldP spid="20" grpId="0" animBg="1"/>
      <p:bldP spid="21" grpId="0" animBg="1"/>
      <p:bldP spid="22" grpId="0" animBg="1"/>
      <p:bldP spid="35" grpId="0"/>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461248" y="1692496"/>
            <a:ext cx="1287211" cy="1974555"/>
            <a:chOff x="4620464" y="2113215"/>
            <a:chExt cx="1716281" cy="2632740"/>
          </a:xfrm>
        </p:grpSpPr>
        <p:sp>
          <p:nvSpPr>
            <p:cNvPr id="9" name="梯形 8"/>
            <p:cNvSpPr/>
            <p:nvPr/>
          </p:nvSpPr>
          <p:spPr>
            <a:xfrm rot="5400000">
              <a:off x="4072040" y="3142553"/>
              <a:ext cx="1669739" cy="572892"/>
            </a:xfrm>
            <a:prstGeom prst="trapezoid">
              <a:avLst>
                <a:gd name="adj" fmla="val 5764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0" name="梯形 9"/>
            <p:cNvSpPr/>
            <p:nvPr/>
          </p:nvSpPr>
          <p:spPr>
            <a:xfrm rot="8993242">
              <a:off x="4664982" y="2113215"/>
              <a:ext cx="1669739" cy="572892"/>
            </a:xfrm>
            <a:prstGeom prst="trapezoid">
              <a:avLst>
                <a:gd name="adj" fmla="val 576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梯形 10"/>
            <p:cNvSpPr/>
            <p:nvPr/>
          </p:nvSpPr>
          <p:spPr>
            <a:xfrm rot="1800000">
              <a:off x="4667006" y="4173063"/>
              <a:ext cx="1669739" cy="572892"/>
            </a:xfrm>
            <a:prstGeom prst="trapezoid">
              <a:avLst>
                <a:gd name="adj" fmla="val 576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2" name="组合 11"/>
          <p:cNvGrpSpPr/>
          <p:nvPr/>
        </p:nvGrpSpPr>
        <p:grpSpPr>
          <a:xfrm>
            <a:off x="4388600" y="1691623"/>
            <a:ext cx="1287208" cy="1974546"/>
            <a:chOff x="5856933" y="2112051"/>
            <a:chExt cx="1716277" cy="2632728"/>
          </a:xfrm>
        </p:grpSpPr>
        <p:sp>
          <p:nvSpPr>
            <p:cNvPr id="13" name="梯形 12"/>
            <p:cNvSpPr/>
            <p:nvPr/>
          </p:nvSpPr>
          <p:spPr>
            <a:xfrm rot="16200000" flipH="1">
              <a:off x="6451894" y="3142555"/>
              <a:ext cx="1669739" cy="572892"/>
            </a:xfrm>
            <a:prstGeom prst="trapezoid">
              <a:avLst>
                <a:gd name="adj" fmla="val 5764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梯形 13"/>
            <p:cNvSpPr/>
            <p:nvPr/>
          </p:nvSpPr>
          <p:spPr>
            <a:xfrm rot="19793242" flipH="1">
              <a:off x="5858956" y="4171887"/>
              <a:ext cx="1669739" cy="572892"/>
            </a:xfrm>
            <a:prstGeom prst="trapezoid">
              <a:avLst>
                <a:gd name="adj" fmla="val 5764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5" name="梯形 14"/>
            <p:cNvSpPr/>
            <p:nvPr/>
          </p:nvSpPr>
          <p:spPr>
            <a:xfrm rot="12600000" flipH="1">
              <a:off x="5856933" y="2112051"/>
              <a:ext cx="1669739" cy="572892"/>
            </a:xfrm>
            <a:prstGeom prst="trapezoid">
              <a:avLst>
                <a:gd name="adj" fmla="val 5764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cxnSp>
        <p:nvCxnSpPr>
          <p:cNvPr id="16" name="直接连接符 15"/>
          <p:cNvCxnSpPr/>
          <p:nvPr/>
        </p:nvCxnSpPr>
        <p:spPr>
          <a:xfrm>
            <a:off x="899592" y="2677145"/>
            <a:ext cx="2397975" cy="2"/>
          </a:xfrm>
          <a:prstGeom prst="line">
            <a:avLst/>
          </a:prstGeom>
          <a:ln w="1270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960318" y="1374394"/>
            <a:ext cx="2811769"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rgbClr val="080808"/>
              </a:solidFill>
            </a:endParaRPr>
          </a:p>
        </p:txBody>
      </p:sp>
      <p:sp>
        <p:nvSpPr>
          <p:cNvPr id="18" name="任意多边形 17"/>
          <p:cNvSpPr/>
          <p:nvPr/>
        </p:nvSpPr>
        <p:spPr>
          <a:xfrm flipV="1">
            <a:off x="957416" y="3655827"/>
            <a:ext cx="2811769"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rgbClr val="080808"/>
              </a:solidFill>
            </a:endParaRPr>
          </a:p>
        </p:txBody>
      </p:sp>
      <p:cxnSp>
        <p:nvCxnSpPr>
          <p:cNvPr id="19" name="直接连接符 18"/>
          <p:cNvCxnSpPr/>
          <p:nvPr/>
        </p:nvCxnSpPr>
        <p:spPr>
          <a:xfrm flipH="1">
            <a:off x="5819824" y="2677145"/>
            <a:ext cx="2276468" cy="0"/>
          </a:xfrm>
          <a:prstGeom prst="line">
            <a:avLst/>
          </a:prstGeom>
          <a:ln w="12700">
            <a:solidFill>
              <a:schemeClr val="bg2"/>
            </a:solidFill>
            <a:tailEnd type="ova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flipH="1">
            <a:off x="5364974" y="1374394"/>
            <a:ext cx="2761575"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1"/>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rgbClr val="080808"/>
              </a:solidFill>
            </a:endParaRPr>
          </a:p>
        </p:txBody>
      </p:sp>
      <p:sp>
        <p:nvSpPr>
          <p:cNvPr id="21" name="任意多边形 20"/>
          <p:cNvSpPr/>
          <p:nvPr/>
        </p:nvSpPr>
        <p:spPr>
          <a:xfrm flipH="1" flipV="1">
            <a:off x="5367874" y="3655829"/>
            <a:ext cx="2761575"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rgbClr val="080808"/>
              </a:solidFill>
            </a:endParaRPr>
          </a:p>
        </p:txBody>
      </p:sp>
      <p:grpSp>
        <p:nvGrpSpPr>
          <p:cNvPr id="22" name="组合 21"/>
          <p:cNvGrpSpPr/>
          <p:nvPr/>
        </p:nvGrpSpPr>
        <p:grpSpPr>
          <a:xfrm>
            <a:off x="903456" y="1100997"/>
            <a:ext cx="2224342" cy="786923"/>
            <a:chOff x="774833" y="1324547"/>
            <a:chExt cx="3401031" cy="1049229"/>
          </a:xfrm>
        </p:grpSpPr>
        <p:sp>
          <p:nvSpPr>
            <p:cNvPr id="23" name="文本框 45"/>
            <p:cNvSpPr txBox="1"/>
            <p:nvPr/>
          </p:nvSpPr>
          <p:spPr>
            <a:xfrm>
              <a:off x="774833" y="1324547"/>
              <a:ext cx="3063474" cy="418576"/>
            </a:xfrm>
            <a:prstGeom prst="rect">
              <a:avLst/>
            </a:prstGeom>
            <a:noFill/>
          </p:spPr>
          <p:txBody>
            <a:bodyPr wrap="square" rtlCol="0">
              <a:spAutoFit/>
            </a:bodyPr>
            <a:lstStyle/>
            <a:p>
              <a:pPr algn="r">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48"/>
            <p:cNvSpPr txBox="1"/>
            <p:nvPr/>
          </p:nvSpPr>
          <p:spPr>
            <a:xfrm>
              <a:off x="812801" y="1743177"/>
              <a:ext cx="3363063" cy="630599"/>
            </a:xfrm>
            <a:prstGeom prst="rect">
              <a:avLst/>
            </a:prstGeom>
            <a:noFill/>
          </p:spPr>
          <p:txBody>
            <a:bodyPr wrap="square" rtlCol="0">
              <a:spAutoFit/>
            </a:bodyPr>
            <a:lstStyle/>
            <a:p>
              <a:pPr algn="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3456" y="2408558"/>
            <a:ext cx="2224347" cy="789207"/>
            <a:chOff x="774833" y="3067962"/>
            <a:chExt cx="3401038" cy="1052276"/>
          </a:xfrm>
        </p:grpSpPr>
        <p:sp>
          <p:nvSpPr>
            <p:cNvPr id="26" name="文本框 46"/>
            <p:cNvSpPr txBox="1"/>
            <p:nvPr/>
          </p:nvSpPr>
          <p:spPr>
            <a:xfrm>
              <a:off x="774833" y="3067962"/>
              <a:ext cx="3063473" cy="418576"/>
            </a:xfrm>
            <a:prstGeom prst="rect">
              <a:avLst/>
            </a:prstGeom>
            <a:noFill/>
          </p:spPr>
          <p:txBody>
            <a:bodyPr wrap="square" rtlCol="0">
              <a:spAutoFit/>
            </a:bodyPr>
            <a:lstStyle/>
            <a:p>
              <a:pPr algn="r">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49"/>
            <p:cNvSpPr txBox="1"/>
            <p:nvPr/>
          </p:nvSpPr>
          <p:spPr>
            <a:xfrm>
              <a:off x="812809" y="3489638"/>
              <a:ext cx="3363062" cy="630600"/>
            </a:xfrm>
            <a:prstGeom prst="rect">
              <a:avLst/>
            </a:prstGeom>
            <a:noFill/>
          </p:spPr>
          <p:txBody>
            <a:bodyPr wrap="square" rtlCol="0">
              <a:spAutoFit/>
            </a:bodyPr>
            <a:lstStyle/>
            <a:p>
              <a:pPr algn="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03912" y="3710620"/>
            <a:ext cx="2227456" cy="785854"/>
            <a:chOff x="774833" y="4804045"/>
            <a:chExt cx="3405791" cy="1047805"/>
          </a:xfrm>
        </p:grpSpPr>
        <p:sp>
          <p:nvSpPr>
            <p:cNvPr id="29" name="文本框 47"/>
            <p:cNvSpPr txBox="1"/>
            <p:nvPr/>
          </p:nvSpPr>
          <p:spPr>
            <a:xfrm>
              <a:off x="774833" y="4804045"/>
              <a:ext cx="3063474" cy="418576"/>
            </a:xfrm>
            <a:prstGeom prst="rect">
              <a:avLst/>
            </a:prstGeom>
            <a:noFill/>
          </p:spPr>
          <p:txBody>
            <a:bodyPr wrap="square" rtlCol="0">
              <a:spAutoFit/>
            </a:bodyPr>
            <a:lstStyle/>
            <a:p>
              <a:pPr algn="r">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50"/>
            <p:cNvSpPr txBox="1"/>
            <p:nvPr/>
          </p:nvSpPr>
          <p:spPr>
            <a:xfrm>
              <a:off x="817563" y="5221250"/>
              <a:ext cx="3363061" cy="630600"/>
            </a:xfrm>
            <a:prstGeom prst="rect">
              <a:avLst/>
            </a:prstGeom>
            <a:noFill/>
          </p:spPr>
          <p:txBody>
            <a:bodyPr wrap="square" rtlCol="0">
              <a:spAutoFit/>
            </a:bodyPr>
            <a:lstStyle/>
            <a:p>
              <a:pPr algn="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009592" y="1109085"/>
            <a:ext cx="2161090" cy="778833"/>
            <a:chOff x="7985918" y="1335333"/>
            <a:chExt cx="3363062" cy="1038444"/>
          </a:xfrm>
        </p:grpSpPr>
        <p:sp>
          <p:nvSpPr>
            <p:cNvPr id="32" name="文本框 51"/>
            <p:cNvSpPr txBox="1"/>
            <p:nvPr/>
          </p:nvSpPr>
          <p:spPr>
            <a:xfrm>
              <a:off x="8266457" y="1335333"/>
              <a:ext cx="3063473" cy="418576"/>
            </a:xfrm>
            <a:prstGeom prst="rect">
              <a:avLst/>
            </a:prstGeom>
            <a:noFill/>
          </p:spPr>
          <p:txBody>
            <a:bodyPr wrap="square" rtlCol="0">
              <a:spAutoFit/>
            </a:bodyPr>
            <a:lstStyle/>
            <a:p>
              <a:pPr>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3" name="文本框 54"/>
            <p:cNvSpPr txBox="1"/>
            <p:nvPr/>
          </p:nvSpPr>
          <p:spPr>
            <a:xfrm>
              <a:off x="7985918" y="1743177"/>
              <a:ext cx="3363062"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007211" y="2416644"/>
            <a:ext cx="2161090" cy="781118"/>
            <a:chOff x="7982743" y="3078748"/>
            <a:chExt cx="3363062" cy="1041491"/>
          </a:xfrm>
        </p:grpSpPr>
        <p:sp>
          <p:nvSpPr>
            <p:cNvPr id="35" name="文本框 52"/>
            <p:cNvSpPr txBox="1"/>
            <p:nvPr/>
          </p:nvSpPr>
          <p:spPr>
            <a:xfrm>
              <a:off x="8266458" y="3078748"/>
              <a:ext cx="3063473" cy="418576"/>
            </a:xfrm>
            <a:prstGeom prst="rect">
              <a:avLst/>
            </a:prstGeom>
            <a:noFill/>
          </p:spPr>
          <p:txBody>
            <a:bodyPr wrap="square" rtlCol="0">
              <a:spAutoFit/>
            </a:bodyPr>
            <a:lstStyle/>
            <a:p>
              <a:pPr>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6" name="文本框 55"/>
            <p:cNvSpPr txBox="1"/>
            <p:nvPr/>
          </p:nvSpPr>
          <p:spPr>
            <a:xfrm>
              <a:off x="7982743" y="3489639"/>
              <a:ext cx="3363062"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009592" y="3718708"/>
            <a:ext cx="2161090" cy="777764"/>
            <a:chOff x="7985918" y="4814831"/>
            <a:chExt cx="3363062" cy="1037019"/>
          </a:xfrm>
        </p:grpSpPr>
        <p:sp>
          <p:nvSpPr>
            <p:cNvPr id="38" name="文本框 53"/>
            <p:cNvSpPr txBox="1"/>
            <p:nvPr/>
          </p:nvSpPr>
          <p:spPr>
            <a:xfrm>
              <a:off x="8266457" y="4814831"/>
              <a:ext cx="3063473" cy="418576"/>
            </a:xfrm>
            <a:prstGeom prst="rect">
              <a:avLst/>
            </a:prstGeom>
            <a:noFill/>
          </p:spPr>
          <p:txBody>
            <a:bodyPr wrap="square" rtlCol="0">
              <a:spAutoFit/>
            </a:bodyPr>
            <a:lstStyle/>
            <a:p>
              <a:pPr>
                <a:lnSpc>
                  <a:spcPct val="90000"/>
                </a:lnSpc>
                <a:spcBef>
                  <a:spcPts val="750"/>
                </a:spcBef>
              </a:pPr>
              <a:r>
                <a:rPr lang="zh-CN" altLang="en-US" sz="1600" dirty="0">
                  <a:solidFill>
                    <a:srgbClr val="F45157"/>
                  </a:solidFill>
                  <a:latin typeface="微软雅黑" panose="020B0503020204020204" pitchFamily="34" charset="-122"/>
                  <a:ea typeface="微软雅黑" panose="020B0503020204020204" pitchFamily="34" charset="-122"/>
                </a:rPr>
                <a:t>添加标题</a:t>
              </a:r>
            </a:p>
          </p:txBody>
        </p:sp>
        <p:sp>
          <p:nvSpPr>
            <p:cNvPr id="39" name="文本框 56"/>
            <p:cNvSpPr txBox="1"/>
            <p:nvPr/>
          </p:nvSpPr>
          <p:spPr>
            <a:xfrm>
              <a:off x="7985918" y="5221250"/>
              <a:ext cx="3363062"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40" name="文本框 57"/>
          <p:cNvSpPr txBox="1"/>
          <p:nvPr/>
        </p:nvSpPr>
        <p:spPr>
          <a:xfrm>
            <a:off x="3893975" y="2490298"/>
            <a:ext cx="1347851" cy="387798"/>
          </a:xfrm>
          <a:prstGeom prst="rect">
            <a:avLst/>
          </a:prstGeom>
          <a:noFill/>
          <a:ln>
            <a:noFill/>
          </a:ln>
        </p:spPr>
        <p:txBody>
          <a:bodyPr wrap="square" lIns="68580" tIns="34290" rIns="68580" bIns="34290" rtlCol="0">
            <a:spAutoFit/>
          </a:bodyPr>
          <a:lstStyle/>
          <a:p>
            <a:pPr algn="ctr">
              <a:lnSpc>
                <a:spcPct val="90000"/>
              </a:lnSpc>
              <a:spcBef>
                <a:spcPts val="750"/>
              </a:spcBef>
            </a:pPr>
            <a:r>
              <a:rPr lang="zh-CN" altLang="en-US" sz="2300" dirty="0" smtClean="0">
                <a:solidFill>
                  <a:schemeClr val="bg1"/>
                </a:solidFill>
                <a:latin typeface="微软雅黑" panose="020B0503020204020204" pitchFamily="34" charset="-122"/>
                <a:ea typeface="微软雅黑" panose="020B0503020204020204" pitchFamily="34" charset="-122"/>
              </a:rPr>
              <a:t>标题</a:t>
            </a:r>
            <a:endParaRPr lang="zh-CN" altLang="en-US" sz="2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457993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1" presetClass="entr" presetSubtype="0" fill="hold" nodeType="withEffect">
                                  <p:stCondLst>
                                    <p:cond delay="250"/>
                                  </p:stCondLst>
                                  <p:childTnLst>
                                    <p:set>
                                      <p:cBhvr>
                                        <p:cTn id="27" dur="1" fill="hold">
                                          <p:stCondLst>
                                            <p:cond delay="499"/>
                                          </p:stCondLst>
                                        </p:cTn>
                                        <p:tgtEl>
                                          <p:spTgt spid="22"/>
                                        </p:tgtEl>
                                        <p:attrNameLst>
                                          <p:attrName>style.visibility</p:attrName>
                                        </p:attrNameLst>
                                      </p:cBhvr>
                                      <p:to>
                                        <p:strVal val="visible"/>
                                      </p:to>
                                    </p:set>
                                  </p:childTnLst>
                                </p:cTn>
                              </p:par>
                              <p:par>
                                <p:cTn id="28" presetID="26" presetClass="emph" presetSubtype="0" fill="hold" nodeType="withEffect">
                                  <p:stCondLst>
                                    <p:cond delay="250"/>
                                  </p:stCondLst>
                                  <p:childTnLst>
                                    <p:animEffect transition="out" filter="fade">
                                      <p:cBhvr>
                                        <p:cTn id="29" dur="500" tmFilter="0, 0; .2, .5; .8, .5; 1, 0"/>
                                        <p:tgtEl>
                                          <p:spTgt spid="22"/>
                                        </p:tgtEl>
                                      </p:cBhvr>
                                    </p:animEffect>
                                    <p:animScale>
                                      <p:cBhvr>
                                        <p:cTn id="30" dur="250" autoRev="1" fill="hold"/>
                                        <p:tgtEl>
                                          <p:spTgt spid="22"/>
                                        </p:tgtEl>
                                      </p:cBhvr>
                                      <p:by x="105000" y="105000"/>
                                    </p:animScale>
                                  </p:childTnLst>
                                </p:cTn>
                              </p:par>
                              <p:par>
                                <p:cTn id="31" presetID="1" presetClass="entr" presetSubtype="0" fill="hold" nodeType="withEffect">
                                  <p:stCondLst>
                                    <p:cond delay="250"/>
                                  </p:stCondLst>
                                  <p:childTnLst>
                                    <p:set>
                                      <p:cBhvr>
                                        <p:cTn id="32" dur="1" fill="hold">
                                          <p:stCondLst>
                                            <p:cond delay="499"/>
                                          </p:stCondLst>
                                        </p:cTn>
                                        <p:tgtEl>
                                          <p:spTgt spid="31"/>
                                        </p:tgtEl>
                                        <p:attrNameLst>
                                          <p:attrName>style.visibility</p:attrName>
                                        </p:attrNameLst>
                                      </p:cBhvr>
                                      <p:to>
                                        <p:strVal val="visible"/>
                                      </p:to>
                                    </p:set>
                                  </p:childTnLst>
                                </p:cTn>
                              </p:par>
                              <p:par>
                                <p:cTn id="33" presetID="26" presetClass="emph" presetSubtype="0" fill="hold" nodeType="withEffect">
                                  <p:stCondLst>
                                    <p:cond delay="250"/>
                                  </p:stCondLst>
                                  <p:childTnLst>
                                    <p:animEffect transition="out" filter="fade">
                                      <p:cBhvr>
                                        <p:cTn id="34" dur="500" tmFilter="0, 0; .2, .5; .8, .5; 1, 0"/>
                                        <p:tgtEl>
                                          <p:spTgt spid="31"/>
                                        </p:tgtEl>
                                      </p:cBhvr>
                                    </p:animEffect>
                                    <p:animScale>
                                      <p:cBhvr>
                                        <p:cTn id="35" dur="250" autoRev="1" fill="hold"/>
                                        <p:tgtEl>
                                          <p:spTgt spid="31"/>
                                        </p:tgtEl>
                                      </p:cBhvr>
                                      <p:by x="105000" y="105000"/>
                                    </p:animScale>
                                  </p:childTnLst>
                                </p:cTn>
                              </p:par>
                            </p:childTnLst>
                          </p:cTn>
                        </p:par>
                        <p:par>
                          <p:cTn id="36" fill="hold">
                            <p:stCondLst>
                              <p:cond delay="1750"/>
                            </p:stCondLst>
                            <p:childTnLst>
                              <p:par>
                                <p:cTn id="37" presetID="22" presetClass="entr" presetSubtype="2"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par>
                                <p:cTn id="40" presetID="22" presetClass="entr" presetSubtype="8"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par>
                                <p:cTn id="43" presetID="1" presetClass="entr" presetSubtype="0" fill="hold" nodeType="withEffect">
                                  <p:stCondLst>
                                    <p:cond delay="250"/>
                                  </p:stCondLst>
                                  <p:childTnLst>
                                    <p:set>
                                      <p:cBhvr>
                                        <p:cTn id="44" dur="1" fill="hold">
                                          <p:stCondLst>
                                            <p:cond delay="499"/>
                                          </p:stCondLst>
                                        </p:cTn>
                                        <p:tgtEl>
                                          <p:spTgt spid="25"/>
                                        </p:tgtEl>
                                        <p:attrNameLst>
                                          <p:attrName>style.visibility</p:attrName>
                                        </p:attrNameLst>
                                      </p:cBhvr>
                                      <p:to>
                                        <p:strVal val="visible"/>
                                      </p:to>
                                    </p:set>
                                  </p:childTnLst>
                                </p:cTn>
                              </p:par>
                              <p:par>
                                <p:cTn id="45" presetID="26" presetClass="emph" presetSubtype="0" fill="hold" nodeType="withEffect">
                                  <p:stCondLst>
                                    <p:cond delay="250"/>
                                  </p:stCondLst>
                                  <p:childTnLst>
                                    <p:animEffect transition="out" filter="fade">
                                      <p:cBhvr>
                                        <p:cTn id="46" dur="500" tmFilter="0, 0; .2, .5; .8, .5; 1, 0"/>
                                        <p:tgtEl>
                                          <p:spTgt spid="25"/>
                                        </p:tgtEl>
                                      </p:cBhvr>
                                    </p:animEffect>
                                    <p:animScale>
                                      <p:cBhvr>
                                        <p:cTn id="47" dur="250" autoRev="1" fill="hold"/>
                                        <p:tgtEl>
                                          <p:spTgt spid="25"/>
                                        </p:tgtEl>
                                      </p:cBhvr>
                                      <p:by x="105000" y="105000"/>
                                    </p:animScale>
                                  </p:childTnLst>
                                </p:cTn>
                              </p:par>
                              <p:par>
                                <p:cTn id="48" presetID="1" presetClass="entr" presetSubtype="0" fill="hold" nodeType="withEffect">
                                  <p:stCondLst>
                                    <p:cond delay="250"/>
                                  </p:stCondLst>
                                  <p:childTnLst>
                                    <p:set>
                                      <p:cBhvr>
                                        <p:cTn id="49" dur="1" fill="hold">
                                          <p:stCondLst>
                                            <p:cond delay="499"/>
                                          </p:stCondLst>
                                        </p:cTn>
                                        <p:tgtEl>
                                          <p:spTgt spid="34"/>
                                        </p:tgtEl>
                                        <p:attrNameLst>
                                          <p:attrName>style.visibility</p:attrName>
                                        </p:attrNameLst>
                                      </p:cBhvr>
                                      <p:to>
                                        <p:strVal val="visible"/>
                                      </p:to>
                                    </p:set>
                                  </p:childTnLst>
                                </p:cTn>
                              </p:par>
                              <p:par>
                                <p:cTn id="50" presetID="26" presetClass="emph" presetSubtype="0" fill="hold" nodeType="withEffect">
                                  <p:stCondLst>
                                    <p:cond delay="250"/>
                                  </p:stCondLst>
                                  <p:childTnLst>
                                    <p:animEffect transition="out" filter="fade">
                                      <p:cBhvr>
                                        <p:cTn id="51" dur="500" tmFilter="0, 0; .2, .5; .8, .5; 1, 0"/>
                                        <p:tgtEl>
                                          <p:spTgt spid="34"/>
                                        </p:tgtEl>
                                      </p:cBhvr>
                                    </p:animEffect>
                                    <p:animScale>
                                      <p:cBhvr>
                                        <p:cTn id="52" dur="250" autoRev="1" fill="hold"/>
                                        <p:tgtEl>
                                          <p:spTgt spid="34"/>
                                        </p:tgtEl>
                                      </p:cBhvr>
                                      <p:by x="105000" y="105000"/>
                                    </p:animScale>
                                  </p:childTnLst>
                                </p:cTn>
                              </p:par>
                            </p:childTnLst>
                          </p:cTn>
                        </p:par>
                        <p:par>
                          <p:cTn id="53" fill="hold">
                            <p:stCondLst>
                              <p:cond delay="2500"/>
                            </p:stCondLst>
                            <p:childTnLst>
                              <p:par>
                                <p:cTn id="54" presetID="22" presetClass="entr" presetSubtype="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right)">
                                      <p:cBhvr>
                                        <p:cTn id="56" dur="500"/>
                                        <p:tgtEl>
                                          <p:spTgt spid="1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par>
                                <p:cTn id="60" presetID="1" presetClass="entr" presetSubtype="0" fill="hold" nodeType="withEffect">
                                  <p:stCondLst>
                                    <p:cond delay="250"/>
                                  </p:stCondLst>
                                  <p:childTnLst>
                                    <p:set>
                                      <p:cBhvr>
                                        <p:cTn id="61" dur="1" fill="hold">
                                          <p:stCondLst>
                                            <p:cond delay="499"/>
                                          </p:stCondLst>
                                        </p:cTn>
                                        <p:tgtEl>
                                          <p:spTgt spid="28"/>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28"/>
                                        </p:tgtEl>
                                      </p:cBhvr>
                                    </p:animEffect>
                                    <p:animScale>
                                      <p:cBhvr>
                                        <p:cTn id="64" dur="250" autoRev="1" fill="hold"/>
                                        <p:tgtEl>
                                          <p:spTgt spid="28"/>
                                        </p:tgtEl>
                                      </p:cBhvr>
                                      <p:by x="105000" y="105000"/>
                                    </p:animScale>
                                  </p:childTnLst>
                                </p:cTn>
                              </p:par>
                              <p:par>
                                <p:cTn id="65" presetID="1" presetClass="entr" presetSubtype="0" fill="hold" nodeType="withEffect">
                                  <p:stCondLst>
                                    <p:cond delay="250"/>
                                  </p:stCondLst>
                                  <p:childTnLst>
                                    <p:set>
                                      <p:cBhvr>
                                        <p:cTn id="66" dur="1" fill="hold">
                                          <p:stCondLst>
                                            <p:cond delay="499"/>
                                          </p:stCondLst>
                                        </p:cTn>
                                        <p:tgtEl>
                                          <p:spTgt spid="37"/>
                                        </p:tgtEl>
                                        <p:attrNameLst>
                                          <p:attrName>style.visibility</p:attrName>
                                        </p:attrNameLst>
                                      </p:cBhvr>
                                      <p:to>
                                        <p:strVal val="visible"/>
                                      </p:to>
                                    </p:set>
                                  </p:childTnLst>
                                </p:cTn>
                              </p:par>
                              <p:par>
                                <p:cTn id="67" presetID="26" presetClass="emph" presetSubtype="0" fill="hold" nodeType="withEffect">
                                  <p:stCondLst>
                                    <p:cond delay="250"/>
                                  </p:stCondLst>
                                  <p:childTnLst>
                                    <p:animEffect transition="out" filter="fade">
                                      <p:cBhvr>
                                        <p:cTn id="68" dur="500" tmFilter="0, 0; .2, .5; .8, .5; 1, 0"/>
                                        <p:tgtEl>
                                          <p:spTgt spid="37"/>
                                        </p:tgtEl>
                                      </p:cBhvr>
                                    </p:animEffect>
                                    <p:animScale>
                                      <p:cBhvr>
                                        <p:cTn id="6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animBg="1"/>
      <p:bldP spid="21" grpId="0" animBg="1"/>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927"/>
          <p:cNvGrpSpPr/>
          <p:nvPr/>
        </p:nvGrpSpPr>
        <p:grpSpPr>
          <a:xfrm>
            <a:off x="4499700" y="2385333"/>
            <a:ext cx="850855" cy="1102136"/>
            <a:chOff x="-2" y="0"/>
            <a:chExt cx="2337505" cy="3027833"/>
          </a:xfrm>
          <a:solidFill>
            <a:schemeClr val="bg2"/>
          </a:solidFill>
        </p:grpSpPr>
        <p:sp>
          <p:nvSpPr>
            <p:cNvPr id="9" name="Shape 925"/>
            <p:cNvSpPr/>
            <p:nvPr/>
          </p:nvSpPr>
          <p:spPr>
            <a:xfrm>
              <a:off x="-2" y="1003944"/>
              <a:ext cx="1512033" cy="2023889"/>
            </a:xfrm>
            <a:custGeom>
              <a:avLst/>
              <a:gdLst/>
              <a:ahLst/>
              <a:cxnLst>
                <a:cxn ang="0">
                  <a:pos x="wd2" y="hd2"/>
                </a:cxn>
                <a:cxn ang="5400000">
                  <a:pos x="wd2" y="hd2"/>
                </a:cxn>
                <a:cxn ang="10800000">
                  <a:pos x="wd2" y="hd2"/>
                </a:cxn>
                <a:cxn ang="16200000">
                  <a:pos x="wd2" y="hd2"/>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solidFill>
              <a:schemeClr val="tx2"/>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0" name="Shape 926"/>
            <p:cNvSpPr/>
            <p:nvPr/>
          </p:nvSpPr>
          <p:spPr>
            <a:xfrm>
              <a:off x="1003944" y="0"/>
              <a:ext cx="1333559" cy="15136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11" name="Text Placeholder 2"/>
          <p:cNvSpPr txBox="1">
            <a:spLocks/>
          </p:cNvSpPr>
          <p:nvPr/>
        </p:nvSpPr>
        <p:spPr>
          <a:xfrm>
            <a:off x="5617464" y="2970982"/>
            <a:ext cx="1598312" cy="217958"/>
          </a:xfrm>
          <a:prstGeom prst="rect">
            <a:avLst/>
          </a:prstGeom>
          <a:noFill/>
        </p:spPr>
        <p:txBody>
          <a:bodyPr vert="horz" lIns="91440" tIns="45720" rIns="91440" bIns="45720" rtlCol="0" anchor="ctr">
            <a:normAutofit fontScale="92500" lnSpcReduction="10000"/>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59" smtClean="0">
                <a:solidFill>
                  <a:schemeClr val="accent1"/>
                </a:solidFill>
                <a:latin typeface="微软雅黑" panose="020B0503020204020204" pitchFamily="34" charset="-122"/>
                <a:ea typeface="微软雅黑" panose="020B0503020204020204" pitchFamily="34" charset="-122"/>
              </a:rPr>
              <a:t>计划</a:t>
            </a:r>
            <a:endParaRPr lang="en-GB" sz="959" dirty="0">
              <a:solidFill>
                <a:schemeClr val="accent1"/>
              </a:solidFill>
              <a:latin typeface="微软雅黑" panose="020B0503020204020204" pitchFamily="34" charset="-122"/>
              <a:ea typeface="微软雅黑" panose="020B0503020204020204" pitchFamily="34" charset="-122"/>
            </a:endParaRPr>
          </a:p>
        </p:txBody>
      </p:sp>
      <p:sp>
        <p:nvSpPr>
          <p:cNvPr id="12" name="Text Placeholder 2"/>
          <p:cNvSpPr txBox="1">
            <a:spLocks/>
          </p:cNvSpPr>
          <p:nvPr/>
        </p:nvSpPr>
        <p:spPr>
          <a:xfrm>
            <a:off x="2118688" y="2978013"/>
            <a:ext cx="1290224" cy="217958"/>
          </a:xfrm>
          <a:prstGeom prst="rect">
            <a:avLst/>
          </a:prstGeom>
          <a:noFill/>
        </p:spPr>
        <p:txBody>
          <a:bodyPr anchor="ct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959" smtClean="0">
                <a:solidFill>
                  <a:schemeClr val="accent1"/>
                </a:solidFill>
                <a:latin typeface="微软雅黑" panose="020B0503020204020204" pitchFamily="34" charset="-122"/>
                <a:ea typeface="微软雅黑" panose="020B0503020204020204" pitchFamily="34" charset="-122"/>
              </a:rPr>
              <a:t>方法</a:t>
            </a:r>
            <a:endParaRPr lang="en-GB" sz="959" dirty="0">
              <a:solidFill>
                <a:schemeClr val="accent1"/>
              </a:solidFill>
              <a:latin typeface="微软雅黑" panose="020B0503020204020204" pitchFamily="34" charset="-122"/>
              <a:ea typeface="微软雅黑" panose="020B0503020204020204" pitchFamily="34" charset="-122"/>
            </a:endParaRPr>
          </a:p>
        </p:txBody>
      </p:sp>
      <p:sp>
        <p:nvSpPr>
          <p:cNvPr id="13" name="Text Placeholder 2"/>
          <p:cNvSpPr txBox="1">
            <a:spLocks/>
          </p:cNvSpPr>
          <p:nvPr/>
        </p:nvSpPr>
        <p:spPr>
          <a:xfrm>
            <a:off x="0" y="1419622"/>
            <a:ext cx="1717675" cy="219075"/>
          </a:xfrm>
          <a:prstGeom prst="rect">
            <a:avLst/>
          </a:prstGeom>
          <a:noFill/>
        </p:spPr>
        <p:txBody>
          <a:bodyPr vert="horz" lIns="91440" tIns="45720" rIns="91440" bIns="45720" rtlCol="0" anchor="ct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959" smtClean="0">
                <a:solidFill>
                  <a:schemeClr val="accent1"/>
                </a:solidFill>
                <a:latin typeface="微软雅黑" panose="020B0503020204020204" pitchFamily="34" charset="-122"/>
                <a:ea typeface="微软雅黑" panose="020B0503020204020204" pitchFamily="34" charset="-122"/>
              </a:rPr>
              <a:t>执行</a:t>
            </a:r>
            <a:endParaRPr lang="en-GB" sz="959" dirty="0">
              <a:solidFill>
                <a:schemeClr val="accent1"/>
              </a:solidFill>
              <a:latin typeface="微软雅黑" panose="020B0503020204020204" pitchFamily="34" charset="-122"/>
              <a:ea typeface="微软雅黑" panose="020B0503020204020204" pitchFamily="34" charset="-122"/>
            </a:endParaRPr>
          </a:p>
        </p:txBody>
      </p:sp>
      <p:sp>
        <p:nvSpPr>
          <p:cNvPr id="14" name="Text Placeholder 2"/>
          <p:cNvSpPr txBox="1">
            <a:spLocks/>
          </p:cNvSpPr>
          <p:nvPr/>
        </p:nvSpPr>
        <p:spPr>
          <a:xfrm>
            <a:off x="5330314" y="1374704"/>
            <a:ext cx="1611313" cy="219075"/>
          </a:xfrm>
          <a:prstGeom prst="rect">
            <a:avLst/>
          </a:prstGeom>
          <a:noFill/>
        </p:spPr>
        <p:txBody>
          <a:bodyPr vert="horz" lIns="91440" tIns="45720" rIns="91440" bIns="45720" rtlCol="0" anchor="ct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959" dirty="0" smtClean="0">
                <a:solidFill>
                  <a:schemeClr val="accent1"/>
                </a:solidFill>
                <a:latin typeface="微软雅黑" panose="020B0503020204020204" pitchFamily="34" charset="-122"/>
                <a:ea typeface="微软雅黑" panose="020B0503020204020204" pitchFamily="34" charset="-122"/>
              </a:rPr>
              <a:t>优化</a:t>
            </a:r>
            <a:endParaRPr lang="en-GB" sz="959" dirty="0">
              <a:solidFill>
                <a:schemeClr val="accent1"/>
              </a:solidFill>
              <a:latin typeface="微软雅黑" panose="020B0503020204020204" pitchFamily="34" charset="-122"/>
              <a:ea typeface="微软雅黑" panose="020B0503020204020204" pitchFamily="34" charset="-122"/>
            </a:endParaRPr>
          </a:p>
        </p:txBody>
      </p:sp>
      <p:sp>
        <p:nvSpPr>
          <p:cNvPr id="15" name="Shape 904"/>
          <p:cNvSpPr/>
          <p:nvPr/>
        </p:nvSpPr>
        <p:spPr>
          <a:xfrm>
            <a:off x="4290272" y="1948081"/>
            <a:ext cx="417657" cy="760604"/>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D9D9D9"/>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nvGrpSpPr>
          <p:cNvPr id="16" name="Group 918"/>
          <p:cNvGrpSpPr/>
          <p:nvPr/>
        </p:nvGrpSpPr>
        <p:grpSpPr>
          <a:xfrm>
            <a:off x="4221970" y="3510881"/>
            <a:ext cx="550654" cy="444490"/>
            <a:chOff x="0" y="6"/>
            <a:chExt cx="1512780" cy="1221120"/>
          </a:xfrm>
          <a:solidFill>
            <a:schemeClr val="bg2"/>
          </a:solidFill>
        </p:grpSpPr>
        <p:sp>
          <p:nvSpPr>
            <p:cNvPr id="17" name="Shape 914"/>
            <p:cNvSpPr/>
            <p:nvPr/>
          </p:nvSpPr>
          <p:spPr>
            <a:xfrm>
              <a:off x="0" y="6"/>
              <a:ext cx="1512780" cy="2587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lnTo>
                    <a:pt x="0" y="10801"/>
                  </a:ln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8" name="Shape 915"/>
            <p:cNvSpPr/>
            <p:nvPr/>
          </p:nvSpPr>
          <p:spPr>
            <a:xfrm>
              <a:off x="0" y="321262"/>
              <a:ext cx="1512780" cy="258673"/>
            </a:xfrm>
            <a:custGeom>
              <a:avLst/>
              <a:gdLst/>
              <a:ahLst/>
              <a:cxnLst>
                <a:cxn ang="0">
                  <a:pos x="wd2" y="hd2"/>
                </a:cxn>
                <a:cxn ang="5400000">
                  <a:pos x="wd2" y="hd2"/>
                </a:cxn>
                <a:cxn ang="10800000">
                  <a:pos x="wd2" y="hd2"/>
                </a:cxn>
                <a:cxn ang="16200000">
                  <a:pos x="wd2" y="hd2"/>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lnTo>
                    <a:pt x="0" y="10797"/>
                  </a:ln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9" name="Shape 916"/>
            <p:cNvSpPr/>
            <p:nvPr/>
          </p:nvSpPr>
          <p:spPr>
            <a:xfrm>
              <a:off x="0" y="642524"/>
              <a:ext cx="1512780" cy="258753"/>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lnTo>
                    <a:pt x="0" y="10803"/>
                  </a:ln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0" name="Shape 917"/>
            <p:cNvSpPr/>
            <p:nvPr/>
          </p:nvSpPr>
          <p:spPr>
            <a:xfrm>
              <a:off x="321262" y="963786"/>
              <a:ext cx="858646" cy="2573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1" name="Group 924"/>
          <p:cNvGrpSpPr/>
          <p:nvPr/>
        </p:nvGrpSpPr>
        <p:grpSpPr>
          <a:xfrm>
            <a:off x="3637268" y="2385331"/>
            <a:ext cx="857394" cy="1101451"/>
            <a:chOff x="-2" y="2"/>
            <a:chExt cx="2355468" cy="3025953"/>
          </a:xfrm>
          <a:solidFill>
            <a:schemeClr val="bg2"/>
          </a:solidFill>
        </p:grpSpPr>
        <p:sp>
          <p:nvSpPr>
            <p:cNvPr id="22" name="Shape 922"/>
            <p:cNvSpPr/>
            <p:nvPr/>
          </p:nvSpPr>
          <p:spPr>
            <a:xfrm>
              <a:off x="843312" y="1003945"/>
              <a:ext cx="1512154" cy="2022010"/>
            </a:xfrm>
            <a:custGeom>
              <a:avLst/>
              <a:gdLst/>
              <a:ahLst/>
              <a:cxnLst>
                <a:cxn ang="0">
                  <a:pos x="wd2" y="hd2"/>
                </a:cxn>
                <a:cxn ang="5400000">
                  <a:pos x="wd2" y="hd2"/>
                </a:cxn>
                <a:cxn ang="10800000">
                  <a:pos x="wd2" y="hd2"/>
                </a:cxn>
                <a:cxn ang="16200000">
                  <a:pos x="wd2" y="hd2"/>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solidFill>
              <a:schemeClr val="bg1"/>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3" name="Shape 923"/>
            <p:cNvSpPr/>
            <p:nvPr/>
          </p:nvSpPr>
          <p:spPr>
            <a:xfrm>
              <a:off x="-2" y="2"/>
              <a:ext cx="1331798" cy="1515465"/>
            </a:xfrm>
            <a:custGeom>
              <a:avLst/>
              <a:gdLst/>
              <a:ahLst/>
              <a:cxnLst>
                <a:cxn ang="0">
                  <a:pos x="wd2" y="hd2"/>
                </a:cxn>
                <a:cxn ang="5400000">
                  <a:pos x="wd2" y="hd2"/>
                </a:cxn>
                <a:cxn ang="10800000">
                  <a:pos x="wd2" y="hd2"/>
                </a:cxn>
                <a:cxn ang="16200000">
                  <a:pos x="wd2" y="hd2"/>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solidFill>
              <a:schemeClr val="tx1"/>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4" name="Group 921"/>
          <p:cNvGrpSpPr/>
          <p:nvPr/>
        </p:nvGrpSpPr>
        <p:grpSpPr>
          <a:xfrm>
            <a:off x="4499703" y="1420581"/>
            <a:ext cx="862575" cy="954204"/>
            <a:chOff x="0" y="0"/>
            <a:chExt cx="2369701" cy="2621430"/>
          </a:xfrm>
          <a:solidFill>
            <a:schemeClr val="bg2"/>
          </a:solidFill>
        </p:grpSpPr>
        <p:sp>
          <p:nvSpPr>
            <p:cNvPr id="25" name="Shape 919"/>
            <p:cNvSpPr/>
            <p:nvPr/>
          </p:nvSpPr>
          <p:spPr>
            <a:xfrm>
              <a:off x="0" y="0"/>
              <a:ext cx="1782941" cy="1363718"/>
            </a:xfrm>
            <a:custGeom>
              <a:avLst/>
              <a:gdLst/>
              <a:ahLst/>
              <a:cxnLst>
                <a:cxn ang="0">
                  <a:pos x="wd2" y="hd2"/>
                </a:cxn>
                <a:cxn ang="5400000">
                  <a:pos x="wd2" y="hd2"/>
                </a:cxn>
                <a:cxn ang="10800000">
                  <a:pos x="wd2" y="hd2"/>
                </a:cxn>
                <a:cxn ang="16200000">
                  <a:pos x="wd2" y="hd2"/>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solidFill>
              <a:schemeClr val="bg1"/>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6" name="Shape 920"/>
            <p:cNvSpPr/>
            <p:nvPr/>
          </p:nvSpPr>
          <p:spPr>
            <a:xfrm>
              <a:off x="1285048" y="843313"/>
              <a:ext cx="1084654" cy="1778118"/>
            </a:xfrm>
            <a:custGeom>
              <a:avLst/>
              <a:gdLst/>
              <a:ahLst/>
              <a:cxnLst>
                <a:cxn ang="0">
                  <a:pos x="wd2" y="hd2"/>
                </a:cxn>
                <a:cxn ang="5400000">
                  <a:pos x="wd2" y="hd2"/>
                </a:cxn>
                <a:cxn ang="10800000">
                  <a:pos x="wd2" y="hd2"/>
                </a:cxn>
                <a:cxn ang="16200000">
                  <a:pos x="wd2" y="hd2"/>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solidFill>
              <a:schemeClr val="tx1"/>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7" name="Group 930"/>
          <p:cNvGrpSpPr/>
          <p:nvPr/>
        </p:nvGrpSpPr>
        <p:grpSpPr>
          <a:xfrm>
            <a:off x="3637271" y="1420576"/>
            <a:ext cx="853325" cy="954485"/>
            <a:chOff x="0" y="0"/>
            <a:chExt cx="2344290" cy="2622197"/>
          </a:xfrm>
          <a:solidFill>
            <a:schemeClr val="bg2"/>
          </a:solidFill>
        </p:grpSpPr>
        <p:sp>
          <p:nvSpPr>
            <p:cNvPr id="28" name="Shape 928"/>
            <p:cNvSpPr/>
            <p:nvPr/>
          </p:nvSpPr>
          <p:spPr>
            <a:xfrm>
              <a:off x="0" y="843313"/>
              <a:ext cx="1085320" cy="1778885"/>
            </a:xfrm>
            <a:custGeom>
              <a:avLst/>
              <a:gdLst/>
              <a:ahLst/>
              <a:cxnLst>
                <a:cxn ang="0">
                  <a:pos x="wd2" y="hd2"/>
                </a:cxn>
                <a:cxn ang="5400000">
                  <a:pos x="wd2" y="hd2"/>
                </a:cxn>
                <a:cxn ang="10800000">
                  <a:pos x="wd2" y="hd2"/>
                </a:cxn>
                <a:cxn ang="16200000">
                  <a:pos x="wd2" y="hd2"/>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9" name="Shape 929"/>
            <p:cNvSpPr/>
            <p:nvPr/>
          </p:nvSpPr>
          <p:spPr>
            <a:xfrm>
              <a:off x="562208" y="0"/>
              <a:ext cx="1782083" cy="1362774"/>
            </a:xfrm>
            <a:custGeom>
              <a:avLst/>
              <a:gdLst/>
              <a:ahLst/>
              <a:cxnLst>
                <a:cxn ang="0">
                  <a:pos x="wd2" y="hd2"/>
                </a:cxn>
                <a:cxn ang="5400000">
                  <a:pos x="wd2" y="hd2"/>
                </a:cxn>
                <a:cxn ang="10800000">
                  <a:pos x="wd2" y="hd2"/>
                </a:cxn>
                <a:cxn ang="16200000">
                  <a:pos x="wd2" y="hd2"/>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solidFill>
              <a:schemeClr val="tx2"/>
            </a:solidFill>
            <a:ln w="12700" cap="flat">
              <a:noFill/>
              <a:miter lim="400000"/>
            </a:ln>
            <a:effectLst/>
          </p:spPr>
          <p:txBody>
            <a:bodyPr wrap="square" lIns="28123" tIns="28123" rIns="28123" bIns="28123"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30" name="TextBox 83"/>
          <p:cNvSpPr txBox="1"/>
          <p:nvPr/>
        </p:nvSpPr>
        <p:spPr>
          <a:xfrm>
            <a:off x="5617463" y="1654847"/>
            <a:ext cx="1641814"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31" name="TextBox 85"/>
          <p:cNvSpPr txBox="1"/>
          <p:nvPr/>
        </p:nvSpPr>
        <p:spPr>
          <a:xfrm>
            <a:off x="5455753" y="3205255"/>
            <a:ext cx="1680602"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32" name="TextBox 87"/>
          <p:cNvSpPr txBox="1"/>
          <p:nvPr/>
        </p:nvSpPr>
        <p:spPr>
          <a:xfrm>
            <a:off x="1841230" y="3212286"/>
            <a:ext cx="1747315" cy="340671"/>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33" name="TextBox 90"/>
          <p:cNvSpPr txBox="1"/>
          <p:nvPr/>
        </p:nvSpPr>
        <p:spPr>
          <a:xfrm>
            <a:off x="1592975" y="1654845"/>
            <a:ext cx="1815939" cy="227113"/>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738"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455349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1+#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1+#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0-#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KSO_Shape"/>
          <p:cNvSpPr>
            <a:spLocks/>
          </p:cNvSpPr>
          <p:nvPr/>
        </p:nvSpPr>
        <p:spPr bwMode="auto">
          <a:xfrm rot="21386346">
            <a:off x="5827276" y="1326812"/>
            <a:ext cx="1379623" cy="140777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solidFill>
          <a:ln w="9525">
            <a:noFill/>
            <a:round/>
            <a:headEnd/>
            <a:tailEnd/>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a:spLocks/>
          </p:cNvSpPr>
          <p:nvPr/>
        </p:nvSpPr>
        <p:spPr bwMode="auto">
          <a:xfrm rot="20796412">
            <a:off x="6936411" y="834646"/>
            <a:ext cx="983361" cy="1003429"/>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a:spLocks/>
          </p:cNvSpPr>
          <p:nvPr/>
        </p:nvSpPr>
        <p:spPr bwMode="auto">
          <a:xfrm rot="399524">
            <a:off x="7537149" y="1825412"/>
            <a:ext cx="621036" cy="633709"/>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a:spLocks/>
          </p:cNvSpPr>
          <p:nvPr/>
        </p:nvSpPr>
        <p:spPr bwMode="auto">
          <a:xfrm rot="900208">
            <a:off x="6740898" y="2400833"/>
            <a:ext cx="1687064" cy="172149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5652120" y="3047875"/>
            <a:ext cx="983361" cy="1003429"/>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rot="21187563">
            <a:off x="6411380" y="3837851"/>
            <a:ext cx="621034" cy="633707"/>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文本框 7"/>
          <p:cNvSpPr txBox="1"/>
          <p:nvPr/>
        </p:nvSpPr>
        <p:spPr>
          <a:xfrm>
            <a:off x="933971" y="1103327"/>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99592" y="2540514"/>
            <a:ext cx="377599" cy="377599"/>
            <a:chOff x="1090938" y="2029373"/>
            <a:chExt cx="1012696" cy="1012696"/>
          </a:xfrm>
        </p:grpSpPr>
        <p:sp>
          <p:nvSpPr>
            <p:cNvPr id="16" name="椭圆 15"/>
            <p:cNvSpPr/>
            <p:nvPr/>
          </p:nvSpPr>
          <p:spPr>
            <a:xfrm>
              <a:off x="1090938" y="2029373"/>
              <a:ext cx="1012696" cy="10126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899592" y="3433521"/>
            <a:ext cx="377599" cy="377599"/>
            <a:chOff x="5640582" y="2029373"/>
            <a:chExt cx="1012696" cy="1012696"/>
          </a:xfrm>
        </p:grpSpPr>
        <p:sp>
          <p:nvSpPr>
            <p:cNvPr id="19" name="椭圆 18"/>
            <p:cNvSpPr/>
            <p:nvPr/>
          </p:nvSpPr>
          <p:spPr>
            <a:xfrm>
              <a:off x="5640582" y="2029373"/>
              <a:ext cx="1012696" cy="101269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012743" y="2540514"/>
            <a:ext cx="377599" cy="377599"/>
            <a:chOff x="7915404" y="2029373"/>
            <a:chExt cx="1012696" cy="1012696"/>
          </a:xfrm>
        </p:grpSpPr>
        <p:sp>
          <p:nvSpPr>
            <p:cNvPr id="22" name="椭圆 21"/>
            <p:cNvSpPr/>
            <p:nvPr/>
          </p:nvSpPr>
          <p:spPr>
            <a:xfrm>
              <a:off x="7915404" y="2029373"/>
              <a:ext cx="1012696" cy="10126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3012743" y="3433521"/>
            <a:ext cx="377599" cy="377599"/>
            <a:chOff x="3480926" y="4216961"/>
            <a:chExt cx="607562" cy="607562"/>
          </a:xfrm>
        </p:grpSpPr>
        <p:sp>
          <p:nvSpPr>
            <p:cNvPr id="25" name="椭圆 24"/>
            <p:cNvSpPr/>
            <p:nvPr/>
          </p:nvSpPr>
          <p:spPr>
            <a:xfrm>
              <a:off x="3480926" y="4216961"/>
              <a:ext cx="607562" cy="60756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70"/>
          <p:cNvSpPr txBox="1"/>
          <p:nvPr/>
        </p:nvSpPr>
        <p:spPr>
          <a:xfrm>
            <a:off x="1331640" y="2507521"/>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3491247" y="2507521"/>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1331640" y="3365773"/>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30" name="文本框 70"/>
          <p:cNvSpPr txBox="1"/>
          <p:nvPr/>
        </p:nvSpPr>
        <p:spPr>
          <a:xfrm>
            <a:off x="3491247" y="3365773"/>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957020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grpId="1" nodeType="clickEffect">
                                  <p:stCondLst>
                                    <p:cond delay="0"/>
                                  </p:stCondLst>
                                  <p:childTnLst>
                                    <p:animRot by="21600000">
                                      <p:cBhvr>
                                        <p:cTn id="38" dur="2000" fill="hold"/>
                                        <p:tgtEl>
                                          <p:spTgt spid="8"/>
                                        </p:tgtEl>
                                        <p:attrNameLst>
                                          <p:attrName>r</p:attrName>
                                        </p:attrNameLst>
                                      </p:cBhvr>
                                    </p:animRot>
                                  </p:childTnLst>
                                </p:cTn>
                              </p:par>
                              <p:par>
                                <p:cTn id="39" presetID="8" presetClass="emph" presetSubtype="0" fill="hold" grpId="1" nodeType="withEffect">
                                  <p:stCondLst>
                                    <p:cond delay="0"/>
                                  </p:stCondLst>
                                  <p:childTnLst>
                                    <p:animRot by="21600000">
                                      <p:cBhvr>
                                        <p:cTn id="40" dur="2000" fill="hold"/>
                                        <p:tgtEl>
                                          <p:spTgt spid="9"/>
                                        </p:tgtEl>
                                        <p:attrNameLst>
                                          <p:attrName>r</p:attrName>
                                        </p:attrNameLst>
                                      </p:cBhvr>
                                    </p:animRot>
                                  </p:childTnLst>
                                </p:cTn>
                              </p:par>
                              <p:par>
                                <p:cTn id="41" presetID="8" presetClass="emph" presetSubtype="0" fill="hold" grpId="1" nodeType="withEffect">
                                  <p:stCondLst>
                                    <p:cond delay="0"/>
                                  </p:stCondLst>
                                  <p:childTnLst>
                                    <p:animRot by="21600000">
                                      <p:cBhvr>
                                        <p:cTn id="42" dur="2000" fill="hold"/>
                                        <p:tgtEl>
                                          <p:spTgt spid="10"/>
                                        </p:tgtEl>
                                        <p:attrNameLst>
                                          <p:attrName>r</p:attrName>
                                        </p:attrNameLst>
                                      </p:cBhvr>
                                    </p:animRot>
                                  </p:childTnLst>
                                </p:cTn>
                              </p:par>
                              <p:par>
                                <p:cTn id="43" presetID="8" presetClass="emph" presetSubtype="0" fill="hold" grpId="1" nodeType="withEffect">
                                  <p:stCondLst>
                                    <p:cond delay="0"/>
                                  </p:stCondLst>
                                  <p:childTnLst>
                                    <p:animRot by="21600000">
                                      <p:cBhvr>
                                        <p:cTn id="44" dur="2000" fill="hold"/>
                                        <p:tgtEl>
                                          <p:spTgt spid="11"/>
                                        </p:tgtEl>
                                        <p:attrNameLst>
                                          <p:attrName>r</p:attrName>
                                        </p:attrNameLst>
                                      </p:cBhvr>
                                    </p:animRot>
                                  </p:childTnLst>
                                </p:cTn>
                              </p:par>
                              <p:par>
                                <p:cTn id="45" presetID="8" presetClass="emph" presetSubtype="0" fill="hold" grpId="1" nodeType="withEffect">
                                  <p:stCondLst>
                                    <p:cond delay="0"/>
                                  </p:stCondLst>
                                  <p:childTnLst>
                                    <p:animRot by="21600000">
                                      <p:cBhvr>
                                        <p:cTn id="46" dur="2000" fill="hold"/>
                                        <p:tgtEl>
                                          <p:spTgt spid="12"/>
                                        </p:tgtEl>
                                        <p:attrNameLst>
                                          <p:attrName>r</p:attrName>
                                        </p:attrNameLst>
                                      </p:cBhvr>
                                    </p:animRot>
                                  </p:childTnLst>
                                </p:cTn>
                              </p:par>
                              <p:par>
                                <p:cTn id="47" presetID="8" presetClass="emph" presetSubtype="0" fill="hold" grpId="1" nodeType="withEffect">
                                  <p:stCondLst>
                                    <p:cond delay="0"/>
                                  </p:stCondLst>
                                  <p:childTnLst>
                                    <p:animRot by="21600000">
                                      <p:cBhvr>
                                        <p:cTn id="48" dur="2000" fill="hold"/>
                                        <p:tgtEl>
                                          <p:spTgt spid="13"/>
                                        </p:tgtEl>
                                        <p:attrNameLst>
                                          <p:attrName>r</p:attrName>
                                        </p:attrNameLst>
                                      </p:cBhvr>
                                    </p:animRot>
                                  </p:childTnLst>
                                </p:cTn>
                              </p:par>
                            </p:childTnLst>
                          </p:cTn>
                        </p:par>
                        <p:par>
                          <p:cTn id="49" fill="hold">
                            <p:stCondLst>
                              <p:cond delay="2000"/>
                            </p:stCondLst>
                            <p:childTnLst>
                              <p:par>
                                <p:cTn id="50" presetID="42"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ppt_x"/>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1880" y="1347614"/>
            <a:ext cx="489654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3" name="组合 2"/>
          <p:cNvGrpSpPr/>
          <p:nvPr/>
        </p:nvGrpSpPr>
        <p:grpSpPr>
          <a:xfrm>
            <a:off x="3813885" y="1406649"/>
            <a:ext cx="4073941" cy="369332"/>
            <a:chOff x="2167226" y="1730685"/>
            <a:chExt cx="4073941" cy="369332"/>
          </a:xfrm>
        </p:grpSpPr>
        <p:sp>
          <p:nvSpPr>
            <p:cNvPr id="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添加目录一标题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5" name="椭圆 4"/>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01</a:t>
              </a:r>
              <a:endParaRPr lang="zh-CN" altLang="en-US" sz="1100" dirty="0">
                <a:solidFill>
                  <a:srgbClr val="FFFFFF"/>
                </a:solidFill>
                <a:latin typeface="微软雅黑" pitchFamily="34" charset="-122"/>
                <a:ea typeface="微软雅黑" pitchFamily="34" charset="-122"/>
              </a:endParaRPr>
            </a:p>
          </p:txBody>
        </p:sp>
      </p:grpSp>
      <p:sp>
        <p:nvSpPr>
          <p:cNvPr id="7" name="圆角矩形 6"/>
          <p:cNvSpPr/>
          <p:nvPr/>
        </p:nvSpPr>
        <p:spPr>
          <a:xfrm>
            <a:off x="3491880" y="2044663"/>
            <a:ext cx="4896544" cy="468052"/>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8" name="组合 7"/>
          <p:cNvGrpSpPr/>
          <p:nvPr/>
        </p:nvGrpSpPr>
        <p:grpSpPr>
          <a:xfrm>
            <a:off x="3813885" y="2103698"/>
            <a:ext cx="4073941" cy="369332"/>
            <a:chOff x="2167226" y="1730685"/>
            <a:chExt cx="4073941" cy="369332"/>
          </a:xfrm>
        </p:grpSpPr>
        <p:sp>
          <p:nvSpPr>
            <p:cNvPr id="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添加目录二标题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0" name="椭圆 9"/>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02</a:t>
              </a:r>
              <a:endParaRPr lang="zh-CN" altLang="en-US" sz="1100" dirty="0">
                <a:solidFill>
                  <a:srgbClr val="FFFFFF"/>
                </a:solidFill>
                <a:latin typeface="微软雅黑" pitchFamily="34" charset="-122"/>
                <a:ea typeface="微软雅黑" pitchFamily="34" charset="-122"/>
              </a:endParaRPr>
            </a:p>
          </p:txBody>
        </p:sp>
      </p:grpSp>
      <p:sp>
        <p:nvSpPr>
          <p:cNvPr id="12" name="圆角矩形 11"/>
          <p:cNvSpPr/>
          <p:nvPr/>
        </p:nvSpPr>
        <p:spPr>
          <a:xfrm>
            <a:off x="3491880" y="2735806"/>
            <a:ext cx="4896544" cy="468052"/>
          </a:xfrm>
          <a:prstGeom prst="round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3" name="组合 12"/>
          <p:cNvGrpSpPr/>
          <p:nvPr/>
        </p:nvGrpSpPr>
        <p:grpSpPr>
          <a:xfrm>
            <a:off x="3813885" y="2794841"/>
            <a:ext cx="4073941" cy="369332"/>
            <a:chOff x="2167226" y="1730685"/>
            <a:chExt cx="4073941" cy="369332"/>
          </a:xfrm>
        </p:grpSpPr>
        <p:sp>
          <p:nvSpPr>
            <p:cNvPr id="1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添加目录三标题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5" name="椭圆 14"/>
            <p:cNvSpPr/>
            <p:nvPr/>
          </p:nvSpPr>
          <p:spPr>
            <a:xfrm>
              <a:off x="2195969" y="1730685"/>
              <a:ext cx="369332" cy="369332"/>
            </a:xfrm>
            <a:prstGeom prst="ellipse">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03</a:t>
              </a:r>
              <a:endParaRPr lang="zh-CN" altLang="en-US" sz="1100" dirty="0">
                <a:solidFill>
                  <a:srgbClr val="FFFFFF"/>
                </a:solidFill>
                <a:latin typeface="微软雅黑" pitchFamily="34" charset="-122"/>
                <a:ea typeface="微软雅黑" pitchFamily="34" charset="-122"/>
              </a:endParaRPr>
            </a:p>
          </p:txBody>
        </p:sp>
      </p:grpSp>
      <p:sp>
        <p:nvSpPr>
          <p:cNvPr id="17" name="圆角矩形 16"/>
          <p:cNvSpPr/>
          <p:nvPr/>
        </p:nvSpPr>
        <p:spPr>
          <a:xfrm>
            <a:off x="3491880" y="3417526"/>
            <a:ext cx="4896544" cy="468052"/>
          </a:xfrm>
          <a:prstGeom prst="round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8" name="组合 17"/>
          <p:cNvGrpSpPr/>
          <p:nvPr/>
        </p:nvGrpSpPr>
        <p:grpSpPr>
          <a:xfrm>
            <a:off x="3813885" y="3476561"/>
            <a:ext cx="4073941" cy="369332"/>
            <a:chOff x="2167226" y="1730685"/>
            <a:chExt cx="4073941" cy="369332"/>
          </a:xfrm>
        </p:grpSpPr>
        <p:sp>
          <p:nvSpPr>
            <p:cNvPr id="1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添加目录四标题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20" name="椭圆 19"/>
            <p:cNvSpPr/>
            <p:nvPr/>
          </p:nvSpPr>
          <p:spPr>
            <a:xfrm>
              <a:off x="2195969" y="1730685"/>
              <a:ext cx="369332" cy="369332"/>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04</a:t>
              </a:r>
              <a:endParaRPr lang="zh-CN" altLang="en-US" sz="1100" dirty="0">
                <a:solidFill>
                  <a:srgbClr val="FFFFFF"/>
                </a:solidFill>
                <a:latin typeface="微软雅黑" pitchFamily="34" charset="-122"/>
                <a:ea typeface="微软雅黑" pitchFamily="34" charset="-122"/>
              </a:endParaRPr>
            </a:p>
          </p:txBody>
        </p:sp>
      </p:gr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14" y="898176"/>
            <a:ext cx="3364999" cy="4256540"/>
          </a:xfrm>
          <a:prstGeom prst="rect">
            <a:avLst/>
          </a:prstGeom>
        </p:spPr>
      </p:pic>
    </p:spTree>
    <p:extLst>
      <p:ext uri="{BB962C8B-B14F-4D97-AF65-F5344CB8AC3E}">
        <p14:creationId xmlns:p14="http://schemas.microsoft.com/office/powerpoint/2010/main" val="102740525"/>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26" presetClass="emph" presetSubtype="0" fill="hold" grpId="1"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par>
                          <p:cTn id="26" fill="hold">
                            <p:stCondLst>
                              <p:cond delay="3000"/>
                            </p:stCondLst>
                            <p:childTnLst>
                              <p:par>
                                <p:cTn id="27" presetID="26" presetClass="emph" presetSubtype="0" fill="hold" grpId="1" nodeType="afterEffect">
                                  <p:stCondLst>
                                    <p:cond delay="0"/>
                                  </p:stCondLst>
                                  <p:childTnLst>
                                    <p:animEffect transition="out" filter="fade">
                                      <p:cBhvr>
                                        <p:cTn id="28" dur="500" tmFilter="0, 0; .2, .5; .8, .5; 1, 0"/>
                                        <p:tgtEl>
                                          <p:spTgt spid="7"/>
                                        </p:tgtEl>
                                      </p:cBhvr>
                                    </p:animEffect>
                                    <p:animScale>
                                      <p:cBhvr>
                                        <p:cTn id="29" dur="250" autoRev="1" fill="hold"/>
                                        <p:tgtEl>
                                          <p:spTgt spid="7"/>
                                        </p:tgtEl>
                                      </p:cBhvr>
                                      <p:by x="105000" y="105000"/>
                                    </p:animScale>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4500"/>
                            </p:stCondLst>
                            <p:childTnLst>
                              <p:par>
                                <p:cTn id="39" presetID="26" presetClass="emph" presetSubtype="0" fill="hold" grpId="1" nodeType="afterEffect">
                                  <p:stCondLst>
                                    <p:cond delay="0"/>
                                  </p:stCondLst>
                                  <p:childTnLst>
                                    <p:animEffect transition="out" filter="fade">
                                      <p:cBhvr>
                                        <p:cTn id="40" dur="500" tmFilter="0, 0; .2, .5; .8, .5; 1, 0"/>
                                        <p:tgtEl>
                                          <p:spTgt spid="12"/>
                                        </p:tgtEl>
                                      </p:cBhvr>
                                    </p:animEffect>
                                    <p:animScale>
                                      <p:cBhvr>
                                        <p:cTn id="41" dur="250" autoRev="1" fill="hold"/>
                                        <p:tgtEl>
                                          <p:spTgt spid="12"/>
                                        </p:tgtEl>
                                      </p:cBhvr>
                                      <p:by x="105000" y="105000"/>
                                    </p:animScale>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500"/>
                            </p:stCondLst>
                            <p:childTnLst>
                              <p:par>
                                <p:cTn id="47" presetID="16" presetClass="entr" presetSubtype="37"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outVertical)">
                                      <p:cBhvr>
                                        <p:cTn id="49" dur="500"/>
                                        <p:tgtEl>
                                          <p:spTgt spid="17"/>
                                        </p:tgtEl>
                                      </p:cBhvr>
                                    </p:animEffect>
                                  </p:childTnLst>
                                </p:cTn>
                              </p:par>
                            </p:childTnLst>
                          </p:cTn>
                        </p:par>
                        <p:par>
                          <p:cTn id="50" fill="hold">
                            <p:stCondLst>
                              <p:cond delay="6000"/>
                            </p:stCondLst>
                            <p:childTnLst>
                              <p:par>
                                <p:cTn id="51" presetID="26" presetClass="emph" presetSubtype="0" fill="hold" grpId="1" nodeType="afterEffect">
                                  <p:stCondLst>
                                    <p:cond delay="0"/>
                                  </p:stCondLst>
                                  <p:childTnLst>
                                    <p:animEffect transition="out" filter="fade">
                                      <p:cBhvr>
                                        <p:cTn id="52" dur="500" tmFilter="0, 0; .2, .5; .8, .5; 1, 0"/>
                                        <p:tgtEl>
                                          <p:spTgt spid="17"/>
                                        </p:tgtEl>
                                      </p:cBhvr>
                                    </p:animEffect>
                                    <p:animScale>
                                      <p:cBhvr>
                                        <p:cTn id="53" dur="250" autoRev="1" fill="hold"/>
                                        <p:tgtEl>
                                          <p:spTgt spid="17"/>
                                        </p:tgtEl>
                                      </p:cBhvr>
                                      <p:by x="105000" y="105000"/>
                                    </p:animScale>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12" grpId="0" animBg="1"/>
      <p:bldP spid="12" grpId="1" animBg="1"/>
      <p:bldP spid="17" grpId="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1010955"/>
            <a:ext cx="2189992" cy="2961964"/>
          </a:xfrm>
          <a:prstGeom prst="rect">
            <a:avLst/>
          </a:prstGeom>
        </p:spPr>
      </p:pic>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71"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72"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73"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2125411" y="2846522"/>
            <a:ext cx="666198" cy="666198"/>
            <a:chOff x="2170416" y="2515670"/>
            <a:chExt cx="666198" cy="666198"/>
          </a:xfrm>
        </p:grpSpPr>
        <p:sp>
          <p:nvSpPr>
            <p:cNvPr id="75" name="椭圆 74"/>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76"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3234329" y="3509052"/>
            <a:ext cx="666198" cy="666198"/>
            <a:chOff x="3279334" y="3178200"/>
            <a:chExt cx="666198" cy="666198"/>
          </a:xfrm>
        </p:grpSpPr>
        <p:sp>
          <p:nvSpPr>
            <p:cNvPr id="78" name="椭圆 77"/>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9"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4913292" y="3587100"/>
            <a:ext cx="666198" cy="666198"/>
            <a:chOff x="4958297" y="3256248"/>
            <a:chExt cx="666198" cy="666198"/>
          </a:xfrm>
        </p:grpSpPr>
        <p:sp>
          <p:nvSpPr>
            <p:cNvPr id="81" name="椭圆 80"/>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82"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6059118" y="2846522"/>
            <a:ext cx="666198" cy="666198"/>
            <a:chOff x="6104123" y="2515670"/>
            <a:chExt cx="666198" cy="666198"/>
          </a:xfrm>
        </p:grpSpPr>
        <p:sp>
          <p:nvSpPr>
            <p:cNvPr id="84" name="椭圆 83"/>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85"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714117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wipe(up)">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500"/>
                                        <p:tgtEl>
                                          <p:spTgt spid="74"/>
                                        </p:tgtEl>
                                      </p:cBhvr>
                                    </p:animEffect>
                                  </p:childTnLst>
                                </p:cTn>
                              </p:par>
                              <p:par>
                                <p:cTn id="24" presetID="10" presetClass="entr" presetSubtype="0" fill="hold"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500"/>
                                        <p:tgtEl>
                                          <p:spTgt spid="77"/>
                                        </p:tgtEl>
                                      </p:cBhvr>
                                    </p:animEffect>
                                  </p:childTnLst>
                                </p:cTn>
                              </p:par>
                              <p:par>
                                <p:cTn id="27" presetID="10" presetClass="entr" presetSubtype="0"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childTnLst>
                                </p:cTn>
                              </p:par>
                              <p:par>
                                <p:cTn id="30" presetID="10" presetClass="entr" presetSubtype="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439651" y="2035126"/>
            <a:ext cx="1995589" cy="1994786"/>
          </a:xfrm>
          <a:prstGeom prst="rect">
            <a:avLst/>
          </a:prstGeom>
          <a:blipFill>
            <a:blip r:embed="rId3"/>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9" name="矩形 8"/>
          <p:cNvSpPr/>
          <p:nvPr/>
        </p:nvSpPr>
        <p:spPr>
          <a:xfrm>
            <a:off x="3630459" y="2035126"/>
            <a:ext cx="1995592" cy="1994786"/>
          </a:xfrm>
          <a:prstGeom prst="rect">
            <a:avLst/>
          </a:prstGeom>
          <a:blipFill>
            <a:blip r:embed="rId4"/>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矩形 9"/>
          <p:cNvSpPr/>
          <p:nvPr/>
        </p:nvSpPr>
        <p:spPr>
          <a:xfrm>
            <a:off x="5821270" y="2035126"/>
            <a:ext cx="1995588" cy="1994786"/>
          </a:xfrm>
          <a:prstGeom prst="rect">
            <a:avLst/>
          </a:prstGeom>
          <a:blipFill>
            <a:blip r:embed="rId5"/>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4"/>
          <p:cNvSpPr txBox="1"/>
          <p:nvPr/>
        </p:nvSpPr>
        <p:spPr>
          <a:xfrm>
            <a:off x="1439653" y="3119902"/>
            <a:ext cx="1995588" cy="910010"/>
          </a:xfrm>
          <a:prstGeom prst="rect">
            <a:avLst/>
          </a:prstGeom>
          <a:gradFill flip="none" rotWithShape="1">
            <a:gsLst>
              <a:gs pos="10000">
                <a:srgbClr val="000000"/>
              </a:gs>
              <a:gs pos="100000">
                <a:srgbClr val="000000">
                  <a:alpha val="0"/>
                </a:srgbClr>
              </a:gs>
            </a:gsLst>
            <a:lin ang="16200000" scaled="1"/>
            <a:tileRect/>
          </a:gradFill>
        </p:spPr>
        <p:txBody>
          <a:bodyPr wrap="square" lIns="182880" tIns="137160" rIns="182880" bIns="137160" rtlCol="0" anchor="b">
            <a:noAutofit/>
          </a:bodyPr>
          <a:lstStyle/>
          <a:p>
            <a:pPr defTabSz="1242356" fontAlgn="base">
              <a:lnSpc>
                <a:spcPct val="85000"/>
              </a:lnSpc>
              <a:spcBef>
                <a:spcPct val="0"/>
              </a:spcBef>
              <a:spcAft>
                <a:spcPct val="0"/>
              </a:spcAft>
              <a:defRPr/>
            </a:pPr>
            <a:r>
              <a:rPr lang="zh-CN" altLang="en-US" sz="1500" kern="0" dirty="0">
                <a:solidFill>
                  <a:schemeClr val="accent2"/>
                </a:solidFill>
                <a:latin typeface="微软雅黑" panose="020B0503020204020204" pitchFamily="34" charset="-122"/>
                <a:ea typeface="微软雅黑" panose="020B0503020204020204" pitchFamily="34" charset="-122"/>
              </a:rPr>
              <a:t>单击此处添加文本</a:t>
            </a:r>
            <a:endParaRPr lang="en-US" sz="1500" kern="0" dirty="0">
              <a:solidFill>
                <a:schemeClr val="accent2"/>
              </a:solidFill>
              <a:latin typeface="微软雅黑" panose="020B0503020204020204" pitchFamily="34" charset="-122"/>
              <a:ea typeface="微软雅黑" panose="020B0503020204020204" pitchFamily="34" charset="-122"/>
            </a:endParaRPr>
          </a:p>
        </p:txBody>
      </p:sp>
      <p:sp>
        <p:nvSpPr>
          <p:cNvPr id="12" name="TextBox 7"/>
          <p:cNvSpPr txBox="1"/>
          <p:nvPr/>
        </p:nvSpPr>
        <p:spPr>
          <a:xfrm>
            <a:off x="3630463" y="3119902"/>
            <a:ext cx="1995588" cy="910010"/>
          </a:xfrm>
          <a:prstGeom prst="rect">
            <a:avLst/>
          </a:prstGeom>
          <a:gradFill flip="none" rotWithShape="1">
            <a:gsLst>
              <a:gs pos="10000">
                <a:srgbClr val="000000"/>
              </a:gs>
              <a:gs pos="100000">
                <a:srgbClr val="000000">
                  <a:alpha val="0"/>
                </a:srgbClr>
              </a:gs>
            </a:gsLst>
            <a:lin ang="16200000" scaled="1"/>
            <a:tileRect/>
          </a:gradFill>
        </p:spPr>
        <p:txBody>
          <a:bodyPr wrap="square" lIns="182880" tIns="137160" rIns="182880" bIns="137160" rtlCol="0" anchor="b">
            <a:noAutofit/>
          </a:bodyPr>
          <a:lstStyle/>
          <a:p>
            <a:pPr defTabSz="1242356" fontAlgn="base">
              <a:lnSpc>
                <a:spcPct val="85000"/>
              </a:lnSpc>
              <a:spcBef>
                <a:spcPct val="0"/>
              </a:spcBef>
              <a:spcAft>
                <a:spcPct val="0"/>
              </a:spcAft>
              <a:defRPr/>
            </a:pPr>
            <a:r>
              <a:rPr lang="zh-CN" altLang="en-US" sz="1500" kern="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500" kern="0" dirty="0">
              <a:solidFill>
                <a:schemeClr val="accent2"/>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5821270" y="3119902"/>
            <a:ext cx="1995588" cy="910010"/>
          </a:xfrm>
          <a:prstGeom prst="rect">
            <a:avLst/>
          </a:prstGeom>
          <a:gradFill flip="none" rotWithShape="1">
            <a:gsLst>
              <a:gs pos="10000">
                <a:srgbClr val="000000"/>
              </a:gs>
              <a:gs pos="100000">
                <a:srgbClr val="000000">
                  <a:alpha val="0"/>
                </a:srgbClr>
              </a:gs>
            </a:gsLst>
            <a:lin ang="16200000" scaled="1"/>
            <a:tileRect/>
          </a:gradFill>
        </p:spPr>
        <p:txBody>
          <a:bodyPr wrap="square" lIns="182880" tIns="137160" rIns="182880" bIns="137160" rtlCol="0" anchor="b">
            <a:noAutofit/>
          </a:bodyPr>
          <a:lstStyle/>
          <a:p>
            <a:pPr defTabSz="1242356" fontAlgn="base">
              <a:lnSpc>
                <a:spcPct val="85000"/>
              </a:lnSpc>
              <a:spcBef>
                <a:spcPct val="0"/>
              </a:spcBef>
              <a:spcAft>
                <a:spcPct val="0"/>
              </a:spcAft>
              <a:defRPr/>
            </a:pPr>
            <a:r>
              <a:rPr lang="zh-CN" altLang="en-US" sz="1500" kern="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500" kern="0" dirty="0">
              <a:solidFill>
                <a:schemeClr val="accent2"/>
              </a:solidFill>
              <a:latin typeface="微软雅黑" panose="020B0503020204020204" pitchFamily="34" charset="-122"/>
              <a:ea typeface="微软雅黑" panose="020B0503020204020204" pitchFamily="34" charset="-122"/>
            </a:endParaRPr>
          </a:p>
        </p:txBody>
      </p:sp>
      <p:sp>
        <p:nvSpPr>
          <p:cNvPr id="14" name="Rectangle 18"/>
          <p:cNvSpPr/>
          <p:nvPr/>
        </p:nvSpPr>
        <p:spPr bwMode="auto">
          <a:xfrm>
            <a:off x="1439652" y="1118777"/>
            <a:ext cx="1995588" cy="1053779"/>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69" tIns="104903" rIns="139869" bIns="104903" numCol="1" rtlCol="0" anchor="t" anchorCtr="0" compatLnSpc="1">
            <a:prstTxWarp prst="textNoShape">
              <a:avLst/>
            </a:prstTxWarp>
          </a:bodyPr>
          <a:lstStyle/>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
        <p:nvSpPr>
          <p:cNvPr id="15" name="Rectangle 18"/>
          <p:cNvSpPr/>
          <p:nvPr/>
        </p:nvSpPr>
        <p:spPr bwMode="auto">
          <a:xfrm>
            <a:off x="3630463" y="1118777"/>
            <a:ext cx="1995588" cy="1053779"/>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69" tIns="104903" rIns="139869" bIns="104903" numCol="1" rtlCol="0" anchor="t" anchorCtr="0" compatLnSpc="1">
            <a:prstTxWarp prst="textNoShape">
              <a:avLst/>
            </a:prstTxWarp>
          </a:bodyPr>
          <a:lstStyle/>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
        <p:nvSpPr>
          <p:cNvPr id="16" name="Rectangle 18"/>
          <p:cNvSpPr/>
          <p:nvPr/>
        </p:nvSpPr>
        <p:spPr bwMode="auto">
          <a:xfrm>
            <a:off x="5821270" y="1118777"/>
            <a:ext cx="1995588" cy="1053779"/>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69" tIns="104903" rIns="139869" bIns="104903" numCol="1" rtlCol="0" anchor="t" anchorCtr="0" compatLnSpc="1">
            <a:prstTxWarp prst="textNoShape">
              <a:avLst/>
            </a:prstTxWarp>
          </a:bodyPr>
          <a:lstStyle/>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640510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29736" y="1043360"/>
            <a:ext cx="4376372" cy="3616081"/>
            <a:chOff x="723900" y="1421719"/>
            <a:chExt cx="5172075" cy="4273550"/>
          </a:xfrm>
          <a:solidFill>
            <a:srgbClr val="C0C0C0"/>
          </a:solidFill>
        </p:grpSpPr>
        <p:sp>
          <p:nvSpPr>
            <p:cNvPr id="9"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011574"/>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20346" y="1272786"/>
            <a:ext cx="4889835" cy="3099164"/>
            <a:chOff x="819150" y="1514022"/>
            <a:chExt cx="7134226" cy="4521653"/>
          </a:xfrm>
        </p:grpSpPr>
        <p:sp>
          <p:nvSpPr>
            <p:cNvPr id="9" name="圆角矩形 8"/>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4" name="圆角矩形 13"/>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5" name="圆角矩形 14"/>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6" name="圆角矩形 15"/>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7" name="圆角矩形 16"/>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8" name="圆角矩形 17"/>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9" name="圆角矩形 18"/>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20" name="直接连接符 19"/>
            <p:cNvCxnSpPr>
              <a:stCxn id="9" idx="2"/>
              <a:endCxn id="13"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4"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0"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2"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0"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980190" y="1587750"/>
            <a:ext cx="2408234" cy="2637363"/>
            <a:chOff x="6231835" y="1104259"/>
            <a:chExt cx="2471633" cy="2706794"/>
          </a:xfrm>
        </p:grpSpPr>
        <p:sp>
          <p:nvSpPr>
            <p:cNvPr id="38"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9"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932266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Shape 1493"/>
          <p:cNvSpPr/>
          <p:nvPr/>
        </p:nvSpPr>
        <p:spPr>
          <a:xfrm>
            <a:off x="3537863" y="1783780"/>
            <a:ext cx="1132046" cy="783295"/>
          </a:xfrm>
          <a:custGeom>
            <a:avLst/>
            <a:gdLst/>
            <a:ahLst/>
            <a:cxnLst>
              <a:cxn ang="0">
                <a:pos x="wd2" y="hd2"/>
              </a:cxn>
              <a:cxn ang="5400000">
                <a:pos x="wd2" y="hd2"/>
              </a:cxn>
              <a:cxn ang="10800000">
                <a:pos x="wd2" y="hd2"/>
              </a:cxn>
              <a:cxn ang="16200000">
                <a:pos x="wd2" y="hd2"/>
              </a:cxn>
            </a:cxnLst>
            <a:rect l="0" t="0" r="r" b="b"/>
            <a:pathLst>
              <a:path w="21600" h="21600" extrusionOk="0">
                <a:moveTo>
                  <a:pt x="21600" y="3057"/>
                </a:moveTo>
                <a:lnTo>
                  <a:pt x="18782" y="0"/>
                </a:lnTo>
                <a:cubicBezTo>
                  <a:pt x="10008" y="0"/>
                  <a:pt x="2571" y="8272"/>
                  <a:pt x="0" y="19712"/>
                </a:cubicBezTo>
                <a:lnTo>
                  <a:pt x="4025" y="21600"/>
                </a:lnTo>
                <a:cubicBezTo>
                  <a:pt x="6045" y="12612"/>
                  <a:pt x="11892" y="6114"/>
                  <a:pt x="18785" y="6114"/>
                </a:cubicBezTo>
                <a:lnTo>
                  <a:pt x="18785" y="6114"/>
                </a:lnTo>
                <a:cubicBezTo>
                  <a:pt x="18785" y="6114"/>
                  <a:pt x="21600" y="3057"/>
                  <a:pt x="21600" y="3057"/>
                </a:cubicBezTo>
                <a:close/>
              </a:path>
            </a:pathLst>
          </a:custGeom>
          <a:solidFill>
            <a:schemeClr val="tx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9" name="Shape 1494"/>
          <p:cNvSpPr/>
          <p:nvPr/>
        </p:nvSpPr>
        <p:spPr>
          <a:xfrm>
            <a:off x="3487065" y="2390020"/>
            <a:ext cx="556882" cy="1263221"/>
          </a:xfrm>
          <a:custGeom>
            <a:avLst/>
            <a:gdLst/>
            <a:ahLst/>
            <a:cxnLst>
              <a:cxn ang="0">
                <a:pos x="wd2" y="hd2"/>
              </a:cxn>
              <a:cxn ang="5400000">
                <a:pos x="wd2" y="hd2"/>
              </a:cxn>
              <a:cxn ang="10800000">
                <a:pos x="wd2" y="hd2"/>
              </a:cxn>
              <a:cxn ang="16200000">
                <a:pos x="wd2" y="hd2"/>
              </a:cxn>
            </a:cxnLst>
            <a:rect l="0" t="0" r="r" b="b"/>
            <a:pathLst>
              <a:path w="18561" h="21600" extrusionOk="0">
                <a:moveTo>
                  <a:pt x="8727" y="2986"/>
                </a:moveTo>
                <a:lnTo>
                  <a:pt x="8727" y="2986"/>
                </a:lnTo>
                <a:lnTo>
                  <a:pt x="6732" y="0"/>
                </a:lnTo>
                <a:lnTo>
                  <a:pt x="1697" y="1815"/>
                </a:lnTo>
                <a:cubicBezTo>
                  <a:pt x="-3039" y="9293"/>
                  <a:pt x="2455" y="17217"/>
                  <a:pt x="14218" y="21600"/>
                </a:cubicBezTo>
                <a:lnTo>
                  <a:pt x="18561" y="18533"/>
                </a:lnTo>
                <a:cubicBezTo>
                  <a:pt x="9320" y="15088"/>
                  <a:pt x="5007" y="8835"/>
                  <a:pt x="8727" y="2986"/>
                </a:cubicBezTo>
                <a:close/>
              </a:path>
            </a:pathLst>
          </a:custGeom>
          <a:solidFill>
            <a:schemeClr val="tx2"/>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0" name="Shape 1495"/>
          <p:cNvSpPr/>
          <p:nvPr/>
        </p:nvSpPr>
        <p:spPr>
          <a:xfrm>
            <a:off x="3859619" y="3477200"/>
            <a:ext cx="1270857" cy="377167"/>
          </a:xfrm>
          <a:custGeom>
            <a:avLst/>
            <a:gdLst/>
            <a:ahLst/>
            <a:cxnLst>
              <a:cxn ang="0">
                <a:pos x="wd2" y="hd2"/>
              </a:cxn>
              <a:cxn ang="5400000">
                <a:pos x="wd2" y="hd2"/>
              </a:cxn>
              <a:cxn ang="10800000">
                <a:pos x="wd2" y="hd2"/>
              </a:cxn>
              <a:cxn ang="16200000">
                <a:pos x="wd2" y="hd2"/>
              </a:cxn>
            </a:cxnLst>
            <a:rect l="0" t="0" r="r" b="b"/>
            <a:pathLst>
              <a:path w="21600" h="18114" extrusionOk="0">
                <a:moveTo>
                  <a:pt x="19383" y="19"/>
                </a:moveTo>
                <a:cubicBezTo>
                  <a:pt x="14671" y="9693"/>
                  <a:pt x="8103" y="10198"/>
                  <a:pt x="3136" y="0"/>
                </a:cubicBezTo>
                <a:lnTo>
                  <a:pt x="0" y="143"/>
                </a:lnTo>
                <a:lnTo>
                  <a:pt x="923" y="8620"/>
                </a:lnTo>
                <a:cubicBezTo>
                  <a:pt x="7246" y="21600"/>
                  <a:pt x="15602" y="20949"/>
                  <a:pt x="21600" y="8633"/>
                </a:cubicBezTo>
                <a:cubicBezTo>
                  <a:pt x="21600" y="8633"/>
                  <a:pt x="19383" y="19"/>
                  <a:pt x="19383" y="19"/>
                </a:cubicBezTo>
                <a:close/>
              </a:path>
            </a:pathLst>
          </a:custGeom>
          <a:solidFill>
            <a:schemeClr val="bg2"/>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1" name="Shape 1496"/>
          <p:cNvSpPr/>
          <p:nvPr/>
        </p:nvSpPr>
        <p:spPr>
          <a:xfrm>
            <a:off x="4943404" y="2495017"/>
            <a:ext cx="611262" cy="1156898"/>
          </a:xfrm>
          <a:custGeom>
            <a:avLst/>
            <a:gdLst/>
            <a:ahLst/>
            <a:cxnLst>
              <a:cxn ang="0">
                <a:pos x="wd2" y="hd2"/>
              </a:cxn>
              <a:cxn ang="5400000">
                <a:pos x="wd2" y="hd2"/>
              </a:cxn>
              <a:cxn ang="10800000">
                <a:pos x="wd2" y="hd2"/>
              </a:cxn>
              <a:cxn ang="16200000">
                <a:pos x="wd2" y="hd2"/>
              </a:cxn>
            </a:cxnLst>
            <a:rect l="0" t="0" r="r" b="b"/>
            <a:pathLst>
              <a:path w="18979" h="21600" extrusionOk="0">
                <a:moveTo>
                  <a:pt x="17413" y="0"/>
                </a:moveTo>
                <a:lnTo>
                  <a:pt x="10865" y="1281"/>
                </a:lnTo>
                <a:cubicBezTo>
                  <a:pt x="14154" y="7366"/>
                  <a:pt x="10756" y="14288"/>
                  <a:pt x="1682" y="18253"/>
                </a:cubicBezTo>
                <a:lnTo>
                  <a:pt x="0" y="21546"/>
                </a:lnTo>
                <a:lnTo>
                  <a:pt x="5733" y="21600"/>
                </a:lnTo>
                <a:cubicBezTo>
                  <a:pt x="17283" y="16554"/>
                  <a:pt x="21600" y="7745"/>
                  <a:pt x="17413" y="0"/>
                </a:cubicBezTo>
                <a:close/>
              </a:path>
            </a:pathLst>
          </a:custGeom>
          <a:solidFill>
            <a:schemeClr val="tx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2" name="Shape 1497"/>
          <p:cNvSpPr/>
          <p:nvPr/>
        </p:nvSpPr>
        <p:spPr>
          <a:xfrm>
            <a:off x="4520048" y="1783779"/>
            <a:ext cx="984577" cy="889997"/>
          </a:xfrm>
          <a:custGeom>
            <a:avLst/>
            <a:gdLst/>
            <a:ahLst/>
            <a:cxnLst>
              <a:cxn ang="0">
                <a:pos x="wd2" y="hd2"/>
              </a:cxn>
              <a:cxn ang="5400000">
                <a:pos x="wd2" y="hd2"/>
              </a:cxn>
              <a:cxn ang="10800000">
                <a:pos x="wd2" y="hd2"/>
              </a:cxn>
              <a:cxn ang="16200000">
                <a:pos x="wd2" y="hd2"/>
              </a:cxn>
            </a:cxnLst>
            <a:rect l="0" t="0" r="r" b="b"/>
            <a:pathLst>
              <a:path w="21600" h="21599" extrusionOk="0">
                <a:moveTo>
                  <a:pt x="0" y="0"/>
                </a:moveTo>
                <a:lnTo>
                  <a:pt x="0" y="4"/>
                </a:lnTo>
                <a:lnTo>
                  <a:pt x="3235" y="2691"/>
                </a:lnTo>
                <a:lnTo>
                  <a:pt x="0" y="5379"/>
                </a:lnTo>
                <a:lnTo>
                  <a:pt x="0" y="5382"/>
                </a:lnTo>
                <a:cubicBezTo>
                  <a:pt x="7579" y="5382"/>
                  <a:pt x="14529" y="10688"/>
                  <a:pt x="16978" y="19026"/>
                </a:cubicBezTo>
                <a:lnTo>
                  <a:pt x="20300" y="21599"/>
                </a:lnTo>
                <a:lnTo>
                  <a:pt x="21600" y="17359"/>
                </a:lnTo>
                <a:cubicBezTo>
                  <a:pt x="18483" y="6746"/>
                  <a:pt x="9585" y="-1"/>
                  <a:pt x="0" y="0"/>
                </a:cubicBezTo>
                <a:close/>
              </a:path>
            </a:pathLst>
          </a:custGeom>
          <a:solidFill>
            <a:schemeClr val="bg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3" name="Shape 1528"/>
          <p:cNvSpPr/>
          <p:nvPr/>
        </p:nvSpPr>
        <p:spPr>
          <a:xfrm>
            <a:off x="4378533" y="2642039"/>
            <a:ext cx="288688" cy="324798"/>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bg2"/>
          </a:solidFill>
          <a:ln w="127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4" name="TextBox 66"/>
          <p:cNvSpPr txBox="1"/>
          <p:nvPr/>
        </p:nvSpPr>
        <p:spPr>
          <a:xfrm>
            <a:off x="3716580" y="4180698"/>
            <a:ext cx="1559709" cy="340671"/>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5" name="TextBox 67"/>
          <p:cNvSpPr txBox="1"/>
          <p:nvPr/>
        </p:nvSpPr>
        <p:spPr>
          <a:xfrm>
            <a:off x="3716586" y="4036897"/>
            <a:ext cx="1559708" cy="113557"/>
          </a:xfrm>
          <a:prstGeom prst="rect">
            <a:avLst/>
          </a:prstGeom>
          <a:noFill/>
          <a:ln>
            <a:noFill/>
          </a:ln>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评审</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16" name="TextBox 68"/>
          <p:cNvSpPr txBox="1"/>
          <p:nvPr/>
        </p:nvSpPr>
        <p:spPr>
          <a:xfrm>
            <a:off x="5689593" y="1927577"/>
            <a:ext cx="1559709"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7" name="TextBox 69"/>
          <p:cNvSpPr txBox="1"/>
          <p:nvPr/>
        </p:nvSpPr>
        <p:spPr>
          <a:xfrm>
            <a:off x="5689597" y="1783776"/>
            <a:ext cx="1559708"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草图</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18" name="TextBox 70"/>
          <p:cNvSpPr txBox="1"/>
          <p:nvPr/>
        </p:nvSpPr>
        <p:spPr>
          <a:xfrm>
            <a:off x="5689593" y="3185989"/>
            <a:ext cx="1559709"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9" name="TextBox 71"/>
          <p:cNvSpPr txBox="1"/>
          <p:nvPr/>
        </p:nvSpPr>
        <p:spPr>
          <a:xfrm>
            <a:off x="5689597" y="3042187"/>
            <a:ext cx="1559708"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设计</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0" name="TextBox 72"/>
          <p:cNvSpPr txBox="1"/>
          <p:nvPr/>
        </p:nvSpPr>
        <p:spPr>
          <a:xfrm>
            <a:off x="1791937" y="1923463"/>
            <a:ext cx="1559709" cy="340671"/>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1" name="TextBox 73"/>
          <p:cNvSpPr txBox="1"/>
          <p:nvPr/>
        </p:nvSpPr>
        <p:spPr>
          <a:xfrm>
            <a:off x="1791942" y="1779662"/>
            <a:ext cx="1559708" cy="11355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打包</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2" name="TextBox 74"/>
          <p:cNvSpPr txBox="1"/>
          <p:nvPr/>
        </p:nvSpPr>
        <p:spPr>
          <a:xfrm>
            <a:off x="1791937" y="3181875"/>
            <a:ext cx="1559709" cy="340671"/>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3" name="TextBox 75"/>
          <p:cNvSpPr txBox="1"/>
          <p:nvPr/>
        </p:nvSpPr>
        <p:spPr>
          <a:xfrm>
            <a:off x="1791942" y="3038075"/>
            <a:ext cx="1559708" cy="11355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印刷</a:t>
            </a:r>
            <a:endParaRPr lang="en-GB" sz="738"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037611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upRight)">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2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8" presetClass="entr" presetSubtype="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downRight)">
                                      <p:cBhvr>
                                        <p:cTn id="37" dur="500"/>
                                        <p:tgtEl>
                                          <p:spTgt spid="14"/>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par>
                          <p:cTn id="42" fill="hold">
                            <p:stCondLst>
                              <p:cond delay="4000"/>
                            </p:stCondLst>
                            <p:childTnLst>
                              <p:par>
                                <p:cTn id="43" presetID="1"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22" presetClass="entr" presetSubtype="2"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5000"/>
                            </p:stCondLst>
                            <p:childTnLst>
                              <p:par>
                                <p:cTn id="53" presetID="18" presetClass="entr" presetSubtype="9"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strips(upLeft)">
                                      <p:cBhvr>
                                        <p:cTn id="55" dur="500"/>
                                        <p:tgtEl>
                                          <p:spTgt spid="20"/>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5445176" y="3523679"/>
            <a:ext cx="1710438" cy="217958"/>
          </a:xfrm>
          <a:prstGeom prst="rect">
            <a:avLst/>
          </a:prstGeom>
          <a:noFill/>
        </p:spPr>
        <p:txBody>
          <a:bodyPr vert="horz" lIns="91440" tIns="45720" rIns="91440" bIns="45720" rtlCol="0" anchor="ctr">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33" dirty="0" smtClean="0">
                <a:solidFill>
                  <a:schemeClr val="tx1"/>
                </a:solidFill>
                <a:latin typeface="微软雅黑" panose="020B0503020204020204" pitchFamily="34" charset="-122"/>
                <a:ea typeface="微软雅黑" panose="020B0503020204020204" pitchFamily="34" charset="-122"/>
              </a:rPr>
              <a:t>添加标题</a:t>
            </a:r>
            <a:endParaRPr lang="zh-CN" altLang="en-US" sz="1033" dirty="0">
              <a:solidFill>
                <a:schemeClr val="tx1"/>
              </a:solidFill>
              <a:latin typeface="微软雅黑" panose="020B0503020204020204" pitchFamily="34" charset="-122"/>
              <a:ea typeface="微软雅黑" panose="020B0503020204020204" pitchFamily="34" charset="-122"/>
            </a:endParaRPr>
          </a:p>
        </p:txBody>
      </p:sp>
      <p:sp>
        <p:nvSpPr>
          <p:cNvPr id="9" name="Text Placeholder 2"/>
          <p:cNvSpPr txBox="1">
            <a:spLocks/>
          </p:cNvSpPr>
          <p:nvPr/>
        </p:nvSpPr>
        <p:spPr>
          <a:xfrm>
            <a:off x="693348" y="1949981"/>
            <a:ext cx="1710438" cy="217958"/>
          </a:xfrm>
          <a:prstGeom prst="rect">
            <a:avLst/>
          </a:prstGeom>
          <a:noFill/>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033" dirty="0" smtClean="0">
                <a:latin typeface="微软雅黑" panose="020B0503020204020204" pitchFamily="34" charset="-122"/>
                <a:ea typeface="微软雅黑" panose="020B0503020204020204" pitchFamily="34" charset="-122"/>
              </a:rPr>
              <a:t>添加标题</a:t>
            </a:r>
            <a:endParaRPr lang="en-GB" sz="1033" dirty="0">
              <a:latin typeface="微软雅黑" panose="020B0503020204020204" pitchFamily="34" charset="-122"/>
              <a:ea typeface="微软雅黑" panose="020B0503020204020204" pitchFamily="34" charset="-122"/>
            </a:endParaRPr>
          </a:p>
        </p:txBody>
      </p:sp>
      <p:sp>
        <p:nvSpPr>
          <p:cNvPr id="10" name="Text Placeholder 2"/>
          <p:cNvSpPr txBox="1">
            <a:spLocks/>
          </p:cNvSpPr>
          <p:nvPr/>
        </p:nvSpPr>
        <p:spPr>
          <a:xfrm>
            <a:off x="7289800" y="1968233"/>
            <a:ext cx="1709738" cy="219075"/>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33" dirty="0" smtClean="0">
                <a:solidFill>
                  <a:schemeClr val="bg2"/>
                </a:solidFill>
                <a:latin typeface="微软雅黑" panose="020B0503020204020204" pitchFamily="34" charset="-122"/>
                <a:ea typeface="微软雅黑" panose="020B0503020204020204" pitchFamily="34" charset="-122"/>
              </a:rPr>
              <a:t>添加标题</a:t>
            </a:r>
            <a:endParaRPr lang="zh-CN" altLang="en-US" sz="1033" dirty="0">
              <a:solidFill>
                <a:schemeClr val="bg2"/>
              </a:solidFill>
              <a:latin typeface="微软雅黑" panose="020B0503020204020204" pitchFamily="34" charset="-122"/>
              <a:ea typeface="微软雅黑" panose="020B0503020204020204" pitchFamily="34" charset="-122"/>
            </a:endParaRPr>
          </a:p>
        </p:txBody>
      </p:sp>
      <p:sp>
        <p:nvSpPr>
          <p:cNvPr id="11" name="Shape 1938"/>
          <p:cNvSpPr/>
          <p:nvPr/>
        </p:nvSpPr>
        <p:spPr>
          <a:xfrm>
            <a:off x="4504270" y="1868897"/>
            <a:ext cx="1434785" cy="14347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wrap="square" lIns="37498" tIns="37498" rIns="37498" bIns="37498"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2" name="Shape 1939"/>
          <p:cNvSpPr/>
          <p:nvPr/>
        </p:nvSpPr>
        <p:spPr>
          <a:xfrm>
            <a:off x="5965212" y="2040777"/>
            <a:ext cx="229228" cy="1061171"/>
          </a:xfrm>
          <a:custGeom>
            <a:avLst/>
            <a:gdLst/>
            <a:ahLst/>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rgbClr val="D9D9D9"/>
            </a:solidFill>
            <a:prstDash val="solid"/>
            <a:miter lim="400000"/>
          </a:ln>
          <a:effectLst/>
        </p:spPr>
        <p:txBody>
          <a:bodyPr wrap="square" lIns="37498" tIns="37498" rIns="37498" bIns="37498" numCol="1" anchor="ctr">
            <a:noAutofit/>
          </a:bodyPr>
          <a:lstStyle/>
          <a:p>
            <a:pPr lvl="0">
              <a:defRPr sz="3200">
                <a:solidFill>
                  <a:srgbClr val="000000"/>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3" name="Shape 1944"/>
          <p:cNvSpPr/>
          <p:nvPr/>
        </p:nvSpPr>
        <p:spPr>
          <a:xfrm>
            <a:off x="2914593" y="1812107"/>
            <a:ext cx="1605912" cy="16059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wrap="square" lIns="37498" tIns="37498" rIns="37498" bIns="37498"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4" name="Shape 1945"/>
          <p:cNvSpPr/>
          <p:nvPr/>
        </p:nvSpPr>
        <p:spPr>
          <a:xfrm flipH="1">
            <a:off x="2698531" y="2040776"/>
            <a:ext cx="229228" cy="1061171"/>
          </a:xfrm>
          <a:custGeom>
            <a:avLst/>
            <a:gdLst/>
            <a:ahLst/>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rgbClr val="D9D9D9"/>
            </a:solidFill>
            <a:prstDash val="solid"/>
            <a:miter lim="400000"/>
          </a:ln>
          <a:effectLst/>
        </p:spPr>
        <p:txBody>
          <a:bodyPr wrap="square" lIns="37498" tIns="37498" rIns="37498" bIns="37498" numCol="1" anchor="ctr">
            <a:noAutofit/>
          </a:bodyPr>
          <a:lstStyle/>
          <a:p>
            <a:pPr lvl="0">
              <a:defRPr sz="3200">
                <a:solidFill>
                  <a:srgbClr val="000000"/>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nvGrpSpPr>
          <p:cNvPr id="15" name="Group 1988"/>
          <p:cNvGrpSpPr/>
          <p:nvPr/>
        </p:nvGrpSpPr>
        <p:grpSpPr>
          <a:xfrm>
            <a:off x="2829419" y="1707654"/>
            <a:ext cx="3158442" cy="2973251"/>
            <a:chOff x="0" y="0"/>
            <a:chExt cx="8060949" cy="7588305"/>
          </a:xfrm>
        </p:grpSpPr>
        <p:sp>
          <p:nvSpPr>
            <p:cNvPr id="16" name="Shape 1954"/>
            <p:cNvSpPr/>
            <p:nvPr/>
          </p:nvSpPr>
          <p:spPr>
            <a:xfrm>
              <a:off x="5669252" y="2870967"/>
              <a:ext cx="19289" cy="166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7" name="Shape 1955"/>
            <p:cNvSpPr/>
            <p:nvPr/>
          </p:nvSpPr>
          <p:spPr>
            <a:xfrm>
              <a:off x="2979991" y="3252551"/>
              <a:ext cx="2195299" cy="4335755"/>
            </a:xfrm>
            <a:custGeom>
              <a:avLst/>
              <a:gdLst/>
              <a:ahLst/>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8" name="Shape 1956"/>
            <p:cNvSpPr/>
            <p:nvPr/>
          </p:nvSpPr>
          <p:spPr>
            <a:xfrm>
              <a:off x="1017558" y="272560"/>
              <a:ext cx="1050906" cy="1468818"/>
            </a:xfrm>
            <a:custGeom>
              <a:avLst/>
              <a:gdLst/>
              <a:ahLst/>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9" name="Shape 1957"/>
            <p:cNvSpPr/>
            <p:nvPr/>
          </p:nvSpPr>
          <p:spPr>
            <a:xfrm>
              <a:off x="2216823" y="0"/>
              <a:ext cx="941513" cy="1688082"/>
            </a:xfrm>
            <a:custGeom>
              <a:avLst/>
              <a:gdLst/>
              <a:ahLst/>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0" name="Shape 1958"/>
            <p:cNvSpPr/>
            <p:nvPr/>
          </p:nvSpPr>
          <p:spPr>
            <a:xfrm>
              <a:off x="2889138" y="1017557"/>
              <a:ext cx="1468757" cy="1050839"/>
            </a:xfrm>
            <a:custGeom>
              <a:avLst/>
              <a:gdLst/>
              <a:ahLst/>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1" name="Shape 1959"/>
            <p:cNvSpPr/>
            <p:nvPr/>
          </p:nvSpPr>
          <p:spPr>
            <a:xfrm>
              <a:off x="2943650" y="2234993"/>
              <a:ext cx="1688162" cy="941353"/>
            </a:xfrm>
            <a:custGeom>
              <a:avLst/>
              <a:gdLst/>
              <a:ahLst/>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2" name="Shape 1960"/>
            <p:cNvSpPr/>
            <p:nvPr/>
          </p:nvSpPr>
          <p:spPr>
            <a:xfrm>
              <a:off x="2562065" y="2907308"/>
              <a:ext cx="1050119" cy="1468756"/>
            </a:xfrm>
            <a:custGeom>
              <a:avLst/>
              <a:gdLst/>
              <a:ahLst/>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3" name="Shape 1961"/>
            <p:cNvSpPr/>
            <p:nvPr/>
          </p:nvSpPr>
          <p:spPr>
            <a:xfrm>
              <a:off x="1453654" y="2943649"/>
              <a:ext cx="941364" cy="1688108"/>
            </a:xfrm>
            <a:custGeom>
              <a:avLst/>
              <a:gdLst/>
              <a:ahLst/>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4" name="Shape 1962"/>
            <p:cNvSpPr/>
            <p:nvPr/>
          </p:nvSpPr>
          <p:spPr>
            <a:xfrm>
              <a:off x="272560" y="2562065"/>
              <a:ext cx="1468791" cy="1050956"/>
            </a:xfrm>
            <a:custGeom>
              <a:avLst/>
              <a:gdLst/>
              <a:ahLst/>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5" name="Shape 1963"/>
            <p:cNvSpPr/>
            <p:nvPr/>
          </p:nvSpPr>
          <p:spPr>
            <a:xfrm>
              <a:off x="0" y="1471824"/>
              <a:ext cx="1688107" cy="941413"/>
            </a:xfrm>
            <a:custGeom>
              <a:avLst/>
              <a:gdLst/>
              <a:ahLst/>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6" name="Shape 1964"/>
            <p:cNvSpPr/>
            <p:nvPr/>
          </p:nvSpPr>
          <p:spPr>
            <a:xfrm>
              <a:off x="1980604" y="1780726"/>
              <a:ext cx="271678" cy="379579"/>
            </a:xfrm>
            <a:custGeom>
              <a:avLst/>
              <a:gdLst/>
              <a:ahLst/>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7" name="Shape 1965"/>
            <p:cNvSpPr/>
            <p:nvPr/>
          </p:nvSpPr>
          <p:spPr>
            <a:xfrm>
              <a:off x="2289505" y="1726214"/>
              <a:ext cx="243252" cy="436141"/>
            </a:xfrm>
            <a:custGeom>
              <a:avLst/>
              <a:gdLst/>
              <a:ahLst/>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8" name="Shape 1966"/>
            <p:cNvSpPr/>
            <p:nvPr/>
          </p:nvSpPr>
          <p:spPr>
            <a:xfrm>
              <a:off x="2471212" y="1980603"/>
              <a:ext cx="379518" cy="271602"/>
            </a:xfrm>
            <a:custGeom>
              <a:avLst/>
              <a:gdLst/>
              <a:ahLst/>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9" name="Shape 1967"/>
            <p:cNvSpPr/>
            <p:nvPr/>
          </p:nvSpPr>
          <p:spPr>
            <a:xfrm>
              <a:off x="2471212" y="2289505"/>
              <a:ext cx="436337" cy="243217"/>
            </a:xfrm>
            <a:custGeom>
              <a:avLst/>
              <a:gdLst/>
              <a:ahLst/>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0" name="Shape 1968"/>
            <p:cNvSpPr/>
            <p:nvPr/>
          </p:nvSpPr>
          <p:spPr>
            <a:xfrm>
              <a:off x="2380359" y="2471211"/>
              <a:ext cx="271502" cy="379580"/>
            </a:xfrm>
            <a:custGeom>
              <a:avLst/>
              <a:gdLst/>
              <a:ahLst/>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1" name="Shape 1969"/>
            <p:cNvSpPr/>
            <p:nvPr/>
          </p:nvSpPr>
          <p:spPr>
            <a:xfrm>
              <a:off x="2089628" y="2489382"/>
              <a:ext cx="243290" cy="436168"/>
            </a:xfrm>
            <a:custGeom>
              <a:avLst/>
              <a:gdLst/>
              <a:ahLst/>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2" name="Shape 1970"/>
            <p:cNvSpPr/>
            <p:nvPr/>
          </p:nvSpPr>
          <p:spPr>
            <a:xfrm>
              <a:off x="1780726" y="2380358"/>
              <a:ext cx="379492" cy="271605"/>
            </a:xfrm>
            <a:custGeom>
              <a:avLst/>
              <a:gdLst/>
              <a:ahLst/>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3" name="Shape 1971"/>
            <p:cNvSpPr/>
            <p:nvPr/>
          </p:nvSpPr>
          <p:spPr>
            <a:xfrm>
              <a:off x="1708043" y="2089627"/>
              <a:ext cx="436249" cy="243310"/>
            </a:xfrm>
            <a:custGeom>
              <a:avLst/>
              <a:gdLst/>
              <a:ahLst/>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4" name="Shape 1972"/>
            <p:cNvSpPr/>
            <p:nvPr/>
          </p:nvSpPr>
          <p:spPr>
            <a:xfrm>
              <a:off x="5778276" y="254389"/>
              <a:ext cx="753428" cy="1410482"/>
            </a:xfrm>
            <a:custGeom>
              <a:avLst/>
              <a:gdLst/>
              <a:ahLst/>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5" name="Shape 1973"/>
            <p:cNvSpPr/>
            <p:nvPr/>
          </p:nvSpPr>
          <p:spPr>
            <a:xfrm>
              <a:off x="6505103" y="854021"/>
              <a:ext cx="1011473" cy="993383"/>
            </a:xfrm>
            <a:custGeom>
              <a:avLst/>
              <a:gdLst/>
              <a:ahLst/>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6" name="Shape 1974"/>
            <p:cNvSpPr/>
            <p:nvPr/>
          </p:nvSpPr>
          <p:spPr>
            <a:xfrm>
              <a:off x="6650468" y="1871579"/>
              <a:ext cx="1410482" cy="753469"/>
            </a:xfrm>
            <a:custGeom>
              <a:avLst/>
              <a:gdLst/>
              <a:ahLst/>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7" name="Shape 1975"/>
            <p:cNvSpPr/>
            <p:nvPr/>
          </p:nvSpPr>
          <p:spPr>
            <a:xfrm>
              <a:off x="6450591" y="2616577"/>
              <a:ext cx="993483" cy="1011294"/>
            </a:xfrm>
            <a:custGeom>
              <a:avLst/>
              <a:gdLst/>
              <a:ahLst/>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8" name="Shape 1976"/>
            <p:cNvSpPr/>
            <p:nvPr/>
          </p:nvSpPr>
          <p:spPr>
            <a:xfrm>
              <a:off x="5687423" y="2743772"/>
              <a:ext cx="753511" cy="1410509"/>
            </a:xfrm>
            <a:custGeom>
              <a:avLst/>
              <a:gdLst/>
              <a:ahLst/>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9" name="Shape 1977"/>
            <p:cNvSpPr/>
            <p:nvPr/>
          </p:nvSpPr>
          <p:spPr>
            <a:xfrm>
              <a:off x="4688035" y="2543894"/>
              <a:ext cx="1011316" cy="993282"/>
            </a:xfrm>
            <a:custGeom>
              <a:avLst/>
              <a:gdLst/>
              <a:ahLst/>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0" name="Shape 1978"/>
            <p:cNvSpPr/>
            <p:nvPr/>
          </p:nvSpPr>
          <p:spPr>
            <a:xfrm>
              <a:off x="4161085" y="1780726"/>
              <a:ext cx="1410456" cy="753462"/>
            </a:xfrm>
            <a:custGeom>
              <a:avLst/>
              <a:gdLst/>
              <a:ahLst/>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1" name="Shape 1979"/>
            <p:cNvSpPr/>
            <p:nvPr/>
          </p:nvSpPr>
          <p:spPr>
            <a:xfrm>
              <a:off x="4760718" y="781339"/>
              <a:ext cx="993436" cy="1011409"/>
            </a:xfrm>
            <a:custGeom>
              <a:avLst/>
              <a:gdLst/>
              <a:ahLst/>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2" name="Shape 1980"/>
            <p:cNvSpPr/>
            <p:nvPr/>
          </p:nvSpPr>
          <p:spPr>
            <a:xfrm>
              <a:off x="6014494" y="1708043"/>
              <a:ext cx="194627" cy="364507"/>
            </a:xfrm>
            <a:custGeom>
              <a:avLst/>
              <a:gdLst/>
              <a:ahLst/>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3" name="Shape 1981"/>
            <p:cNvSpPr/>
            <p:nvPr/>
          </p:nvSpPr>
          <p:spPr>
            <a:xfrm>
              <a:off x="6214372" y="1853408"/>
              <a:ext cx="261329" cy="256714"/>
            </a:xfrm>
            <a:custGeom>
              <a:avLst/>
              <a:gdLst/>
              <a:ahLst/>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4" name="Shape 1982"/>
            <p:cNvSpPr/>
            <p:nvPr/>
          </p:nvSpPr>
          <p:spPr>
            <a:xfrm>
              <a:off x="6250713" y="2125969"/>
              <a:ext cx="364372" cy="194740"/>
            </a:xfrm>
            <a:custGeom>
              <a:avLst/>
              <a:gdLst/>
              <a:ahLst/>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5" name="Shape 1983"/>
            <p:cNvSpPr/>
            <p:nvPr/>
          </p:nvSpPr>
          <p:spPr>
            <a:xfrm>
              <a:off x="6196202" y="2307676"/>
              <a:ext cx="256785" cy="261332"/>
            </a:xfrm>
            <a:custGeom>
              <a:avLst/>
              <a:gdLst/>
              <a:ahLst/>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6" name="Shape 1984"/>
            <p:cNvSpPr/>
            <p:nvPr/>
          </p:nvSpPr>
          <p:spPr>
            <a:xfrm>
              <a:off x="5996324" y="2344017"/>
              <a:ext cx="194747" cy="364514"/>
            </a:xfrm>
            <a:custGeom>
              <a:avLst/>
              <a:gdLst/>
              <a:ahLst/>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7" name="Shape 1985"/>
            <p:cNvSpPr/>
            <p:nvPr/>
          </p:nvSpPr>
          <p:spPr>
            <a:xfrm>
              <a:off x="5741934" y="2289505"/>
              <a:ext cx="261372" cy="256676"/>
            </a:xfrm>
            <a:custGeom>
              <a:avLst/>
              <a:gdLst/>
              <a:ahLst/>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8" name="Shape 1986"/>
            <p:cNvSpPr/>
            <p:nvPr/>
          </p:nvSpPr>
          <p:spPr>
            <a:xfrm>
              <a:off x="5596569" y="2089627"/>
              <a:ext cx="364461" cy="194769"/>
            </a:xfrm>
            <a:custGeom>
              <a:avLst/>
              <a:gdLst/>
              <a:ahLst/>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9" name="Shape 1987"/>
            <p:cNvSpPr/>
            <p:nvPr/>
          </p:nvSpPr>
          <p:spPr>
            <a:xfrm>
              <a:off x="5760105" y="1835238"/>
              <a:ext cx="256790" cy="261429"/>
            </a:xfrm>
            <a:custGeom>
              <a:avLst/>
              <a:gdLst/>
              <a:ahLst/>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solidFill>
              <a:srgbClr val="F1F1F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50" name="Shape 1989"/>
          <p:cNvSpPr/>
          <p:nvPr/>
        </p:nvSpPr>
        <p:spPr>
          <a:xfrm>
            <a:off x="3997041" y="2982071"/>
            <a:ext cx="860163" cy="1698836"/>
          </a:xfrm>
          <a:custGeom>
            <a:avLst/>
            <a:gdLst/>
            <a:ahLst/>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rgbClr val="D9D9D9"/>
          </a:solidFill>
          <a:ln w="12700">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nvGrpSpPr>
          <p:cNvPr id="51" name="Group 2006"/>
          <p:cNvGrpSpPr/>
          <p:nvPr/>
        </p:nvGrpSpPr>
        <p:grpSpPr>
          <a:xfrm>
            <a:off x="2829422" y="1707657"/>
            <a:ext cx="1814838" cy="1814816"/>
            <a:chOff x="0" y="0"/>
            <a:chExt cx="4631811" cy="4631756"/>
          </a:xfrm>
          <a:solidFill>
            <a:schemeClr val="tx1"/>
          </a:solidFill>
        </p:grpSpPr>
        <p:sp>
          <p:nvSpPr>
            <p:cNvPr id="52" name="Shape 1990"/>
            <p:cNvSpPr/>
            <p:nvPr/>
          </p:nvSpPr>
          <p:spPr>
            <a:xfrm>
              <a:off x="1017558" y="272560"/>
              <a:ext cx="1050906" cy="1468818"/>
            </a:xfrm>
            <a:custGeom>
              <a:avLst/>
              <a:gdLst/>
              <a:ahLst/>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3" name="Shape 1991"/>
            <p:cNvSpPr/>
            <p:nvPr/>
          </p:nvSpPr>
          <p:spPr>
            <a:xfrm>
              <a:off x="2216823" y="0"/>
              <a:ext cx="941513" cy="1688082"/>
            </a:xfrm>
            <a:custGeom>
              <a:avLst/>
              <a:gdLst/>
              <a:ahLst/>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4" name="Shape 1992"/>
            <p:cNvSpPr/>
            <p:nvPr/>
          </p:nvSpPr>
          <p:spPr>
            <a:xfrm>
              <a:off x="2889138" y="1017557"/>
              <a:ext cx="1468757" cy="1050839"/>
            </a:xfrm>
            <a:custGeom>
              <a:avLst/>
              <a:gdLst/>
              <a:ahLst/>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5" name="Shape 1993"/>
            <p:cNvSpPr/>
            <p:nvPr/>
          </p:nvSpPr>
          <p:spPr>
            <a:xfrm>
              <a:off x="2943650" y="2234993"/>
              <a:ext cx="1688162" cy="941353"/>
            </a:xfrm>
            <a:custGeom>
              <a:avLst/>
              <a:gdLst/>
              <a:ahLst/>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6" name="Shape 1994"/>
            <p:cNvSpPr/>
            <p:nvPr/>
          </p:nvSpPr>
          <p:spPr>
            <a:xfrm>
              <a:off x="2562065" y="2907308"/>
              <a:ext cx="1050119" cy="1468756"/>
            </a:xfrm>
            <a:custGeom>
              <a:avLst/>
              <a:gdLst/>
              <a:ahLst/>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7" name="Shape 1995"/>
            <p:cNvSpPr/>
            <p:nvPr/>
          </p:nvSpPr>
          <p:spPr>
            <a:xfrm>
              <a:off x="1453654" y="2943649"/>
              <a:ext cx="941364" cy="1688108"/>
            </a:xfrm>
            <a:custGeom>
              <a:avLst/>
              <a:gdLst/>
              <a:ahLst/>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8" name="Shape 1996"/>
            <p:cNvSpPr/>
            <p:nvPr/>
          </p:nvSpPr>
          <p:spPr>
            <a:xfrm>
              <a:off x="272560" y="2562065"/>
              <a:ext cx="1468791" cy="1050956"/>
            </a:xfrm>
            <a:custGeom>
              <a:avLst/>
              <a:gdLst/>
              <a:ahLst/>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59" name="Shape 1997"/>
            <p:cNvSpPr/>
            <p:nvPr/>
          </p:nvSpPr>
          <p:spPr>
            <a:xfrm>
              <a:off x="0" y="1471824"/>
              <a:ext cx="1688107" cy="941413"/>
            </a:xfrm>
            <a:custGeom>
              <a:avLst/>
              <a:gdLst/>
              <a:ahLst/>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0" name="Shape 1998"/>
            <p:cNvSpPr/>
            <p:nvPr/>
          </p:nvSpPr>
          <p:spPr>
            <a:xfrm>
              <a:off x="1980604" y="1780726"/>
              <a:ext cx="271678" cy="379579"/>
            </a:xfrm>
            <a:custGeom>
              <a:avLst/>
              <a:gdLst/>
              <a:ahLst/>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1" name="Shape 1999"/>
            <p:cNvSpPr/>
            <p:nvPr/>
          </p:nvSpPr>
          <p:spPr>
            <a:xfrm>
              <a:off x="2289505" y="1726214"/>
              <a:ext cx="243252" cy="436141"/>
            </a:xfrm>
            <a:custGeom>
              <a:avLst/>
              <a:gdLst/>
              <a:ahLst/>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2" name="Shape 2000"/>
            <p:cNvSpPr/>
            <p:nvPr/>
          </p:nvSpPr>
          <p:spPr>
            <a:xfrm>
              <a:off x="2471212" y="1980603"/>
              <a:ext cx="379518" cy="271602"/>
            </a:xfrm>
            <a:custGeom>
              <a:avLst/>
              <a:gdLst/>
              <a:ahLst/>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3" name="Shape 2001"/>
            <p:cNvSpPr/>
            <p:nvPr/>
          </p:nvSpPr>
          <p:spPr>
            <a:xfrm>
              <a:off x="2471212" y="2289505"/>
              <a:ext cx="436337" cy="243217"/>
            </a:xfrm>
            <a:custGeom>
              <a:avLst/>
              <a:gdLst/>
              <a:ahLst/>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4" name="Shape 2002"/>
            <p:cNvSpPr/>
            <p:nvPr/>
          </p:nvSpPr>
          <p:spPr>
            <a:xfrm>
              <a:off x="2380359" y="2471211"/>
              <a:ext cx="271502" cy="379580"/>
            </a:xfrm>
            <a:custGeom>
              <a:avLst/>
              <a:gdLst/>
              <a:ahLst/>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5" name="Shape 2003"/>
            <p:cNvSpPr/>
            <p:nvPr/>
          </p:nvSpPr>
          <p:spPr>
            <a:xfrm>
              <a:off x="2089628" y="2489382"/>
              <a:ext cx="243290" cy="436168"/>
            </a:xfrm>
            <a:custGeom>
              <a:avLst/>
              <a:gdLst/>
              <a:ahLst/>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6" name="Shape 2004"/>
            <p:cNvSpPr/>
            <p:nvPr/>
          </p:nvSpPr>
          <p:spPr>
            <a:xfrm>
              <a:off x="1780726" y="2380358"/>
              <a:ext cx="379492" cy="271605"/>
            </a:xfrm>
            <a:custGeom>
              <a:avLst/>
              <a:gdLst/>
              <a:ahLst/>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67" name="Shape 2005"/>
            <p:cNvSpPr/>
            <p:nvPr/>
          </p:nvSpPr>
          <p:spPr>
            <a:xfrm>
              <a:off x="1708043" y="2089627"/>
              <a:ext cx="436249" cy="243310"/>
            </a:xfrm>
            <a:custGeom>
              <a:avLst/>
              <a:gdLst/>
              <a:ahLst/>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68" name="Group 2024"/>
          <p:cNvGrpSpPr/>
          <p:nvPr/>
        </p:nvGrpSpPr>
        <p:grpSpPr>
          <a:xfrm>
            <a:off x="4459815" y="1807332"/>
            <a:ext cx="1528046" cy="1528056"/>
            <a:chOff x="0" y="0"/>
            <a:chExt cx="3899863" cy="3899890"/>
          </a:xfrm>
          <a:solidFill>
            <a:schemeClr val="accent1"/>
          </a:solidFill>
        </p:grpSpPr>
        <p:sp>
          <p:nvSpPr>
            <p:cNvPr id="69" name="Shape 2007"/>
            <p:cNvSpPr/>
            <p:nvPr/>
          </p:nvSpPr>
          <p:spPr>
            <a:xfrm>
              <a:off x="1508166" y="2616577"/>
              <a:ext cx="19289" cy="1662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0" name="Shape 2008"/>
            <p:cNvSpPr/>
            <p:nvPr/>
          </p:nvSpPr>
          <p:spPr>
            <a:xfrm>
              <a:off x="1617190" y="0"/>
              <a:ext cx="753428" cy="1410481"/>
            </a:xfrm>
            <a:custGeom>
              <a:avLst/>
              <a:gdLst/>
              <a:ahLst/>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1" name="Shape 2009"/>
            <p:cNvSpPr/>
            <p:nvPr/>
          </p:nvSpPr>
          <p:spPr>
            <a:xfrm>
              <a:off x="2344018" y="599632"/>
              <a:ext cx="1011473" cy="993383"/>
            </a:xfrm>
            <a:custGeom>
              <a:avLst/>
              <a:gdLst/>
              <a:ahLst/>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2" name="Shape 2010"/>
            <p:cNvSpPr/>
            <p:nvPr/>
          </p:nvSpPr>
          <p:spPr>
            <a:xfrm>
              <a:off x="2489382" y="1617190"/>
              <a:ext cx="1410482" cy="753469"/>
            </a:xfrm>
            <a:custGeom>
              <a:avLst/>
              <a:gdLst/>
              <a:ahLst/>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3" name="Shape 2011"/>
            <p:cNvSpPr/>
            <p:nvPr/>
          </p:nvSpPr>
          <p:spPr>
            <a:xfrm>
              <a:off x="2289505" y="2362187"/>
              <a:ext cx="993484" cy="1011294"/>
            </a:xfrm>
            <a:custGeom>
              <a:avLst/>
              <a:gdLst/>
              <a:ahLst/>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4" name="Shape 2012"/>
            <p:cNvSpPr/>
            <p:nvPr/>
          </p:nvSpPr>
          <p:spPr>
            <a:xfrm>
              <a:off x="1526337" y="2489382"/>
              <a:ext cx="753511" cy="1410509"/>
            </a:xfrm>
            <a:custGeom>
              <a:avLst/>
              <a:gdLst/>
              <a:ahLst/>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5" name="Shape 2013"/>
            <p:cNvSpPr/>
            <p:nvPr/>
          </p:nvSpPr>
          <p:spPr>
            <a:xfrm>
              <a:off x="526950" y="2289505"/>
              <a:ext cx="1011316" cy="993281"/>
            </a:xfrm>
            <a:custGeom>
              <a:avLst/>
              <a:gdLst/>
              <a:ahLst/>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6" name="Shape 2014"/>
            <p:cNvSpPr/>
            <p:nvPr/>
          </p:nvSpPr>
          <p:spPr>
            <a:xfrm>
              <a:off x="0" y="1526336"/>
              <a:ext cx="1410456" cy="753462"/>
            </a:xfrm>
            <a:custGeom>
              <a:avLst/>
              <a:gdLst/>
              <a:ahLst/>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7" name="Shape 2015"/>
            <p:cNvSpPr/>
            <p:nvPr/>
          </p:nvSpPr>
          <p:spPr>
            <a:xfrm>
              <a:off x="599632" y="526949"/>
              <a:ext cx="993437" cy="1011410"/>
            </a:xfrm>
            <a:custGeom>
              <a:avLst/>
              <a:gdLst/>
              <a:ahLst/>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8" name="Shape 2016"/>
            <p:cNvSpPr/>
            <p:nvPr/>
          </p:nvSpPr>
          <p:spPr>
            <a:xfrm>
              <a:off x="1853409" y="1453654"/>
              <a:ext cx="194627" cy="364506"/>
            </a:xfrm>
            <a:custGeom>
              <a:avLst/>
              <a:gdLst/>
              <a:ahLst/>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79" name="Shape 2017"/>
            <p:cNvSpPr/>
            <p:nvPr/>
          </p:nvSpPr>
          <p:spPr>
            <a:xfrm>
              <a:off x="2053287" y="1599019"/>
              <a:ext cx="261328" cy="256713"/>
            </a:xfrm>
            <a:custGeom>
              <a:avLst/>
              <a:gdLst/>
              <a:ahLst/>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0" name="Shape 2018"/>
            <p:cNvSpPr/>
            <p:nvPr/>
          </p:nvSpPr>
          <p:spPr>
            <a:xfrm>
              <a:off x="2089628" y="1871579"/>
              <a:ext cx="364372" cy="194741"/>
            </a:xfrm>
            <a:custGeom>
              <a:avLst/>
              <a:gdLst/>
              <a:ahLst/>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1" name="Shape 2019"/>
            <p:cNvSpPr/>
            <p:nvPr/>
          </p:nvSpPr>
          <p:spPr>
            <a:xfrm>
              <a:off x="2035116" y="2053286"/>
              <a:ext cx="256786" cy="261332"/>
            </a:xfrm>
            <a:custGeom>
              <a:avLst/>
              <a:gdLst/>
              <a:ahLst/>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2" name="Shape 2020"/>
            <p:cNvSpPr/>
            <p:nvPr/>
          </p:nvSpPr>
          <p:spPr>
            <a:xfrm>
              <a:off x="1835238" y="2089627"/>
              <a:ext cx="194747" cy="364514"/>
            </a:xfrm>
            <a:custGeom>
              <a:avLst/>
              <a:gdLst/>
              <a:ahLst/>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3" name="Shape 2021"/>
            <p:cNvSpPr/>
            <p:nvPr/>
          </p:nvSpPr>
          <p:spPr>
            <a:xfrm>
              <a:off x="1580849" y="2035115"/>
              <a:ext cx="261372" cy="256676"/>
            </a:xfrm>
            <a:custGeom>
              <a:avLst/>
              <a:gdLst/>
              <a:ahLst/>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4" name="Shape 2022"/>
            <p:cNvSpPr/>
            <p:nvPr/>
          </p:nvSpPr>
          <p:spPr>
            <a:xfrm>
              <a:off x="1435483" y="1835238"/>
              <a:ext cx="364461" cy="194769"/>
            </a:xfrm>
            <a:custGeom>
              <a:avLst/>
              <a:gdLst/>
              <a:ahLst/>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5" name="Shape 2023"/>
            <p:cNvSpPr/>
            <p:nvPr/>
          </p:nvSpPr>
          <p:spPr>
            <a:xfrm>
              <a:off x="1599019" y="1580848"/>
              <a:ext cx="256791" cy="261429"/>
            </a:xfrm>
            <a:custGeom>
              <a:avLst/>
              <a:gdLst/>
              <a:ahLst/>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solidFill>
              <a:schemeClr val="bg2"/>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86" name="Shape 2025"/>
          <p:cNvSpPr/>
          <p:nvPr/>
        </p:nvSpPr>
        <p:spPr>
          <a:xfrm>
            <a:off x="4931882" y="3596818"/>
            <a:ext cx="229228" cy="1061171"/>
          </a:xfrm>
          <a:custGeom>
            <a:avLst/>
            <a:gdLst/>
            <a:ahLst/>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rgbClr val="D9D9D9"/>
            </a:solidFill>
            <a:prstDash val="solid"/>
            <a:miter lim="400000"/>
          </a:ln>
          <a:effectLst/>
        </p:spPr>
        <p:txBody>
          <a:bodyPr wrap="square" lIns="37498" tIns="37498" rIns="37498" bIns="37498" numCol="1" anchor="ctr">
            <a:noAutofit/>
          </a:bodyPr>
          <a:lstStyle/>
          <a:p>
            <a:pPr lvl="0">
              <a:defRPr sz="3200">
                <a:solidFill>
                  <a:srgbClr val="000000"/>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87" name="Shape 2029"/>
          <p:cNvSpPr/>
          <p:nvPr/>
        </p:nvSpPr>
        <p:spPr>
          <a:xfrm>
            <a:off x="5118343" y="2968806"/>
            <a:ext cx="174428" cy="174428"/>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88" name="Shape 2030"/>
          <p:cNvSpPr/>
          <p:nvPr/>
        </p:nvSpPr>
        <p:spPr>
          <a:xfrm>
            <a:off x="5460089" y="2834580"/>
            <a:ext cx="166673" cy="174428"/>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89" name="Shape 2031"/>
          <p:cNvSpPr/>
          <p:nvPr/>
        </p:nvSpPr>
        <p:spPr>
          <a:xfrm>
            <a:off x="5184958" y="1983601"/>
            <a:ext cx="107625" cy="174428"/>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90" name="Shape 2032"/>
          <p:cNvSpPr/>
          <p:nvPr/>
        </p:nvSpPr>
        <p:spPr>
          <a:xfrm>
            <a:off x="4806788" y="2130013"/>
            <a:ext cx="166673" cy="166673"/>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grpSp>
        <p:nvGrpSpPr>
          <p:cNvPr id="91" name="Group 2035"/>
          <p:cNvGrpSpPr/>
          <p:nvPr/>
        </p:nvGrpSpPr>
        <p:grpSpPr>
          <a:xfrm>
            <a:off x="5636083" y="2527082"/>
            <a:ext cx="136006" cy="118416"/>
            <a:chOff x="0" y="0"/>
            <a:chExt cx="347110" cy="302220"/>
          </a:xfrm>
        </p:grpSpPr>
        <p:sp>
          <p:nvSpPr>
            <p:cNvPr id="92" name="Shape 2033"/>
            <p:cNvSpPr/>
            <p:nvPr/>
          </p:nvSpPr>
          <p:spPr>
            <a:xfrm>
              <a:off x="15419" y="0"/>
              <a:ext cx="315879" cy="88554"/>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FFFFFF"/>
            </a:solidFill>
            <a:ln w="12700" cap="flat">
              <a:noFill/>
              <a:miter lim="400000"/>
            </a:ln>
            <a:effectLst/>
          </p:spPr>
          <p:txBody>
            <a:bodyPr wrap="square" lIns="28123" tIns="28123" rIns="28123" bIns="28123" numCol="1" anchor="ctr">
              <a:noAutofit/>
            </a:bodyP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93" name="Shape 2034"/>
            <p:cNvSpPr/>
            <p:nvPr/>
          </p:nvSpPr>
          <p:spPr>
            <a:xfrm>
              <a:off x="0" y="109185"/>
              <a:ext cx="347111" cy="19303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FFFFFF"/>
            </a:solidFill>
            <a:ln w="12700" cap="flat">
              <a:noFill/>
              <a:miter lim="400000"/>
            </a:ln>
            <a:effectLst/>
          </p:spPr>
          <p:txBody>
            <a:bodyPr wrap="square" lIns="28123" tIns="28123" rIns="28123" bIns="28123" numCol="1" anchor="ctr">
              <a:noAutofit/>
            </a:bodyP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grpSp>
      <p:sp>
        <p:nvSpPr>
          <p:cNvPr id="94" name="Shape 2036"/>
          <p:cNvSpPr/>
          <p:nvPr/>
        </p:nvSpPr>
        <p:spPr>
          <a:xfrm>
            <a:off x="5521299" y="2154688"/>
            <a:ext cx="116673" cy="166673"/>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95" name="Shape 2037"/>
          <p:cNvSpPr/>
          <p:nvPr/>
        </p:nvSpPr>
        <p:spPr>
          <a:xfrm>
            <a:off x="4638409" y="2494769"/>
            <a:ext cx="174428" cy="113373"/>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96" name="Shape 2038"/>
          <p:cNvSpPr/>
          <p:nvPr/>
        </p:nvSpPr>
        <p:spPr>
          <a:xfrm>
            <a:off x="4793933" y="2821619"/>
            <a:ext cx="132660" cy="166673"/>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28123" tIns="28123" rIns="28123" bIns="28123" anchor="ct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
        <p:nvSpPr>
          <p:cNvPr id="97" name="TextBox 166"/>
          <p:cNvSpPr txBox="1"/>
          <p:nvPr/>
        </p:nvSpPr>
        <p:spPr>
          <a:xfrm>
            <a:off x="6456683" y="2232557"/>
            <a:ext cx="1755397" cy="794898"/>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738" dirty="0">
              <a:solidFill>
                <a:schemeClr val="accent1"/>
              </a:solidFill>
              <a:latin typeface="微软雅黑" panose="020B0503020204020204" pitchFamily="34" charset="-122"/>
              <a:ea typeface="微软雅黑" panose="020B0503020204020204" pitchFamily="34" charset="-122"/>
            </a:endParaRPr>
          </a:p>
          <a:p>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字以内，据统计每页幻灯片的最好控制在</a:t>
            </a:r>
            <a:r>
              <a:rPr lang="en-US" altLang="zh-CN" sz="738" dirty="0">
                <a:solidFill>
                  <a:schemeClr val="accent1"/>
                </a:solidFill>
                <a:latin typeface="微软雅黑" panose="020B0503020204020204" pitchFamily="34" charset="-122"/>
                <a:ea typeface="微软雅黑" panose="020B0503020204020204" pitchFamily="34" charset="-122"/>
              </a:rPr>
              <a:t>5</a:t>
            </a:r>
            <a:r>
              <a:rPr lang="zh-CN" altLang="en-US" sz="738" dirty="0">
                <a:solidFill>
                  <a:schemeClr val="accent1"/>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p>
        </p:txBody>
      </p:sp>
      <p:sp>
        <p:nvSpPr>
          <p:cNvPr id="98" name="TextBox 168"/>
          <p:cNvSpPr txBox="1"/>
          <p:nvPr/>
        </p:nvSpPr>
        <p:spPr>
          <a:xfrm>
            <a:off x="5441338" y="3787505"/>
            <a:ext cx="1755397" cy="794898"/>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738" dirty="0">
              <a:solidFill>
                <a:schemeClr val="accent1"/>
              </a:solidFill>
              <a:latin typeface="微软雅黑" panose="020B0503020204020204" pitchFamily="34" charset="-122"/>
              <a:ea typeface="微软雅黑" panose="020B0503020204020204" pitchFamily="34" charset="-122"/>
            </a:endParaRPr>
          </a:p>
          <a:p>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字以内，据统计每页幻灯片的最好控制在</a:t>
            </a:r>
            <a:r>
              <a:rPr lang="en-US" altLang="zh-CN" sz="738" dirty="0">
                <a:solidFill>
                  <a:schemeClr val="accent1"/>
                </a:solidFill>
                <a:latin typeface="微软雅黑" panose="020B0503020204020204" pitchFamily="34" charset="-122"/>
                <a:ea typeface="微软雅黑" panose="020B0503020204020204" pitchFamily="34" charset="-122"/>
              </a:rPr>
              <a:t>5</a:t>
            </a:r>
            <a:r>
              <a:rPr lang="zh-CN" altLang="en-US" sz="738" dirty="0">
                <a:solidFill>
                  <a:schemeClr val="accent1"/>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p>
        </p:txBody>
      </p:sp>
      <p:sp>
        <p:nvSpPr>
          <p:cNvPr id="99" name="TextBox 170"/>
          <p:cNvSpPr txBox="1"/>
          <p:nvPr/>
        </p:nvSpPr>
        <p:spPr>
          <a:xfrm>
            <a:off x="689508" y="2213808"/>
            <a:ext cx="1755397" cy="794898"/>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a:t>
            </a:r>
          </a:p>
          <a:p>
            <a:pPr algn="r"/>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字以内，据统计每页幻灯片的最好控制在</a:t>
            </a:r>
            <a:r>
              <a:rPr lang="en-US" altLang="zh-CN" sz="738" dirty="0">
                <a:solidFill>
                  <a:schemeClr val="accent1"/>
                </a:solidFill>
                <a:latin typeface="微软雅黑" panose="020B0503020204020204" pitchFamily="34" charset="-122"/>
                <a:ea typeface="微软雅黑" panose="020B0503020204020204" pitchFamily="34" charset="-122"/>
              </a:rPr>
              <a:t>5</a:t>
            </a:r>
            <a:r>
              <a:rPr lang="zh-CN" altLang="en-US" sz="738" dirty="0">
                <a:solidFill>
                  <a:schemeClr val="accent1"/>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p>
        </p:txBody>
      </p:sp>
    </p:spTree>
    <p:extLst>
      <p:ext uri="{BB962C8B-B14F-4D97-AF65-F5344CB8AC3E}">
        <p14:creationId xmlns:p14="http://schemas.microsoft.com/office/powerpoint/2010/main" val="101800580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500"/>
                                        <p:tgtEl>
                                          <p:spTgt spid="8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fade">
                                      <p:cBhvr>
                                        <p:cTn id="19" dur="500"/>
                                        <p:tgtEl>
                                          <p:spTgt spid="94"/>
                                        </p:tgtEl>
                                      </p:cBhvr>
                                    </p:animEffect>
                                  </p:childTnLst>
                                </p:cTn>
                              </p:par>
                              <p:par>
                                <p:cTn id="20" presetID="10" presetClass="entr" presetSubtype="0" fill="hold" nodeType="with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fade">
                                      <p:cBhvr>
                                        <p:cTn id="22" dur="500"/>
                                        <p:tgtEl>
                                          <p:spTgt spid="9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500"/>
                                        <p:tgtEl>
                                          <p:spTgt spid="8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1000"/>
                            </p:stCondLst>
                            <p:childTnLst>
                              <p:par>
                                <p:cTn id="37" presetID="1" presetClass="entr" presetSubtype="0"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wipe(left)">
                                      <p:cBhvr>
                                        <p:cTn id="45" dur="500"/>
                                        <p:tgtEl>
                                          <p:spTgt spid="98"/>
                                        </p:tgtEl>
                                      </p:cBhvr>
                                    </p:animEffec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2500"/>
                            </p:stCondLst>
                            <p:childTnLst>
                              <p:par>
                                <p:cTn id="55" presetID="1"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10">
                                            <p:txEl>
                                              <p:pRg st="0" end="0"/>
                                            </p:txEl>
                                          </p:spTgt>
                                        </p:tgtEl>
                                        <p:attrNameLst>
                                          <p:attrName>style.visibility</p:attrName>
                                        </p:attrNameLst>
                                      </p:cBhvr>
                                      <p:to>
                                        <p:strVal val="visible"/>
                                      </p:to>
                                    </p:set>
                                    <p:animEffect transition="in" filter="wipe(left)">
                                      <p:cBhvr>
                                        <p:cTn id="60" dur="500"/>
                                        <p:tgtEl>
                                          <p:spTgt spid="10">
                                            <p:txEl>
                                              <p:pRg st="0" end="0"/>
                                            </p:txEl>
                                          </p:spTgt>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wipe(left)">
                                      <p:cBhvr>
                                        <p:cTn id="63" dur="500"/>
                                        <p:tgtEl>
                                          <p:spTgt spid="97"/>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childTnLst>
                          </p:cTn>
                        </p:par>
                        <p:par>
                          <p:cTn id="68" fill="hold">
                            <p:stCondLst>
                              <p:cond delay="3500"/>
                            </p:stCondLst>
                            <p:childTnLst>
                              <p:par>
                                <p:cTn id="69" presetID="22" presetClass="entr" presetSubtype="2"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par>
                          <p:cTn id="72" fill="hold">
                            <p:stCondLst>
                              <p:cond delay="4000"/>
                            </p:stCondLst>
                            <p:childTnLst>
                              <p:par>
                                <p:cTn id="73" presetID="1"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childTnLst>
                          </p:cTn>
                        </p:par>
                        <p:par>
                          <p:cTn id="75" fill="hold">
                            <p:stCondLst>
                              <p:cond delay="4000"/>
                            </p:stCondLst>
                            <p:childTnLst>
                              <p:par>
                                <p:cTn id="76" presetID="22" presetClass="entr" presetSubtype="2" fill="hold" grpId="0" nodeType="afterEffect">
                                  <p:stCondLst>
                                    <p:cond delay="0"/>
                                  </p:stCondLst>
                                  <p:childTnLst>
                                    <p:set>
                                      <p:cBhvr>
                                        <p:cTn id="77" dur="1" fill="hold">
                                          <p:stCondLst>
                                            <p:cond delay="0"/>
                                          </p:stCondLst>
                                        </p:cTn>
                                        <p:tgtEl>
                                          <p:spTgt spid="9">
                                            <p:txEl>
                                              <p:pRg st="0" end="0"/>
                                            </p:txEl>
                                          </p:spTgt>
                                        </p:tgtEl>
                                        <p:attrNameLst>
                                          <p:attrName>style.visibility</p:attrName>
                                        </p:attrNameLst>
                                      </p:cBhvr>
                                      <p:to>
                                        <p:strVal val="visible"/>
                                      </p:to>
                                    </p:set>
                                    <p:animEffect transition="in" filter="wipe(right)">
                                      <p:cBhvr>
                                        <p:cTn id="78" dur="500"/>
                                        <p:tgtEl>
                                          <p:spTgt spid="9">
                                            <p:txEl>
                                              <p:pRg st="0" end="0"/>
                                            </p:txEl>
                                          </p:spTgt>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wipe(right)">
                                      <p:cBhvr>
                                        <p:cTn id="8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build="p"/>
      <p:bldP spid="11" grpId="0" animBg="1"/>
      <p:bldP spid="12" grpId="0" animBg="1"/>
      <p:bldP spid="13" grpId="0" animBg="1"/>
      <p:bldP spid="14" grpId="0" animBg="1"/>
      <p:bldP spid="50" grpId="0" animBg="1"/>
      <p:bldP spid="86" grpId="0" animBg="1"/>
      <p:bldP spid="87" grpId="0" animBg="1"/>
      <p:bldP spid="88" grpId="0" animBg="1"/>
      <p:bldP spid="89" grpId="0" animBg="1"/>
      <p:bldP spid="90" grpId="0" animBg="1"/>
      <p:bldP spid="94" grpId="0" animBg="1"/>
      <p:bldP spid="95" grpId="0" animBg="1"/>
      <p:bldP spid="96" grpId="0" animBg="1"/>
      <p:bldP spid="97" grpId="0"/>
      <p:bldP spid="98" grpId="0"/>
      <p:bldP spid="9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2514496" y="2930536"/>
            <a:ext cx="670744" cy="217958"/>
          </a:xfrm>
          <a:prstGeom prst="rect">
            <a:avLst/>
          </a:prstGeom>
          <a:noFill/>
        </p:spPr>
        <p:txBody>
          <a:bodyPr vert="horz" lIns="91440" tIns="45720" rIns="91440" bIns="45720" rtlCol="0" anchor="ctr">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329" smtClean="0">
                <a:solidFill>
                  <a:schemeClr val="accent1"/>
                </a:solidFill>
                <a:latin typeface="微软雅黑" panose="020B0503020204020204" pitchFamily="34" charset="-122"/>
                <a:ea typeface="微软雅黑" panose="020B0503020204020204" pitchFamily="34" charset="-122"/>
              </a:rPr>
              <a:t>40%</a:t>
            </a:r>
            <a:endParaRPr lang="en-GB" sz="1329" dirty="0">
              <a:solidFill>
                <a:schemeClr val="accent1"/>
              </a:solidFill>
              <a:latin typeface="微软雅黑" panose="020B0503020204020204" pitchFamily="34" charset="-122"/>
              <a:ea typeface="微软雅黑" panose="020B0503020204020204" pitchFamily="34" charset="-122"/>
            </a:endParaRPr>
          </a:p>
        </p:txBody>
      </p:sp>
      <p:sp>
        <p:nvSpPr>
          <p:cNvPr id="9" name="Text Placeholder 2"/>
          <p:cNvSpPr txBox="1">
            <a:spLocks/>
          </p:cNvSpPr>
          <p:nvPr/>
        </p:nvSpPr>
        <p:spPr>
          <a:xfrm>
            <a:off x="3779449" y="2989704"/>
            <a:ext cx="1235019" cy="113811"/>
          </a:xfrm>
          <a:prstGeom prst="rect">
            <a:avLst/>
          </a:prstGeom>
          <a:noFill/>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1329" smtClean="0">
                <a:solidFill>
                  <a:schemeClr val="accent1"/>
                </a:solidFill>
                <a:latin typeface="微软雅黑" panose="020B0503020204020204" pitchFamily="34" charset="-122"/>
                <a:ea typeface="微软雅黑" panose="020B0503020204020204" pitchFamily="34" charset="-122"/>
              </a:rPr>
              <a:t>60%</a:t>
            </a:r>
            <a:endParaRPr lang="en-GB" sz="1329" dirty="0">
              <a:solidFill>
                <a:schemeClr val="accent1"/>
              </a:solidFill>
              <a:latin typeface="微软雅黑" panose="020B0503020204020204" pitchFamily="34" charset="-122"/>
              <a:ea typeface="微软雅黑" panose="020B0503020204020204" pitchFamily="34" charset="-122"/>
            </a:endParaRPr>
          </a:p>
        </p:txBody>
      </p:sp>
      <p:grpSp>
        <p:nvGrpSpPr>
          <p:cNvPr id="10" name="Group 2384"/>
          <p:cNvGrpSpPr/>
          <p:nvPr/>
        </p:nvGrpSpPr>
        <p:grpSpPr>
          <a:xfrm>
            <a:off x="2186712" y="1928309"/>
            <a:ext cx="1293724" cy="1003863"/>
            <a:chOff x="0" y="0"/>
            <a:chExt cx="3694457" cy="2866709"/>
          </a:xfrm>
          <a:solidFill>
            <a:schemeClr val="accent1"/>
          </a:solidFill>
        </p:grpSpPr>
        <p:sp>
          <p:nvSpPr>
            <p:cNvPr id="11" name="Shape 2382"/>
            <p:cNvSpPr/>
            <p:nvPr/>
          </p:nvSpPr>
          <p:spPr>
            <a:xfrm>
              <a:off x="1104558" y="1194726"/>
              <a:ext cx="933612" cy="935539"/>
            </a:xfrm>
            <a:custGeom>
              <a:avLst/>
              <a:gdLst/>
              <a:ahLst/>
              <a:cxnLst>
                <a:cxn ang="0">
                  <a:pos x="wd2" y="hd2"/>
                </a:cxn>
                <a:cxn ang="5400000">
                  <a:pos x="wd2" y="hd2"/>
                </a:cxn>
                <a:cxn ang="10800000">
                  <a:pos x="wd2" y="hd2"/>
                </a:cxn>
                <a:cxn ang="16200000">
                  <a:pos x="wd2" y="hd2"/>
                </a:cxn>
              </a:cxnLst>
              <a:rect l="0" t="0" r="r" b="b"/>
              <a:pathLst>
                <a:path w="21600" h="21600" extrusionOk="0">
                  <a:moveTo>
                    <a:pt x="18075" y="21600"/>
                  </a:moveTo>
                  <a:cubicBezTo>
                    <a:pt x="20021" y="21600"/>
                    <a:pt x="21600" y="20017"/>
                    <a:pt x="21600" y="18074"/>
                  </a:cubicBezTo>
                  <a:cubicBezTo>
                    <a:pt x="21600" y="16138"/>
                    <a:pt x="20021" y="14563"/>
                    <a:pt x="18081" y="14563"/>
                  </a:cubicBezTo>
                  <a:lnTo>
                    <a:pt x="1489" y="0"/>
                  </a:lnTo>
                  <a:lnTo>
                    <a:pt x="0" y="1553"/>
                  </a:lnTo>
                  <a:lnTo>
                    <a:pt x="14556" y="18180"/>
                  </a:lnTo>
                  <a:lnTo>
                    <a:pt x="14563" y="18293"/>
                  </a:lnTo>
                  <a:cubicBezTo>
                    <a:pt x="14668" y="20144"/>
                    <a:pt x="16213" y="21600"/>
                    <a:pt x="18075" y="21600"/>
                  </a:cubicBezTo>
                  <a:cubicBezTo>
                    <a:pt x="18075" y="21600"/>
                    <a:pt x="18075" y="21600"/>
                    <a:pt x="18075" y="21600"/>
                  </a:cubicBezTo>
                  <a:close/>
                </a:path>
              </a:pathLst>
            </a:custGeom>
            <a:solidFill>
              <a:schemeClr val="tx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2" name="Shape 2383"/>
            <p:cNvSpPr/>
            <p:nvPr/>
          </p:nvSpPr>
          <p:spPr>
            <a:xfrm>
              <a:off x="0" y="0"/>
              <a:ext cx="3694458" cy="2866710"/>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45" y="0"/>
                    <a:pt x="0" y="6244"/>
                    <a:pt x="0" y="13917"/>
                  </a:cubicBezTo>
                  <a:cubicBezTo>
                    <a:pt x="0" y="16594"/>
                    <a:pt x="592" y="19197"/>
                    <a:pt x="1714" y="21438"/>
                  </a:cubicBezTo>
                  <a:lnTo>
                    <a:pt x="1796" y="21600"/>
                  </a:lnTo>
                  <a:lnTo>
                    <a:pt x="3140" y="21600"/>
                  </a:lnTo>
                  <a:lnTo>
                    <a:pt x="4959" y="19550"/>
                  </a:lnTo>
                  <a:lnTo>
                    <a:pt x="4174" y="18388"/>
                  </a:lnTo>
                  <a:lnTo>
                    <a:pt x="2397" y="20385"/>
                  </a:lnTo>
                  <a:lnTo>
                    <a:pt x="2340" y="20260"/>
                  </a:lnTo>
                  <a:cubicBezTo>
                    <a:pt x="1465" y="18333"/>
                    <a:pt x="1004" y="16138"/>
                    <a:pt x="1004" y="13917"/>
                  </a:cubicBezTo>
                  <a:cubicBezTo>
                    <a:pt x="1004" y="13853"/>
                    <a:pt x="1005" y="13790"/>
                    <a:pt x="1011" y="13710"/>
                  </a:cubicBezTo>
                  <a:lnTo>
                    <a:pt x="1018" y="13477"/>
                  </a:lnTo>
                  <a:lnTo>
                    <a:pt x="3181" y="13474"/>
                  </a:lnTo>
                  <a:lnTo>
                    <a:pt x="3181" y="11932"/>
                  </a:lnTo>
                  <a:lnTo>
                    <a:pt x="1135" y="11932"/>
                  </a:lnTo>
                  <a:lnTo>
                    <a:pt x="1152" y="11789"/>
                  </a:lnTo>
                  <a:cubicBezTo>
                    <a:pt x="1437" y="9638"/>
                    <a:pt x="2149" y="7613"/>
                    <a:pt x="3212" y="5935"/>
                  </a:cubicBezTo>
                  <a:lnTo>
                    <a:pt x="3277" y="5832"/>
                  </a:lnTo>
                  <a:lnTo>
                    <a:pt x="4802" y="7793"/>
                  </a:lnTo>
                  <a:lnTo>
                    <a:pt x="5650" y="6705"/>
                  </a:lnTo>
                  <a:lnTo>
                    <a:pt x="4108" y="4715"/>
                  </a:lnTo>
                  <a:lnTo>
                    <a:pt x="4179" y="4630"/>
                  </a:lnTo>
                  <a:cubicBezTo>
                    <a:pt x="5770" y="2746"/>
                    <a:pt x="7733" y="1614"/>
                    <a:pt x="9860" y="1353"/>
                  </a:cubicBezTo>
                  <a:lnTo>
                    <a:pt x="9962" y="1339"/>
                  </a:lnTo>
                  <a:lnTo>
                    <a:pt x="9964" y="4558"/>
                  </a:lnTo>
                  <a:lnTo>
                    <a:pt x="11161" y="4558"/>
                  </a:lnTo>
                  <a:lnTo>
                    <a:pt x="11161" y="1314"/>
                  </a:lnTo>
                  <a:lnTo>
                    <a:pt x="11257" y="1321"/>
                  </a:lnTo>
                  <a:cubicBezTo>
                    <a:pt x="13615" y="1462"/>
                    <a:pt x="15852" y="2693"/>
                    <a:pt x="17557" y="4787"/>
                  </a:cubicBezTo>
                  <a:lnTo>
                    <a:pt x="17625" y="4872"/>
                  </a:lnTo>
                  <a:lnTo>
                    <a:pt x="16047" y="6910"/>
                  </a:lnTo>
                  <a:lnTo>
                    <a:pt x="16895" y="8000"/>
                  </a:lnTo>
                  <a:lnTo>
                    <a:pt x="18432" y="6015"/>
                  </a:lnTo>
                  <a:lnTo>
                    <a:pt x="18498" y="6124"/>
                  </a:lnTo>
                  <a:cubicBezTo>
                    <a:pt x="19501" y="7766"/>
                    <a:pt x="20176" y="9725"/>
                    <a:pt x="20448" y="11789"/>
                  </a:cubicBezTo>
                  <a:lnTo>
                    <a:pt x="20466" y="11932"/>
                  </a:lnTo>
                  <a:lnTo>
                    <a:pt x="18340" y="11934"/>
                  </a:lnTo>
                  <a:lnTo>
                    <a:pt x="18340" y="13477"/>
                  </a:lnTo>
                  <a:lnTo>
                    <a:pt x="20582" y="13477"/>
                  </a:lnTo>
                  <a:lnTo>
                    <a:pt x="20591" y="13726"/>
                  </a:lnTo>
                  <a:cubicBezTo>
                    <a:pt x="20594" y="13790"/>
                    <a:pt x="20596" y="13853"/>
                    <a:pt x="20596" y="13917"/>
                  </a:cubicBezTo>
                  <a:cubicBezTo>
                    <a:pt x="20596" y="16131"/>
                    <a:pt x="20140" y="18314"/>
                    <a:pt x="19274" y="20233"/>
                  </a:cubicBezTo>
                  <a:lnTo>
                    <a:pt x="19212" y="20369"/>
                  </a:lnTo>
                  <a:lnTo>
                    <a:pt x="17539" y="18215"/>
                  </a:lnTo>
                  <a:lnTo>
                    <a:pt x="16694" y="19306"/>
                  </a:lnTo>
                  <a:lnTo>
                    <a:pt x="18473" y="21600"/>
                  </a:lnTo>
                  <a:lnTo>
                    <a:pt x="19806" y="21600"/>
                  </a:lnTo>
                  <a:lnTo>
                    <a:pt x="19886" y="21438"/>
                  </a:lnTo>
                  <a:cubicBezTo>
                    <a:pt x="21008" y="19193"/>
                    <a:pt x="21600" y="16592"/>
                    <a:pt x="21600" y="13917"/>
                  </a:cubicBezTo>
                  <a:cubicBezTo>
                    <a:pt x="21600" y="6244"/>
                    <a:pt x="16755" y="0"/>
                    <a:pt x="10799" y="0"/>
                  </a:cubicBezTo>
                  <a:cubicBezTo>
                    <a:pt x="10799" y="0"/>
                    <a:pt x="10799" y="0"/>
                    <a:pt x="10799" y="0"/>
                  </a:cubicBezTo>
                  <a:close/>
                </a:path>
              </a:pathLst>
            </a:custGeom>
            <a:solidFill>
              <a:schemeClr val="tx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13" name="Group 2387"/>
          <p:cNvGrpSpPr/>
          <p:nvPr/>
        </p:nvGrpSpPr>
        <p:grpSpPr>
          <a:xfrm>
            <a:off x="1144733" y="2038822"/>
            <a:ext cx="915587" cy="710449"/>
            <a:chOff x="0" y="0"/>
            <a:chExt cx="2614620" cy="2028814"/>
          </a:xfrm>
          <a:solidFill>
            <a:schemeClr val="bg1"/>
          </a:solidFill>
        </p:grpSpPr>
        <p:sp>
          <p:nvSpPr>
            <p:cNvPr id="14" name="Shape 2385"/>
            <p:cNvSpPr/>
            <p:nvPr/>
          </p:nvSpPr>
          <p:spPr>
            <a:xfrm>
              <a:off x="563550" y="1172184"/>
              <a:ext cx="841753" cy="325777"/>
            </a:xfrm>
            <a:custGeom>
              <a:avLst/>
              <a:gdLst/>
              <a:ahLst/>
              <a:cxnLst>
                <a:cxn ang="0">
                  <a:pos x="wd2" y="hd2"/>
                </a:cxn>
                <a:cxn ang="5400000">
                  <a:pos x="wd2" y="hd2"/>
                </a:cxn>
                <a:cxn ang="10800000">
                  <a:pos x="wd2" y="hd2"/>
                </a:cxn>
                <a:cxn ang="16200000">
                  <a:pos x="wd2" y="hd2"/>
                </a:cxn>
              </a:cxnLst>
              <a:rect l="0" t="0" r="r" b="b"/>
              <a:pathLst>
                <a:path w="21216" h="20708" extrusionOk="0">
                  <a:moveTo>
                    <a:pt x="19886" y="19753"/>
                  </a:moveTo>
                  <a:cubicBezTo>
                    <a:pt x="21177" y="17822"/>
                    <a:pt x="21600" y="13604"/>
                    <a:pt x="20834" y="10348"/>
                  </a:cubicBezTo>
                  <a:cubicBezTo>
                    <a:pt x="20071" y="7103"/>
                    <a:pt x="18404" y="6028"/>
                    <a:pt x="17118" y="7952"/>
                  </a:cubicBezTo>
                  <a:lnTo>
                    <a:pt x="376" y="0"/>
                  </a:lnTo>
                  <a:lnTo>
                    <a:pt x="0" y="4080"/>
                  </a:lnTo>
                  <a:lnTo>
                    <a:pt x="16205" y="17511"/>
                  </a:lnTo>
                  <a:lnTo>
                    <a:pt x="16254" y="17693"/>
                  </a:lnTo>
                  <a:cubicBezTo>
                    <a:pt x="17053" y="20692"/>
                    <a:pt x="18651" y="21600"/>
                    <a:pt x="19886" y="19753"/>
                  </a:cubicBezTo>
                  <a:cubicBezTo>
                    <a:pt x="19886" y="19753"/>
                    <a:pt x="19886" y="19753"/>
                    <a:pt x="19886" y="1975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5" name="Shape 2386"/>
            <p:cNvSpPr/>
            <p:nvPr/>
          </p:nvSpPr>
          <p:spPr>
            <a:xfrm>
              <a:off x="0" y="0"/>
              <a:ext cx="2614621" cy="202881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45" y="0"/>
                    <a:pt x="0" y="6244"/>
                    <a:pt x="0" y="13917"/>
                  </a:cubicBezTo>
                  <a:cubicBezTo>
                    <a:pt x="0" y="16594"/>
                    <a:pt x="592" y="19197"/>
                    <a:pt x="1714" y="21439"/>
                  </a:cubicBezTo>
                  <a:lnTo>
                    <a:pt x="1796" y="21600"/>
                  </a:lnTo>
                  <a:lnTo>
                    <a:pt x="3140" y="21600"/>
                  </a:lnTo>
                  <a:lnTo>
                    <a:pt x="4959" y="19550"/>
                  </a:lnTo>
                  <a:lnTo>
                    <a:pt x="4174" y="18388"/>
                  </a:lnTo>
                  <a:lnTo>
                    <a:pt x="2397" y="20385"/>
                  </a:lnTo>
                  <a:lnTo>
                    <a:pt x="2340" y="20260"/>
                  </a:lnTo>
                  <a:cubicBezTo>
                    <a:pt x="1465" y="18333"/>
                    <a:pt x="1004" y="16138"/>
                    <a:pt x="1004" y="13917"/>
                  </a:cubicBezTo>
                  <a:cubicBezTo>
                    <a:pt x="1004" y="13853"/>
                    <a:pt x="1005" y="13791"/>
                    <a:pt x="1011" y="13710"/>
                  </a:cubicBezTo>
                  <a:lnTo>
                    <a:pt x="1018" y="13477"/>
                  </a:lnTo>
                  <a:lnTo>
                    <a:pt x="3181" y="13475"/>
                  </a:lnTo>
                  <a:lnTo>
                    <a:pt x="3181" y="11932"/>
                  </a:lnTo>
                  <a:lnTo>
                    <a:pt x="1135" y="11932"/>
                  </a:lnTo>
                  <a:lnTo>
                    <a:pt x="1152" y="11789"/>
                  </a:lnTo>
                  <a:cubicBezTo>
                    <a:pt x="1437" y="9638"/>
                    <a:pt x="2148" y="7613"/>
                    <a:pt x="3212" y="5935"/>
                  </a:cubicBezTo>
                  <a:lnTo>
                    <a:pt x="3277" y="5832"/>
                  </a:lnTo>
                  <a:lnTo>
                    <a:pt x="4802" y="7793"/>
                  </a:lnTo>
                  <a:lnTo>
                    <a:pt x="5650" y="6705"/>
                  </a:lnTo>
                  <a:lnTo>
                    <a:pt x="4108" y="4715"/>
                  </a:lnTo>
                  <a:lnTo>
                    <a:pt x="4179" y="4630"/>
                  </a:lnTo>
                  <a:cubicBezTo>
                    <a:pt x="5770" y="2746"/>
                    <a:pt x="7733" y="1614"/>
                    <a:pt x="9860" y="1353"/>
                  </a:cubicBezTo>
                  <a:lnTo>
                    <a:pt x="9962" y="1339"/>
                  </a:lnTo>
                  <a:lnTo>
                    <a:pt x="9964" y="4558"/>
                  </a:lnTo>
                  <a:lnTo>
                    <a:pt x="11160" y="4558"/>
                  </a:lnTo>
                  <a:lnTo>
                    <a:pt x="11160" y="1314"/>
                  </a:lnTo>
                  <a:lnTo>
                    <a:pt x="11257" y="1321"/>
                  </a:lnTo>
                  <a:cubicBezTo>
                    <a:pt x="13615" y="1462"/>
                    <a:pt x="15852" y="2693"/>
                    <a:pt x="17557" y="4787"/>
                  </a:cubicBezTo>
                  <a:lnTo>
                    <a:pt x="17625" y="4872"/>
                  </a:lnTo>
                  <a:lnTo>
                    <a:pt x="16047" y="6910"/>
                  </a:lnTo>
                  <a:lnTo>
                    <a:pt x="16895" y="8001"/>
                  </a:lnTo>
                  <a:lnTo>
                    <a:pt x="18432" y="6015"/>
                  </a:lnTo>
                  <a:lnTo>
                    <a:pt x="18498" y="6124"/>
                  </a:lnTo>
                  <a:cubicBezTo>
                    <a:pt x="19502" y="7766"/>
                    <a:pt x="20176" y="9725"/>
                    <a:pt x="20448" y="11789"/>
                  </a:cubicBezTo>
                  <a:lnTo>
                    <a:pt x="20466" y="11932"/>
                  </a:lnTo>
                  <a:lnTo>
                    <a:pt x="18340" y="11934"/>
                  </a:lnTo>
                  <a:lnTo>
                    <a:pt x="18340" y="13477"/>
                  </a:lnTo>
                  <a:lnTo>
                    <a:pt x="20582" y="13477"/>
                  </a:lnTo>
                  <a:lnTo>
                    <a:pt x="20591" y="13726"/>
                  </a:lnTo>
                  <a:cubicBezTo>
                    <a:pt x="20595" y="13791"/>
                    <a:pt x="20596" y="13853"/>
                    <a:pt x="20596" y="13917"/>
                  </a:cubicBezTo>
                  <a:cubicBezTo>
                    <a:pt x="20596" y="16131"/>
                    <a:pt x="20140" y="18314"/>
                    <a:pt x="19274" y="20233"/>
                  </a:cubicBezTo>
                  <a:lnTo>
                    <a:pt x="19212" y="20369"/>
                  </a:lnTo>
                  <a:lnTo>
                    <a:pt x="17539" y="18215"/>
                  </a:lnTo>
                  <a:lnTo>
                    <a:pt x="16694" y="19306"/>
                  </a:lnTo>
                  <a:lnTo>
                    <a:pt x="18473" y="21600"/>
                  </a:lnTo>
                  <a:lnTo>
                    <a:pt x="19806" y="21600"/>
                  </a:lnTo>
                  <a:lnTo>
                    <a:pt x="19886" y="21439"/>
                  </a:lnTo>
                  <a:cubicBezTo>
                    <a:pt x="21008" y="19193"/>
                    <a:pt x="21600" y="16592"/>
                    <a:pt x="21600" y="13917"/>
                  </a:cubicBezTo>
                  <a:cubicBezTo>
                    <a:pt x="21600" y="6244"/>
                    <a:pt x="16755" y="0"/>
                    <a:pt x="10799" y="0"/>
                  </a:cubicBezTo>
                  <a:cubicBezTo>
                    <a:pt x="10799" y="0"/>
                    <a:pt x="10799" y="0"/>
                    <a:pt x="10799"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16" name="Group 2390"/>
          <p:cNvGrpSpPr/>
          <p:nvPr/>
        </p:nvGrpSpPr>
        <p:grpSpPr>
          <a:xfrm>
            <a:off x="5502083" y="1928309"/>
            <a:ext cx="1293712" cy="1003863"/>
            <a:chOff x="0" y="0"/>
            <a:chExt cx="3694424" cy="2866710"/>
          </a:xfrm>
          <a:solidFill>
            <a:schemeClr val="tx2"/>
          </a:solidFill>
        </p:grpSpPr>
        <p:sp>
          <p:nvSpPr>
            <p:cNvPr id="17" name="Shape 2388"/>
            <p:cNvSpPr/>
            <p:nvPr/>
          </p:nvSpPr>
          <p:spPr>
            <a:xfrm>
              <a:off x="1645566" y="1194727"/>
              <a:ext cx="933645" cy="935538"/>
            </a:xfrm>
            <a:custGeom>
              <a:avLst/>
              <a:gdLst/>
              <a:ahLst/>
              <a:cxnLst>
                <a:cxn ang="0">
                  <a:pos x="wd2" y="hd2"/>
                </a:cxn>
                <a:cxn ang="5400000">
                  <a:pos x="wd2" y="hd2"/>
                </a:cxn>
                <a:cxn ang="10800000">
                  <a:pos x="wd2" y="hd2"/>
                </a:cxn>
                <a:cxn ang="16200000">
                  <a:pos x="wd2" y="hd2"/>
                </a:cxn>
              </a:cxnLst>
              <a:rect l="0" t="0" r="r" b="b"/>
              <a:pathLst>
                <a:path w="21600" h="21600" extrusionOk="0">
                  <a:moveTo>
                    <a:pt x="3525" y="21600"/>
                  </a:moveTo>
                  <a:cubicBezTo>
                    <a:pt x="5388" y="21600"/>
                    <a:pt x="6932" y="20144"/>
                    <a:pt x="7037" y="18293"/>
                  </a:cubicBezTo>
                  <a:lnTo>
                    <a:pt x="7044" y="18180"/>
                  </a:lnTo>
                  <a:lnTo>
                    <a:pt x="21600" y="1553"/>
                  </a:lnTo>
                  <a:lnTo>
                    <a:pt x="20111" y="0"/>
                  </a:lnTo>
                  <a:lnTo>
                    <a:pt x="3519" y="14563"/>
                  </a:lnTo>
                  <a:cubicBezTo>
                    <a:pt x="1579" y="14563"/>
                    <a:pt x="0" y="16138"/>
                    <a:pt x="0" y="18074"/>
                  </a:cubicBezTo>
                  <a:cubicBezTo>
                    <a:pt x="0" y="20017"/>
                    <a:pt x="1579" y="21600"/>
                    <a:pt x="3525" y="21600"/>
                  </a:cubicBezTo>
                  <a:cubicBezTo>
                    <a:pt x="3525" y="21600"/>
                    <a:pt x="3525" y="21600"/>
                    <a:pt x="3525" y="2160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8" name="Shape 2389"/>
            <p:cNvSpPr/>
            <p:nvPr/>
          </p:nvSpPr>
          <p:spPr>
            <a:xfrm>
              <a:off x="0" y="0"/>
              <a:ext cx="3694424" cy="2866710"/>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8"/>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0"/>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0"/>
                  </a:lnTo>
                  <a:lnTo>
                    <a:pt x="5553" y="6910"/>
                  </a:lnTo>
                  <a:lnTo>
                    <a:pt x="3975" y="4872"/>
                  </a:lnTo>
                  <a:lnTo>
                    <a:pt x="4043" y="4787"/>
                  </a:lnTo>
                  <a:cubicBezTo>
                    <a:pt x="5748" y="2693"/>
                    <a:pt x="7985" y="1462"/>
                    <a:pt x="10343" y="1321"/>
                  </a:cubicBezTo>
                  <a:lnTo>
                    <a:pt x="10439" y="1314"/>
                  </a:lnTo>
                  <a:lnTo>
                    <a:pt x="10439" y="4558"/>
                  </a:lnTo>
                  <a:lnTo>
                    <a:pt x="11636" y="4558"/>
                  </a:lnTo>
                  <a:lnTo>
                    <a:pt x="11638" y="1339"/>
                  </a:lnTo>
                  <a:lnTo>
                    <a:pt x="11740" y="1353"/>
                  </a:lnTo>
                  <a:cubicBezTo>
                    <a:pt x="13868" y="1614"/>
                    <a:pt x="15830" y="2746"/>
                    <a:pt x="17421" y="4630"/>
                  </a:cubicBezTo>
                  <a:lnTo>
                    <a:pt x="17492" y="4715"/>
                  </a:lnTo>
                  <a:lnTo>
                    <a:pt x="15950" y="6705"/>
                  </a:lnTo>
                  <a:lnTo>
                    <a:pt x="16798" y="7793"/>
                  </a:lnTo>
                  <a:lnTo>
                    <a:pt x="18323" y="5832"/>
                  </a:lnTo>
                  <a:lnTo>
                    <a:pt x="18388" y="5935"/>
                  </a:lnTo>
                  <a:cubicBezTo>
                    <a:pt x="19452" y="7613"/>
                    <a:pt x="20163" y="9638"/>
                    <a:pt x="20448" y="11789"/>
                  </a:cubicBezTo>
                  <a:lnTo>
                    <a:pt x="20466" y="11932"/>
                  </a:lnTo>
                  <a:lnTo>
                    <a:pt x="18419" y="11932"/>
                  </a:lnTo>
                  <a:lnTo>
                    <a:pt x="18419" y="13474"/>
                  </a:lnTo>
                  <a:lnTo>
                    <a:pt x="20582" y="13477"/>
                  </a:lnTo>
                  <a:lnTo>
                    <a:pt x="20589" y="13710"/>
                  </a:lnTo>
                  <a:cubicBezTo>
                    <a:pt x="20595" y="13790"/>
                    <a:pt x="20597" y="13853"/>
                    <a:pt x="20597" y="13917"/>
                  </a:cubicBezTo>
                  <a:cubicBezTo>
                    <a:pt x="20597" y="16138"/>
                    <a:pt x="20135" y="18333"/>
                    <a:pt x="19260" y="20260"/>
                  </a:cubicBezTo>
                  <a:lnTo>
                    <a:pt x="19203" y="20385"/>
                  </a:lnTo>
                  <a:lnTo>
                    <a:pt x="17426" y="18388"/>
                  </a:lnTo>
                  <a:lnTo>
                    <a:pt x="16641" y="19550"/>
                  </a:lnTo>
                  <a:lnTo>
                    <a:pt x="18460" y="21600"/>
                  </a:lnTo>
                  <a:lnTo>
                    <a:pt x="19804" y="21600"/>
                  </a:lnTo>
                  <a:lnTo>
                    <a:pt x="19886" y="21438"/>
                  </a:lnTo>
                  <a:cubicBezTo>
                    <a:pt x="21008" y="19197"/>
                    <a:pt x="21600" y="16594"/>
                    <a:pt x="21600" y="13917"/>
                  </a:cubicBezTo>
                  <a:cubicBezTo>
                    <a:pt x="21600" y="6244"/>
                    <a:pt x="16755" y="0"/>
                    <a:pt x="10801" y="0"/>
                  </a:cubicBezTo>
                  <a:cubicBezTo>
                    <a:pt x="10801" y="0"/>
                    <a:pt x="10801" y="0"/>
                    <a:pt x="10801"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19" name="Group 2393"/>
          <p:cNvGrpSpPr/>
          <p:nvPr/>
        </p:nvGrpSpPr>
        <p:grpSpPr>
          <a:xfrm>
            <a:off x="6922958" y="2038822"/>
            <a:ext cx="915583" cy="710449"/>
            <a:chOff x="0" y="0"/>
            <a:chExt cx="2614609" cy="2028814"/>
          </a:xfrm>
          <a:solidFill>
            <a:schemeClr val="bg1"/>
          </a:solidFill>
        </p:grpSpPr>
        <p:sp>
          <p:nvSpPr>
            <p:cNvPr id="20" name="Shape 2391"/>
            <p:cNvSpPr/>
            <p:nvPr/>
          </p:nvSpPr>
          <p:spPr>
            <a:xfrm>
              <a:off x="1217268" y="1172184"/>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1"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2" name="Group 2396"/>
          <p:cNvGrpSpPr/>
          <p:nvPr/>
        </p:nvGrpSpPr>
        <p:grpSpPr>
          <a:xfrm>
            <a:off x="3607584" y="1723072"/>
            <a:ext cx="1761663" cy="1366973"/>
            <a:chOff x="0" y="0"/>
            <a:chExt cx="5030742" cy="3903631"/>
          </a:xfrm>
          <a:solidFill>
            <a:schemeClr val="bg2"/>
          </a:solidFill>
        </p:grpSpPr>
        <p:sp>
          <p:nvSpPr>
            <p:cNvPr id="23" name="Shape 2394"/>
            <p:cNvSpPr/>
            <p:nvPr/>
          </p:nvSpPr>
          <p:spPr>
            <a:xfrm>
              <a:off x="2254200" y="1239810"/>
              <a:ext cx="414881" cy="1651572"/>
            </a:xfrm>
            <a:custGeom>
              <a:avLst/>
              <a:gdLst/>
              <a:ahLst/>
              <a:cxnLst>
                <a:cxn ang="0">
                  <a:pos x="wd2" y="hd2"/>
                </a:cxn>
                <a:cxn ang="5400000">
                  <a:pos x="wd2" y="hd2"/>
                </a:cxn>
                <a:cxn ang="10800000">
                  <a:pos x="wd2" y="hd2"/>
                </a:cxn>
                <a:cxn ang="16200000">
                  <a:pos x="wd2" y="hd2"/>
                </a:cxn>
              </a:cxnLst>
              <a:rect l="0" t="0" r="r" b="b"/>
              <a:pathLst>
                <a:path w="19670" h="21338" extrusionOk="0">
                  <a:moveTo>
                    <a:pt x="2859" y="20551"/>
                  </a:moveTo>
                  <a:cubicBezTo>
                    <a:pt x="6693" y="21600"/>
                    <a:pt x="12936" y="21599"/>
                    <a:pt x="16785" y="20554"/>
                  </a:cubicBezTo>
                  <a:cubicBezTo>
                    <a:pt x="20620" y="19513"/>
                    <a:pt x="20633" y="17816"/>
                    <a:pt x="16813" y="16771"/>
                  </a:cubicBezTo>
                  <a:lnTo>
                    <a:pt x="12987" y="0"/>
                  </a:lnTo>
                  <a:lnTo>
                    <a:pt x="6980" y="34"/>
                  </a:lnTo>
                  <a:lnTo>
                    <a:pt x="2704" y="16817"/>
                  </a:lnTo>
                  <a:lnTo>
                    <a:pt x="2495" y="16882"/>
                  </a:lnTo>
                  <a:cubicBezTo>
                    <a:pt x="-967" y="17933"/>
                    <a:pt x="-807" y="19548"/>
                    <a:pt x="2859" y="20551"/>
                  </a:cubicBezTo>
                  <a:cubicBezTo>
                    <a:pt x="2859" y="20551"/>
                    <a:pt x="2859" y="20551"/>
                    <a:pt x="2859" y="20551"/>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4" name="Shape 2395"/>
            <p:cNvSpPr/>
            <p:nvPr/>
          </p:nvSpPr>
          <p:spPr>
            <a:xfrm>
              <a:off x="0" y="0"/>
              <a:ext cx="5030743" cy="3903632"/>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45" y="0"/>
                    <a:pt x="0" y="6244"/>
                    <a:pt x="0" y="13917"/>
                  </a:cubicBezTo>
                  <a:cubicBezTo>
                    <a:pt x="0" y="16594"/>
                    <a:pt x="592" y="19197"/>
                    <a:pt x="1714" y="21438"/>
                  </a:cubicBezTo>
                  <a:lnTo>
                    <a:pt x="1796" y="21600"/>
                  </a:lnTo>
                  <a:lnTo>
                    <a:pt x="3140" y="21600"/>
                  </a:lnTo>
                  <a:lnTo>
                    <a:pt x="4959" y="19550"/>
                  </a:lnTo>
                  <a:lnTo>
                    <a:pt x="4174" y="18388"/>
                  </a:lnTo>
                  <a:lnTo>
                    <a:pt x="2397" y="20385"/>
                  </a:lnTo>
                  <a:lnTo>
                    <a:pt x="2340" y="20260"/>
                  </a:lnTo>
                  <a:cubicBezTo>
                    <a:pt x="1465" y="18333"/>
                    <a:pt x="1003" y="16138"/>
                    <a:pt x="1003" y="13917"/>
                  </a:cubicBezTo>
                  <a:cubicBezTo>
                    <a:pt x="1003" y="13853"/>
                    <a:pt x="1005" y="13790"/>
                    <a:pt x="1011" y="13710"/>
                  </a:cubicBezTo>
                  <a:lnTo>
                    <a:pt x="1018" y="13477"/>
                  </a:lnTo>
                  <a:lnTo>
                    <a:pt x="3181" y="13475"/>
                  </a:lnTo>
                  <a:lnTo>
                    <a:pt x="3181" y="11932"/>
                  </a:lnTo>
                  <a:lnTo>
                    <a:pt x="1134" y="11932"/>
                  </a:lnTo>
                  <a:lnTo>
                    <a:pt x="1152" y="11789"/>
                  </a:lnTo>
                  <a:cubicBezTo>
                    <a:pt x="1437" y="9638"/>
                    <a:pt x="2149" y="7613"/>
                    <a:pt x="3212" y="5935"/>
                  </a:cubicBezTo>
                  <a:lnTo>
                    <a:pt x="3277" y="5832"/>
                  </a:lnTo>
                  <a:lnTo>
                    <a:pt x="4802" y="7793"/>
                  </a:lnTo>
                  <a:lnTo>
                    <a:pt x="5650" y="6705"/>
                  </a:lnTo>
                  <a:lnTo>
                    <a:pt x="4108" y="4715"/>
                  </a:lnTo>
                  <a:lnTo>
                    <a:pt x="4179" y="4630"/>
                  </a:lnTo>
                  <a:cubicBezTo>
                    <a:pt x="5770" y="2746"/>
                    <a:pt x="7733" y="1614"/>
                    <a:pt x="9860" y="1353"/>
                  </a:cubicBezTo>
                  <a:lnTo>
                    <a:pt x="9962" y="1339"/>
                  </a:lnTo>
                  <a:lnTo>
                    <a:pt x="9964" y="4558"/>
                  </a:lnTo>
                  <a:lnTo>
                    <a:pt x="11160" y="4558"/>
                  </a:lnTo>
                  <a:lnTo>
                    <a:pt x="11160" y="1314"/>
                  </a:lnTo>
                  <a:lnTo>
                    <a:pt x="11257" y="1321"/>
                  </a:lnTo>
                  <a:cubicBezTo>
                    <a:pt x="13615" y="1462"/>
                    <a:pt x="15852" y="2693"/>
                    <a:pt x="17557" y="4787"/>
                  </a:cubicBezTo>
                  <a:lnTo>
                    <a:pt x="17625" y="4872"/>
                  </a:lnTo>
                  <a:lnTo>
                    <a:pt x="16047" y="6910"/>
                  </a:lnTo>
                  <a:lnTo>
                    <a:pt x="16895" y="8001"/>
                  </a:lnTo>
                  <a:lnTo>
                    <a:pt x="18432" y="6015"/>
                  </a:lnTo>
                  <a:lnTo>
                    <a:pt x="18498" y="6124"/>
                  </a:lnTo>
                  <a:cubicBezTo>
                    <a:pt x="19502" y="7766"/>
                    <a:pt x="20176" y="9725"/>
                    <a:pt x="20448" y="11789"/>
                  </a:cubicBezTo>
                  <a:lnTo>
                    <a:pt x="20466" y="11932"/>
                  </a:lnTo>
                  <a:lnTo>
                    <a:pt x="18340" y="11934"/>
                  </a:lnTo>
                  <a:lnTo>
                    <a:pt x="18340" y="13477"/>
                  </a:lnTo>
                  <a:lnTo>
                    <a:pt x="20582" y="13477"/>
                  </a:lnTo>
                  <a:lnTo>
                    <a:pt x="20591" y="13726"/>
                  </a:lnTo>
                  <a:cubicBezTo>
                    <a:pt x="20595" y="13790"/>
                    <a:pt x="20596" y="13853"/>
                    <a:pt x="20596" y="13917"/>
                  </a:cubicBezTo>
                  <a:cubicBezTo>
                    <a:pt x="20596" y="16131"/>
                    <a:pt x="20140" y="18314"/>
                    <a:pt x="19274" y="20233"/>
                  </a:cubicBezTo>
                  <a:lnTo>
                    <a:pt x="19212" y="20369"/>
                  </a:lnTo>
                  <a:lnTo>
                    <a:pt x="17539" y="18215"/>
                  </a:lnTo>
                  <a:lnTo>
                    <a:pt x="16694" y="19306"/>
                  </a:lnTo>
                  <a:lnTo>
                    <a:pt x="18473" y="21600"/>
                  </a:lnTo>
                  <a:lnTo>
                    <a:pt x="19806" y="21600"/>
                  </a:lnTo>
                  <a:lnTo>
                    <a:pt x="19886" y="21438"/>
                  </a:lnTo>
                  <a:cubicBezTo>
                    <a:pt x="21008" y="19193"/>
                    <a:pt x="21600" y="16592"/>
                    <a:pt x="21600" y="13917"/>
                  </a:cubicBezTo>
                  <a:cubicBezTo>
                    <a:pt x="21600" y="6244"/>
                    <a:pt x="16755" y="0"/>
                    <a:pt x="10799" y="0"/>
                  </a:cubicBezTo>
                  <a:cubicBezTo>
                    <a:pt x="10799" y="0"/>
                    <a:pt x="10799" y="0"/>
                    <a:pt x="10799" y="0"/>
                  </a:cubicBezTo>
                  <a:close/>
                </a:path>
              </a:pathLst>
            </a:custGeom>
            <a:grp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sp>
        <p:nvSpPr>
          <p:cNvPr id="25" name="TextBox 21"/>
          <p:cNvSpPr txBox="1"/>
          <p:nvPr/>
        </p:nvSpPr>
        <p:spPr>
          <a:xfrm>
            <a:off x="2153821" y="3611587"/>
            <a:ext cx="4675974" cy="340671"/>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字以内，据统计每页幻灯片的最好控制在</a:t>
            </a:r>
            <a:r>
              <a:rPr lang="en-US" altLang="zh-CN" sz="738" dirty="0">
                <a:solidFill>
                  <a:schemeClr val="accent1"/>
                </a:solidFill>
                <a:latin typeface="微软雅黑" panose="020B0503020204020204" pitchFamily="34" charset="-122"/>
                <a:ea typeface="微软雅黑" panose="020B0503020204020204" pitchFamily="34" charset="-122"/>
              </a:rPr>
              <a:t>5</a:t>
            </a:r>
            <a:r>
              <a:rPr lang="zh-CN" altLang="en-US" sz="738" dirty="0">
                <a:solidFill>
                  <a:schemeClr val="accent1"/>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a:t>
            </a:r>
          </a:p>
        </p:txBody>
      </p:sp>
      <p:sp>
        <p:nvSpPr>
          <p:cNvPr id="26" name="TextBox 27"/>
          <p:cNvSpPr txBox="1"/>
          <p:nvPr/>
        </p:nvSpPr>
        <p:spPr>
          <a:xfrm>
            <a:off x="917577" y="1852762"/>
            <a:ext cx="1348984" cy="113557"/>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速度计</a:t>
            </a:r>
            <a:r>
              <a:rPr lang="en-GB" sz="738" dirty="0">
                <a:solidFill>
                  <a:schemeClr val="accent1"/>
                </a:solidFill>
                <a:latin typeface="微软雅黑" panose="020B0503020204020204" pitchFamily="34" charset="-122"/>
                <a:ea typeface="微软雅黑" panose="020B0503020204020204" pitchFamily="34" charset="-122"/>
              </a:rPr>
              <a:t> 01</a:t>
            </a:r>
          </a:p>
        </p:txBody>
      </p:sp>
      <p:sp>
        <p:nvSpPr>
          <p:cNvPr id="27" name="TextBox 28"/>
          <p:cNvSpPr txBox="1"/>
          <p:nvPr/>
        </p:nvSpPr>
        <p:spPr>
          <a:xfrm>
            <a:off x="2145512" y="1672724"/>
            <a:ext cx="1348984" cy="113557"/>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速度计</a:t>
            </a:r>
            <a:r>
              <a:rPr lang="en-GB" sz="738" dirty="0">
                <a:solidFill>
                  <a:schemeClr val="accent1"/>
                </a:solidFill>
                <a:latin typeface="微软雅黑" panose="020B0503020204020204" pitchFamily="34" charset="-122"/>
                <a:ea typeface="微软雅黑" panose="020B0503020204020204" pitchFamily="34" charset="-122"/>
              </a:rPr>
              <a:t> 02</a:t>
            </a:r>
          </a:p>
        </p:txBody>
      </p:sp>
      <p:sp>
        <p:nvSpPr>
          <p:cNvPr id="28" name="TextBox 29"/>
          <p:cNvSpPr txBox="1"/>
          <p:nvPr/>
        </p:nvSpPr>
        <p:spPr>
          <a:xfrm>
            <a:off x="3791188" y="1491630"/>
            <a:ext cx="1348984" cy="113557"/>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速度计</a:t>
            </a:r>
            <a:r>
              <a:rPr lang="en-GB" sz="738" dirty="0">
                <a:solidFill>
                  <a:schemeClr val="accent1"/>
                </a:solidFill>
                <a:latin typeface="微软雅黑" panose="020B0503020204020204" pitchFamily="34" charset="-122"/>
                <a:ea typeface="微软雅黑" panose="020B0503020204020204" pitchFamily="34" charset="-122"/>
              </a:rPr>
              <a:t> 03</a:t>
            </a:r>
          </a:p>
        </p:txBody>
      </p:sp>
      <p:sp>
        <p:nvSpPr>
          <p:cNvPr id="29" name="TextBox 30"/>
          <p:cNvSpPr txBox="1"/>
          <p:nvPr/>
        </p:nvSpPr>
        <p:spPr>
          <a:xfrm>
            <a:off x="5491115" y="1673984"/>
            <a:ext cx="1348984" cy="113557"/>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速度计</a:t>
            </a:r>
            <a:r>
              <a:rPr lang="en-GB" sz="738" dirty="0">
                <a:solidFill>
                  <a:schemeClr val="accent1"/>
                </a:solidFill>
                <a:latin typeface="微软雅黑" panose="020B0503020204020204" pitchFamily="34" charset="-122"/>
                <a:ea typeface="微软雅黑" panose="020B0503020204020204" pitchFamily="34" charset="-122"/>
              </a:rPr>
              <a:t> 04</a:t>
            </a:r>
          </a:p>
        </p:txBody>
      </p:sp>
      <p:sp>
        <p:nvSpPr>
          <p:cNvPr id="30" name="TextBox 31"/>
          <p:cNvSpPr txBox="1"/>
          <p:nvPr/>
        </p:nvSpPr>
        <p:spPr>
          <a:xfrm>
            <a:off x="6703270" y="1852762"/>
            <a:ext cx="1348984" cy="113557"/>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速度计</a:t>
            </a:r>
            <a:r>
              <a:rPr lang="en-GB" sz="738" dirty="0">
                <a:solidFill>
                  <a:schemeClr val="accent1"/>
                </a:solidFill>
                <a:latin typeface="微软雅黑" panose="020B0503020204020204" pitchFamily="34" charset="-122"/>
                <a:ea typeface="微软雅黑" panose="020B0503020204020204" pitchFamily="34" charset="-122"/>
              </a:rPr>
              <a:t> 05</a:t>
            </a:r>
          </a:p>
        </p:txBody>
      </p:sp>
    </p:spTree>
    <p:extLst>
      <p:ext uri="{BB962C8B-B14F-4D97-AF65-F5344CB8AC3E}">
        <p14:creationId xmlns:p14="http://schemas.microsoft.com/office/powerpoint/2010/main" val="418481334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wipe(left)">
                                      <p:cBhvr>
                                        <p:cTn id="21" dur="500"/>
                                        <p:tgtEl>
                                          <p:spTgt spid="8">
                                            <p:txEl>
                                              <p:pRg st="0" end="0"/>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wipe(left)">
                                      <p:cBhvr>
                                        <p:cTn id="32" dur="500"/>
                                        <p:tgtEl>
                                          <p:spTgt spid="9">
                                            <p:txEl>
                                              <p:pRg st="0" end="0"/>
                                            </p:txEl>
                                          </p:spTgt>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par>
                          <p:cTn id="47" fill="hold">
                            <p:stCondLst>
                              <p:cond delay="3500"/>
                            </p:stCondLst>
                            <p:childTnLst>
                              <p:par>
                                <p:cTn id="48" presetID="18" presetClass="entr" presetSubtype="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strips(downRight)">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25" grpId="0"/>
      <p:bldP spid="26" grpId="0"/>
      <p:bldP spid="27" grpId="0"/>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642286" y="1208550"/>
            <a:ext cx="3717813" cy="250808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95027" y="1360768"/>
            <a:ext cx="2009195" cy="674031"/>
          </a:xfrm>
          <a:prstGeom prst="rect">
            <a:avLst/>
          </a:prstGeom>
          <a:noFill/>
        </p:spPr>
        <p:txBody>
          <a:bodyPr wrap="square" rtlCol="0">
            <a:spAutoFit/>
          </a:bodyPr>
          <a:lstStyle/>
          <a:p>
            <a:pPr>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sp>
        <p:nvSpPr>
          <p:cNvPr id="10" name="矩形 9"/>
          <p:cNvSpPr/>
          <p:nvPr/>
        </p:nvSpPr>
        <p:spPr>
          <a:xfrm>
            <a:off x="2257997" y="2272243"/>
            <a:ext cx="2009195" cy="674031"/>
          </a:xfrm>
          <a:prstGeom prst="rect">
            <a:avLst/>
          </a:prstGeom>
          <a:noFill/>
        </p:spPr>
        <p:txBody>
          <a:bodyPr wrap="square" rtlCol="0">
            <a:spAutoFit/>
          </a:bodyPr>
          <a:lstStyle/>
          <a:p>
            <a:pPr>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sp>
        <p:nvSpPr>
          <p:cNvPr id="11" name="矩形 10"/>
          <p:cNvSpPr/>
          <p:nvPr/>
        </p:nvSpPr>
        <p:spPr>
          <a:xfrm>
            <a:off x="1735971" y="3204374"/>
            <a:ext cx="2009195" cy="674031"/>
          </a:xfrm>
          <a:prstGeom prst="rect">
            <a:avLst/>
          </a:prstGeom>
          <a:noFill/>
        </p:spPr>
        <p:txBody>
          <a:bodyPr wrap="square" rtlCol="0">
            <a:spAutoFit/>
          </a:bodyPr>
          <a:lstStyle/>
          <a:p>
            <a:pPr>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grpSp>
        <p:nvGrpSpPr>
          <p:cNvPr id="12" name="组合 11"/>
          <p:cNvGrpSpPr/>
          <p:nvPr/>
        </p:nvGrpSpPr>
        <p:grpSpPr>
          <a:xfrm>
            <a:off x="829927" y="1208551"/>
            <a:ext cx="727653" cy="816881"/>
            <a:chOff x="959169" y="1445927"/>
            <a:chExt cx="1265004" cy="1420124"/>
          </a:xfrm>
        </p:grpSpPr>
        <p:sp>
          <p:nvSpPr>
            <p:cNvPr id="13" name="Freeform 5"/>
            <p:cNvSpPr>
              <a:spLocks/>
            </p:cNvSpPr>
            <p:nvPr/>
          </p:nvSpPr>
          <p:spPr bwMode="auto">
            <a:xfrm>
              <a:off x="959169" y="1445927"/>
              <a:ext cx="1265004" cy="1420124"/>
            </a:xfrm>
            <a:custGeom>
              <a:avLst/>
              <a:gdLst>
                <a:gd name="T0" fmla="*/ 876 w 888"/>
                <a:gd name="T1" fmla="*/ 249 h 997"/>
                <a:gd name="T2" fmla="*/ 847 w 888"/>
                <a:gd name="T3" fmla="*/ 218 h 997"/>
                <a:gd name="T4" fmla="*/ 660 w 888"/>
                <a:gd name="T5" fmla="*/ 110 h 997"/>
                <a:gd name="T6" fmla="*/ 486 w 888"/>
                <a:gd name="T7" fmla="*/ 10 h 997"/>
                <a:gd name="T8" fmla="*/ 444 w 888"/>
                <a:gd name="T9" fmla="*/ 0 h 997"/>
                <a:gd name="T10" fmla="*/ 403 w 888"/>
                <a:gd name="T11" fmla="*/ 10 h 997"/>
                <a:gd name="T12" fmla="*/ 220 w 888"/>
                <a:gd name="T13" fmla="*/ 116 h 997"/>
                <a:gd name="T14" fmla="*/ 42 w 888"/>
                <a:gd name="T15" fmla="*/ 218 h 997"/>
                <a:gd name="T16" fmla="*/ 12 w 888"/>
                <a:gd name="T17" fmla="*/ 251 h 997"/>
                <a:gd name="T18" fmla="*/ 0 w 888"/>
                <a:gd name="T19" fmla="*/ 290 h 997"/>
                <a:gd name="T20" fmla="*/ 0 w 888"/>
                <a:gd name="T21" fmla="*/ 499 h 997"/>
                <a:gd name="T22" fmla="*/ 0 w 888"/>
                <a:gd name="T23" fmla="*/ 707 h 997"/>
                <a:gd name="T24" fmla="*/ 13 w 888"/>
                <a:gd name="T25" fmla="*/ 748 h 997"/>
                <a:gd name="T26" fmla="*/ 42 w 888"/>
                <a:gd name="T27" fmla="*/ 779 h 997"/>
                <a:gd name="T28" fmla="*/ 229 w 888"/>
                <a:gd name="T29" fmla="*/ 887 h 997"/>
                <a:gd name="T30" fmla="*/ 403 w 888"/>
                <a:gd name="T31" fmla="*/ 987 h 997"/>
                <a:gd name="T32" fmla="*/ 444 w 888"/>
                <a:gd name="T33" fmla="*/ 997 h 997"/>
                <a:gd name="T34" fmla="*/ 486 w 888"/>
                <a:gd name="T35" fmla="*/ 987 h 997"/>
                <a:gd name="T36" fmla="*/ 669 w 888"/>
                <a:gd name="T37" fmla="*/ 882 h 997"/>
                <a:gd name="T38" fmla="*/ 847 w 888"/>
                <a:gd name="T39" fmla="*/ 779 h 997"/>
                <a:gd name="T40" fmla="*/ 877 w 888"/>
                <a:gd name="T41" fmla="*/ 747 h 997"/>
                <a:gd name="T42" fmla="*/ 888 w 888"/>
                <a:gd name="T43" fmla="*/ 707 h 997"/>
                <a:gd name="T44" fmla="*/ 888 w 888"/>
                <a:gd name="T45" fmla="*/ 499 h 997"/>
                <a:gd name="T46" fmla="*/ 888 w 888"/>
                <a:gd name="T47" fmla="*/ 290 h 997"/>
                <a:gd name="T48" fmla="*/ 876 w 888"/>
                <a:gd name="T49" fmla="*/ 249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8" h="997">
                  <a:moveTo>
                    <a:pt x="876" y="249"/>
                  </a:moveTo>
                  <a:cubicBezTo>
                    <a:pt x="868" y="236"/>
                    <a:pt x="858" y="225"/>
                    <a:pt x="847" y="218"/>
                  </a:cubicBezTo>
                  <a:cubicBezTo>
                    <a:pt x="660" y="110"/>
                    <a:pt x="660" y="110"/>
                    <a:pt x="660" y="110"/>
                  </a:cubicBezTo>
                  <a:cubicBezTo>
                    <a:pt x="486" y="10"/>
                    <a:pt x="486" y="10"/>
                    <a:pt x="486" y="10"/>
                  </a:cubicBezTo>
                  <a:cubicBezTo>
                    <a:pt x="474" y="3"/>
                    <a:pt x="459" y="0"/>
                    <a:pt x="444" y="0"/>
                  </a:cubicBezTo>
                  <a:cubicBezTo>
                    <a:pt x="429" y="0"/>
                    <a:pt x="414" y="3"/>
                    <a:pt x="403" y="10"/>
                  </a:cubicBezTo>
                  <a:cubicBezTo>
                    <a:pt x="220" y="116"/>
                    <a:pt x="220" y="116"/>
                    <a:pt x="220" y="116"/>
                  </a:cubicBezTo>
                  <a:cubicBezTo>
                    <a:pt x="42" y="218"/>
                    <a:pt x="42" y="218"/>
                    <a:pt x="42" y="218"/>
                  </a:cubicBezTo>
                  <a:cubicBezTo>
                    <a:pt x="30" y="225"/>
                    <a:pt x="19" y="237"/>
                    <a:pt x="12" y="251"/>
                  </a:cubicBezTo>
                  <a:cubicBezTo>
                    <a:pt x="5" y="263"/>
                    <a:pt x="0" y="277"/>
                    <a:pt x="0" y="290"/>
                  </a:cubicBezTo>
                  <a:cubicBezTo>
                    <a:pt x="0" y="499"/>
                    <a:pt x="0" y="499"/>
                    <a:pt x="0" y="499"/>
                  </a:cubicBezTo>
                  <a:cubicBezTo>
                    <a:pt x="0" y="707"/>
                    <a:pt x="0" y="707"/>
                    <a:pt x="0" y="707"/>
                  </a:cubicBezTo>
                  <a:cubicBezTo>
                    <a:pt x="0" y="720"/>
                    <a:pt x="5" y="735"/>
                    <a:pt x="13" y="748"/>
                  </a:cubicBezTo>
                  <a:cubicBezTo>
                    <a:pt x="20" y="761"/>
                    <a:pt x="30" y="772"/>
                    <a:pt x="42" y="779"/>
                  </a:cubicBezTo>
                  <a:cubicBezTo>
                    <a:pt x="229" y="887"/>
                    <a:pt x="229" y="887"/>
                    <a:pt x="229" y="887"/>
                  </a:cubicBezTo>
                  <a:cubicBezTo>
                    <a:pt x="403" y="987"/>
                    <a:pt x="403" y="987"/>
                    <a:pt x="403" y="987"/>
                  </a:cubicBezTo>
                  <a:cubicBezTo>
                    <a:pt x="414" y="994"/>
                    <a:pt x="429" y="997"/>
                    <a:pt x="444" y="997"/>
                  </a:cubicBezTo>
                  <a:cubicBezTo>
                    <a:pt x="459" y="997"/>
                    <a:pt x="474" y="994"/>
                    <a:pt x="486" y="987"/>
                  </a:cubicBezTo>
                  <a:cubicBezTo>
                    <a:pt x="669" y="882"/>
                    <a:pt x="669" y="882"/>
                    <a:pt x="669" y="882"/>
                  </a:cubicBezTo>
                  <a:cubicBezTo>
                    <a:pt x="847" y="779"/>
                    <a:pt x="847" y="779"/>
                    <a:pt x="847" y="779"/>
                  </a:cubicBezTo>
                  <a:cubicBezTo>
                    <a:pt x="859" y="772"/>
                    <a:pt x="869" y="760"/>
                    <a:pt x="877" y="747"/>
                  </a:cubicBezTo>
                  <a:cubicBezTo>
                    <a:pt x="884" y="734"/>
                    <a:pt x="888" y="720"/>
                    <a:pt x="888" y="707"/>
                  </a:cubicBezTo>
                  <a:cubicBezTo>
                    <a:pt x="888" y="499"/>
                    <a:pt x="888" y="499"/>
                    <a:pt x="888" y="499"/>
                  </a:cubicBezTo>
                  <a:cubicBezTo>
                    <a:pt x="888" y="290"/>
                    <a:pt x="888" y="290"/>
                    <a:pt x="888" y="290"/>
                  </a:cubicBezTo>
                  <a:cubicBezTo>
                    <a:pt x="888" y="277"/>
                    <a:pt x="883" y="262"/>
                    <a:pt x="876" y="249"/>
                  </a:cubicBezTo>
                  <a:close/>
                </a:path>
              </a:pathLst>
            </a:custGeom>
            <a:solidFill>
              <a:schemeClr val="bg1"/>
            </a:solidFill>
            <a:ln w="38100">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064167" y="1628485"/>
              <a:ext cx="1055008" cy="1055008"/>
              <a:chOff x="5307169" y="2046545"/>
              <a:chExt cx="466088" cy="466088"/>
            </a:xfrm>
          </p:grpSpPr>
          <p:sp>
            <p:nvSpPr>
              <p:cNvPr id="15" name="Freeform 108"/>
              <p:cNvSpPr>
                <a:spLocks noEditPoints="1"/>
              </p:cNvSpPr>
              <p:nvPr/>
            </p:nvSpPr>
            <p:spPr bwMode="auto">
              <a:xfrm>
                <a:off x="5307169" y="2046545"/>
                <a:ext cx="466088" cy="466088"/>
              </a:xfrm>
              <a:custGeom>
                <a:avLst/>
                <a:gdLst>
                  <a:gd name="T0" fmla="*/ 131 w 261"/>
                  <a:gd name="T1" fmla="*/ 261 h 261"/>
                  <a:gd name="T2" fmla="*/ 0 w 261"/>
                  <a:gd name="T3" fmla="*/ 130 h 261"/>
                  <a:gd name="T4" fmla="*/ 131 w 261"/>
                  <a:gd name="T5" fmla="*/ 0 h 261"/>
                  <a:gd name="T6" fmla="*/ 261 w 261"/>
                  <a:gd name="T7" fmla="*/ 130 h 261"/>
                  <a:gd name="T8" fmla="*/ 131 w 261"/>
                  <a:gd name="T9" fmla="*/ 261 h 261"/>
                  <a:gd name="T10" fmla="*/ 131 w 261"/>
                  <a:gd name="T11" fmla="*/ 6 h 261"/>
                  <a:gd name="T12" fmla="*/ 6 w 261"/>
                  <a:gd name="T13" fmla="*/ 130 h 261"/>
                  <a:gd name="T14" fmla="*/ 131 w 261"/>
                  <a:gd name="T15" fmla="*/ 255 h 261"/>
                  <a:gd name="T16" fmla="*/ 255 w 261"/>
                  <a:gd name="T17" fmla="*/ 130 h 261"/>
                  <a:gd name="T18" fmla="*/ 131 w 261"/>
                  <a:gd name="T19" fmla="*/ 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131" y="261"/>
                    </a:moveTo>
                    <a:cubicBezTo>
                      <a:pt x="59" y="261"/>
                      <a:pt x="0" y="202"/>
                      <a:pt x="0" y="130"/>
                    </a:cubicBezTo>
                    <a:cubicBezTo>
                      <a:pt x="0" y="59"/>
                      <a:pt x="59" y="0"/>
                      <a:pt x="131" y="0"/>
                    </a:cubicBezTo>
                    <a:cubicBezTo>
                      <a:pt x="202" y="0"/>
                      <a:pt x="261" y="59"/>
                      <a:pt x="261" y="130"/>
                    </a:cubicBezTo>
                    <a:cubicBezTo>
                      <a:pt x="261" y="202"/>
                      <a:pt x="202" y="261"/>
                      <a:pt x="131" y="261"/>
                    </a:cubicBezTo>
                    <a:close/>
                    <a:moveTo>
                      <a:pt x="131" y="6"/>
                    </a:moveTo>
                    <a:cubicBezTo>
                      <a:pt x="62" y="6"/>
                      <a:pt x="6" y="62"/>
                      <a:pt x="6" y="130"/>
                    </a:cubicBezTo>
                    <a:cubicBezTo>
                      <a:pt x="6" y="199"/>
                      <a:pt x="62" y="255"/>
                      <a:pt x="131" y="255"/>
                    </a:cubicBezTo>
                    <a:cubicBezTo>
                      <a:pt x="199" y="255"/>
                      <a:pt x="255" y="199"/>
                      <a:pt x="255" y="130"/>
                    </a:cubicBezTo>
                    <a:cubicBezTo>
                      <a:pt x="255" y="62"/>
                      <a:pt x="199" y="6"/>
                      <a:pt x="13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6" name="Freeform 109"/>
              <p:cNvSpPr>
                <a:spLocks noEditPoints="1"/>
              </p:cNvSpPr>
              <p:nvPr/>
            </p:nvSpPr>
            <p:spPr bwMode="auto">
              <a:xfrm>
                <a:off x="5444179" y="2179713"/>
                <a:ext cx="79389" cy="88352"/>
              </a:xfrm>
              <a:custGeom>
                <a:avLst/>
                <a:gdLst>
                  <a:gd name="T0" fmla="*/ 22 w 44"/>
                  <a:gd name="T1" fmla="*/ 50 h 50"/>
                  <a:gd name="T2" fmla="*/ 0 w 44"/>
                  <a:gd name="T3" fmla="*/ 25 h 50"/>
                  <a:gd name="T4" fmla="*/ 22 w 44"/>
                  <a:gd name="T5" fmla="*/ 0 h 50"/>
                  <a:gd name="T6" fmla="*/ 44 w 44"/>
                  <a:gd name="T7" fmla="*/ 25 h 50"/>
                  <a:gd name="T8" fmla="*/ 22 w 44"/>
                  <a:gd name="T9" fmla="*/ 50 h 50"/>
                  <a:gd name="T10" fmla="*/ 22 w 44"/>
                  <a:gd name="T11" fmla="*/ 5 h 50"/>
                  <a:gd name="T12" fmla="*/ 6 w 44"/>
                  <a:gd name="T13" fmla="*/ 25 h 50"/>
                  <a:gd name="T14" fmla="*/ 22 w 44"/>
                  <a:gd name="T15" fmla="*/ 44 h 50"/>
                  <a:gd name="T16" fmla="*/ 39 w 44"/>
                  <a:gd name="T17" fmla="*/ 25 h 50"/>
                  <a:gd name="T18" fmla="*/ 22 w 44"/>
                  <a:gd name="T19"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22" y="50"/>
                    </a:moveTo>
                    <a:cubicBezTo>
                      <a:pt x="10" y="50"/>
                      <a:pt x="0" y="39"/>
                      <a:pt x="0" y="25"/>
                    </a:cubicBezTo>
                    <a:cubicBezTo>
                      <a:pt x="0" y="11"/>
                      <a:pt x="10" y="0"/>
                      <a:pt x="22" y="0"/>
                    </a:cubicBezTo>
                    <a:cubicBezTo>
                      <a:pt x="34" y="0"/>
                      <a:pt x="44" y="11"/>
                      <a:pt x="44" y="25"/>
                    </a:cubicBezTo>
                    <a:cubicBezTo>
                      <a:pt x="44" y="39"/>
                      <a:pt x="34" y="50"/>
                      <a:pt x="22" y="50"/>
                    </a:cubicBezTo>
                    <a:close/>
                    <a:moveTo>
                      <a:pt x="22" y="5"/>
                    </a:moveTo>
                    <a:cubicBezTo>
                      <a:pt x="13" y="5"/>
                      <a:pt x="6" y="14"/>
                      <a:pt x="6" y="25"/>
                    </a:cubicBezTo>
                    <a:cubicBezTo>
                      <a:pt x="6" y="35"/>
                      <a:pt x="13" y="44"/>
                      <a:pt x="22" y="44"/>
                    </a:cubicBezTo>
                    <a:cubicBezTo>
                      <a:pt x="31" y="44"/>
                      <a:pt x="39" y="35"/>
                      <a:pt x="39" y="25"/>
                    </a:cubicBezTo>
                    <a:cubicBezTo>
                      <a:pt x="39" y="14"/>
                      <a:pt x="31"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7" name="Freeform 110"/>
              <p:cNvSpPr>
                <a:spLocks noEditPoints="1"/>
              </p:cNvSpPr>
              <p:nvPr/>
            </p:nvSpPr>
            <p:spPr bwMode="auto">
              <a:xfrm>
                <a:off x="5407045" y="2285991"/>
                <a:ext cx="151095" cy="94754"/>
              </a:xfrm>
              <a:custGeom>
                <a:avLst/>
                <a:gdLst>
                  <a:gd name="T0" fmla="*/ 80 w 85"/>
                  <a:gd name="T1" fmla="*/ 53 h 53"/>
                  <a:gd name="T2" fmla="*/ 5 w 85"/>
                  <a:gd name="T3" fmla="*/ 53 h 53"/>
                  <a:gd name="T4" fmla="*/ 3 w 85"/>
                  <a:gd name="T5" fmla="*/ 51 h 53"/>
                  <a:gd name="T6" fmla="*/ 1 w 85"/>
                  <a:gd name="T7" fmla="*/ 27 h 53"/>
                  <a:gd name="T8" fmla="*/ 15 w 85"/>
                  <a:gd name="T9" fmla="*/ 7 h 53"/>
                  <a:gd name="T10" fmla="*/ 71 w 85"/>
                  <a:gd name="T11" fmla="*/ 7 h 53"/>
                  <a:gd name="T12" fmla="*/ 85 w 85"/>
                  <a:gd name="T13" fmla="*/ 27 h 53"/>
                  <a:gd name="T14" fmla="*/ 83 w 85"/>
                  <a:gd name="T15" fmla="*/ 51 h 53"/>
                  <a:gd name="T16" fmla="*/ 80 w 85"/>
                  <a:gd name="T17" fmla="*/ 53 h 53"/>
                  <a:gd name="T18" fmla="*/ 8 w 85"/>
                  <a:gd name="T19" fmla="*/ 48 h 53"/>
                  <a:gd name="T20" fmla="*/ 77 w 85"/>
                  <a:gd name="T21" fmla="*/ 48 h 53"/>
                  <a:gd name="T22" fmla="*/ 79 w 85"/>
                  <a:gd name="T23" fmla="*/ 26 h 53"/>
                  <a:gd name="T24" fmla="*/ 69 w 85"/>
                  <a:gd name="T25" fmla="*/ 12 h 53"/>
                  <a:gd name="T26" fmla="*/ 16 w 85"/>
                  <a:gd name="T27" fmla="*/ 12 h 53"/>
                  <a:gd name="T28" fmla="*/ 7 w 85"/>
                  <a:gd name="T29" fmla="*/ 26 h 53"/>
                  <a:gd name="T30" fmla="*/ 8 w 85"/>
                  <a:gd name="T31"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53">
                    <a:moveTo>
                      <a:pt x="80" y="53"/>
                    </a:moveTo>
                    <a:cubicBezTo>
                      <a:pt x="5" y="53"/>
                      <a:pt x="5" y="53"/>
                      <a:pt x="5" y="53"/>
                    </a:cubicBezTo>
                    <a:cubicBezTo>
                      <a:pt x="4" y="53"/>
                      <a:pt x="3" y="52"/>
                      <a:pt x="3" y="51"/>
                    </a:cubicBezTo>
                    <a:cubicBezTo>
                      <a:pt x="1" y="27"/>
                      <a:pt x="1" y="27"/>
                      <a:pt x="1" y="27"/>
                    </a:cubicBezTo>
                    <a:cubicBezTo>
                      <a:pt x="0" y="19"/>
                      <a:pt x="7" y="10"/>
                      <a:pt x="15" y="7"/>
                    </a:cubicBezTo>
                    <a:cubicBezTo>
                      <a:pt x="33" y="0"/>
                      <a:pt x="53" y="0"/>
                      <a:pt x="71" y="7"/>
                    </a:cubicBezTo>
                    <a:cubicBezTo>
                      <a:pt x="79" y="10"/>
                      <a:pt x="85" y="19"/>
                      <a:pt x="85" y="27"/>
                    </a:cubicBezTo>
                    <a:cubicBezTo>
                      <a:pt x="83" y="51"/>
                      <a:pt x="83" y="51"/>
                      <a:pt x="83" y="51"/>
                    </a:cubicBezTo>
                    <a:cubicBezTo>
                      <a:pt x="83" y="52"/>
                      <a:pt x="82" y="53"/>
                      <a:pt x="80" y="53"/>
                    </a:cubicBezTo>
                    <a:close/>
                    <a:moveTo>
                      <a:pt x="8" y="48"/>
                    </a:moveTo>
                    <a:cubicBezTo>
                      <a:pt x="77" y="48"/>
                      <a:pt x="77" y="48"/>
                      <a:pt x="77" y="48"/>
                    </a:cubicBezTo>
                    <a:cubicBezTo>
                      <a:pt x="79" y="26"/>
                      <a:pt x="79" y="26"/>
                      <a:pt x="79" y="26"/>
                    </a:cubicBezTo>
                    <a:cubicBezTo>
                      <a:pt x="79" y="21"/>
                      <a:pt x="75" y="14"/>
                      <a:pt x="69" y="12"/>
                    </a:cubicBezTo>
                    <a:cubicBezTo>
                      <a:pt x="52" y="6"/>
                      <a:pt x="33" y="6"/>
                      <a:pt x="16" y="12"/>
                    </a:cubicBezTo>
                    <a:cubicBezTo>
                      <a:pt x="10" y="14"/>
                      <a:pt x="6" y="21"/>
                      <a:pt x="7" y="26"/>
                    </a:cubicBezTo>
                    <a:cubicBezTo>
                      <a:pt x="8" y="48"/>
                      <a:pt x="8" y="48"/>
                      <a:pt x="8"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8" name="Freeform 111"/>
              <p:cNvSpPr>
                <a:spLocks noEditPoints="1"/>
              </p:cNvSpPr>
              <p:nvPr/>
            </p:nvSpPr>
            <p:spPr bwMode="auto">
              <a:xfrm>
                <a:off x="5407045" y="2285991"/>
                <a:ext cx="151095" cy="94754"/>
              </a:xfrm>
              <a:custGeom>
                <a:avLst/>
                <a:gdLst>
                  <a:gd name="T0" fmla="*/ 80 w 85"/>
                  <a:gd name="T1" fmla="*/ 53 h 53"/>
                  <a:gd name="T2" fmla="*/ 5 w 85"/>
                  <a:gd name="T3" fmla="*/ 53 h 53"/>
                  <a:gd name="T4" fmla="*/ 3 w 85"/>
                  <a:gd name="T5" fmla="*/ 51 h 53"/>
                  <a:gd name="T6" fmla="*/ 1 w 85"/>
                  <a:gd name="T7" fmla="*/ 27 h 53"/>
                  <a:gd name="T8" fmla="*/ 15 w 85"/>
                  <a:gd name="T9" fmla="*/ 7 h 53"/>
                  <a:gd name="T10" fmla="*/ 71 w 85"/>
                  <a:gd name="T11" fmla="*/ 7 h 53"/>
                  <a:gd name="T12" fmla="*/ 85 w 85"/>
                  <a:gd name="T13" fmla="*/ 27 h 53"/>
                  <a:gd name="T14" fmla="*/ 83 w 85"/>
                  <a:gd name="T15" fmla="*/ 51 h 53"/>
                  <a:gd name="T16" fmla="*/ 80 w 85"/>
                  <a:gd name="T17" fmla="*/ 53 h 53"/>
                  <a:gd name="T18" fmla="*/ 8 w 85"/>
                  <a:gd name="T19" fmla="*/ 48 h 53"/>
                  <a:gd name="T20" fmla="*/ 77 w 85"/>
                  <a:gd name="T21" fmla="*/ 48 h 53"/>
                  <a:gd name="T22" fmla="*/ 79 w 85"/>
                  <a:gd name="T23" fmla="*/ 26 h 53"/>
                  <a:gd name="T24" fmla="*/ 69 w 85"/>
                  <a:gd name="T25" fmla="*/ 12 h 53"/>
                  <a:gd name="T26" fmla="*/ 16 w 85"/>
                  <a:gd name="T27" fmla="*/ 12 h 53"/>
                  <a:gd name="T28" fmla="*/ 7 w 85"/>
                  <a:gd name="T29" fmla="*/ 26 h 53"/>
                  <a:gd name="T30" fmla="*/ 8 w 85"/>
                  <a:gd name="T31"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53">
                    <a:moveTo>
                      <a:pt x="80" y="53"/>
                    </a:moveTo>
                    <a:cubicBezTo>
                      <a:pt x="5" y="53"/>
                      <a:pt x="5" y="53"/>
                      <a:pt x="5" y="53"/>
                    </a:cubicBezTo>
                    <a:cubicBezTo>
                      <a:pt x="4" y="53"/>
                      <a:pt x="3" y="52"/>
                      <a:pt x="3" y="51"/>
                    </a:cubicBezTo>
                    <a:cubicBezTo>
                      <a:pt x="1" y="27"/>
                      <a:pt x="1" y="27"/>
                      <a:pt x="1" y="27"/>
                    </a:cubicBezTo>
                    <a:cubicBezTo>
                      <a:pt x="0" y="19"/>
                      <a:pt x="7" y="10"/>
                      <a:pt x="15" y="7"/>
                    </a:cubicBezTo>
                    <a:cubicBezTo>
                      <a:pt x="33" y="0"/>
                      <a:pt x="53" y="0"/>
                      <a:pt x="71" y="7"/>
                    </a:cubicBezTo>
                    <a:cubicBezTo>
                      <a:pt x="79" y="10"/>
                      <a:pt x="85" y="19"/>
                      <a:pt x="85" y="27"/>
                    </a:cubicBezTo>
                    <a:cubicBezTo>
                      <a:pt x="83" y="51"/>
                      <a:pt x="83" y="51"/>
                      <a:pt x="83" y="51"/>
                    </a:cubicBezTo>
                    <a:cubicBezTo>
                      <a:pt x="83" y="52"/>
                      <a:pt x="82" y="53"/>
                      <a:pt x="80" y="53"/>
                    </a:cubicBezTo>
                    <a:close/>
                    <a:moveTo>
                      <a:pt x="8" y="48"/>
                    </a:moveTo>
                    <a:cubicBezTo>
                      <a:pt x="77" y="48"/>
                      <a:pt x="77" y="48"/>
                      <a:pt x="77" y="48"/>
                    </a:cubicBezTo>
                    <a:cubicBezTo>
                      <a:pt x="79" y="26"/>
                      <a:pt x="79" y="26"/>
                      <a:pt x="79" y="26"/>
                    </a:cubicBezTo>
                    <a:cubicBezTo>
                      <a:pt x="79" y="21"/>
                      <a:pt x="75" y="14"/>
                      <a:pt x="69" y="12"/>
                    </a:cubicBezTo>
                    <a:cubicBezTo>
                      <a:pt x="52" y="6"/>
                      <a:pt x="33" y="6"/>
                      <a:pt x="16" y="12"/>
                    </a:cubicBezTo>
                    <a:cubicBezTo>
                      <a:pt x="10" y="14"/>
                      <a:pt x="6" y="21"/>
                      <a:pt x="7" y="26"/>
                    </a:cubicBezTo>
                    <a:cubicBezTo>
                      <a:pt x="8" y="48"/>
                      <a:pt x="8" y="48"/>
                      <a:pt x="8"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9" name="Freeform 112"/>
              <p:cNvSpPr>
                <a:spLocks/>
              </p:cNvSpPr>
              <p:nvPr/>
            </p:nvSpPr>
            <p:spPr bwMode="auto">
              <a:xfrm>
                <a:off x="5569664" y="2300076"/>
                <a:ext cx="69145" cy="80669"/>
              </a:xfrm>
              <a:custGeom>
                <a:avLst/>
                <a:gdLst>
                  <a:gd name="T0" fmla="*/ 34 w 39"/>
                  <a:gd name="T1" fmla="*/ 45 h 45"/>
                  <a:gd name="T2" fmla="*/ 4 w 39"/>
                  <a:gd name="T3" fmla="*/ 45 h 45"/>
                  <a:gd name="T4" fmla="*/ 2 w 39"/>
                  <a:gd name="T5" fmla="*/ 43 h 45"/>
                  <a:gd name="T6" fmla="*/ 4 w 39"/>
                  <a:gd name="T7" fmla="*/ 40 h 45"/>
                  <a:gd name="T8" fmla="*/ 31 w 39"/>
                  <a:gd name="T9" fmla="*/ 40 h 45"/>
                  <a:gd name="T10" fmla="*/ 33 w 39"/>
                  <a:gd name="T11" fmla="*/ 22 h 45"/>
                  <a:gd name="T12" fmla="*/ 24 w 39"/>
                  <a:gd name="T13" fmla="*/ 10 h 45"/>
                  <a:gd name="T14" fmla="*/ 3 w 39"/>
                  <a:gd name="T15" fmla="*/ 6 h 45"/>
                  <a:gd name="T16" fmla="*/ 0 w 39"/>
                  <a:gd name="T17" fmla="*/ 3 h 45"/>
                  <a:gd name="T18" fmla="*/ 3 w 39"/>
                  <a:gd name="T19" fmla="*/ 0 h 45"/>
                  <a:gd name="T20" fmla="*/ 26 w 39"/>
                  <a:gd name="T21" fmla="*/ 4 h 45"/>
                  <a:gd name="T22" fmla="*/ 38 w 39"/>
                  <a:gd name="T23" fmla="*/ 22 h 45"/>
                  <a:gd name="T24" fmla="*/ 37 w 39"/>
                  <a:gd name="T25" fmla="*/ 43 h 45"/>
                  <a:gd name="T26" fmla="*/ 34 w 39"/>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45">
                    <a:moveTo>
                      <a:pt x="34" y="45"/>
                    </a:moveTo>
                    <a:cubicBezTo>
                      <a:pt x="4" y="45"/>
                      <a:pt x="4" y="45"/>
                      <a:pt x="4" y="45"/>
                    </a:cubicBezTo>
                    <a:cubicBezTo>
                      <a:pt x="3" y="45"/>
                      <a:pt x="2" y="44"/>
                      <a:pt x="2" y="43"/>
                    </a:cubicBezTo>
                    <a:cubicBezTo>
                      <a:pt x="2" y="41"/>
                      <a:pt x="3" y="40"/>
                      <a:pt x="4" y="40"/>
                    </a:cubicBezTo>
                    <a:cubicBezTo>
                      <a:pt x="31" y="40"/>
                      <a:pt x="31" y="40"/>
                      <a:pt x="31" y="40"/>
                    </a:cubicBezTo>
                    <a:cubicBezTo>
                      <a:pt x="33" y="22"/>
                      <a:pt x="33" y="22"/>
                      <a:pt x="33" y="22"/>
                    </a:cubicBezTo>
                    <a:cubicBezTo>
                      <a:pt x="33" y="18"/>
                      <a:pt x="29" y="12"/>
                      <a:pt x="24" y="10"/>
                    </a:cubicBezTo>
                    <a:cubicBezTo>
                      <a:pt x="18" y="7"/>
                      <a:pt x="10" y="6"/>
                      <a:pt x="3" y="6"/>
                    </a:cubicBezTo>
                    <a:cubicBezTo>
                      <a:pt x="2" y="6"/>
                      <a:pt x="0" y="4"/>
                      <a:pt x="0" y="3"/>
                    </a:cubicBezTo>
                    <a:cubicBezTo>
                      <a:pt x="0" y="1"/>
                      <a:pt x="2" y="0"/>
                      <a:pt x="3" y="0"/>
                    </a:cubicBezTo>
                    <a:cubicBezTo>
                      <a:pt x="11" y="0"/>
                      <a:pt x="19" y="2"/>
                      <a:pt x="26" y="4"/>
                    </a:cubicBezTo>
                    <a:cubicBezTo>
                      <a:pt x="33" y="7"/>
                      <a:pt x="39" y="15"/>
                      <a:pt x="38" y="22"/>
                    </a:cubicBezTo>
                    <a:cubicBezTo>
                      <a:pt x="37" y="43"/>
                      <a:pt x="37" y="43"/>
                      <a:pt x="37" y="43"/>
                    </a:cubicBezTo>
                    <a:cubicBezTo>
                      <a:pt x="37" y="44"/>
                      <a:pt x="36" y="45"/>
                      <a:pt x="34"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0" name="Freeform 113"/>
              <p:cNvSpPr>
                <a:spLocks noEditPoints="1"/>
              </p:cNvSpPr>
              <p:nvPr/>
            </p:nvSpPr>
            <p:spPr bwMode="auto">
              <a:xfrm>
                <a:off x="5556860" y="2205322"/>
                <a:ext cx="64023" cy="74267"/>
              </a:xfrm>
              <a:custGeom>
                <a:avLst/>
                <a:gdLst>
                  <a:gd name="T0" fmla="*/ 18 w 36"/>
                  <a:gd name="T1" fmla="*/ 41 h 41"/>
                  <a:gd name="T2" fmla="*/ 0 w 36"/>
                  <a:gd name="T3" fmla="*/ 21 h 41"/>
                  <a:gd name="T4" fmla="*/ 18 w 36"/>
                  <a:gd name="T5" fmla="*/ 0 h 41"/>
                  <a:gd name="T6" fmla="*/ 36 w 36"/>
                  <a:gd name="T7" fmla="*/ 21 h 41"/>
                  <a:gd name="T8" fmla="*/ 18 w 36"/>
                  <a:gd name="T9" fmla="*/ 41 h 41"/>
                  <a:gd name="T10" fmla="*/ 18 w 36"/>
                  <a:gd name="T11" fmla="*/ 6 h 41"/>
                  <a:gd name="T12" fmla="*/ 6 w 36"/>
                  <a:gd name="T13" fmla="*/ 21 h 41"/>
                  <a:gd name="T14" fmla="*/ 18 w 36"/>
                  <a:gd name="T15" fmla="*/ 35 h 41"/>
                  <a:gd name="T16" fmla="*/ 30 w 36"/>
                  <a:gd name="T17" fmla="*/ 21 h 41"/>
                  <a:gd name="T18" fmla="*/ 18 w 36"/>
                  <a:gd name="T1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1">
                    <a:moveTo>
                      <a:pt x="18" y="41"/>
                    </a:moveTo>
                    <a:cubicBezTo>
                      <a:pt x="8" y="41"/>
                      <a:pt x="0" y="32"/>
                      <a:pt x="0" y="21"/>
                    </a:cubicBezTo>
                    <a:cubicBezTo>
                      <a:pt x="0" y="10"/>
                      <a:pt x="8" y="0"/>
                      <a:pt x="18" y="0"/>
                    </a:cubicBezTo>
                    <a:cubicBezTo>
                      <a:pt x="28" y="0"/>
                      <a:pt x="36" y="10"/>
                      <a:pt x="36" y="21"/>
                    </a:cubicBezTo>
                    <a:cubicBezTo>
                      <a:pt x="36" y="32"/>
                      <a:pt x="28" y="41"/>
                      <a:pt x="18" y="41"/>
                    </a:cubicBezTo>
                    <a:close/>
                    <a:moveTo>
                      <a:pt x="18" y="6"/>
                    </a:moveTo>
                    <a:cubicBezTo>
                      <a:pt x="12" y="6"/>
                      <a:pt x="6" y="13"/>
                      <a:pt x="6" y="21"/>
                    </a:cubicBezTo>
                    <a:cubicBezTo>
                      <a:pt x="6" y="29"/>
                      <a:pt x="12" y="35"/>
                      <a:pt x="18" y="35"/>
                    </a:cubicBezTo>
                    <a:cubicBezTo>
                      <a:pt x="25" y="35"/>
                      <a:pt x="30" y="29"/>
                      <a:pt x="30" y="21"/>
                    </a:cubicBezTo>
                    <a:cubicBezTo>
                      <a:pt x="30" y="13"/>
                      <a:pt x="25" y="6"/>
                      <a:pt x="18"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1369142" y="2129050"/>
            <a:ext cx="727653" cy="816881"/>
            <a:chOff x="1678122" y="2673259"/>
            <a:chExt cx="1265004" cy="1420124"/>
          </a:xfrm>
        </p:grpSpPr>
        <p:sp>
          <p:nvSpPr>
            <p:cNvPr id="22" name="Freeform 5"/>
            <p:cNvSpPr>
              <a:spLocks/>
            </p:cNvSpPr>
            <p:nvPr/>
          </p:nvSpPr>
          <p:spPr bwMode="auto">
            <a:xfrm>
              <a:off x="1678122" y="2673259"/>
              <a:ext cx="1265004" cy="1420124"/>
            </a:xfrm>
            <a:custGeom>
              <a:avLst/>
              <a:gdLst>
                <a:gd name="T0" fmla="*/ 876 w 888"/>
                <a:gd name="T1" fmla="*/ 249 h 997"/>
                <a:gd name="T2" fmla="*/ 847 w 888"/>
                <a:gd name="T3" fmla="*/ 218 h 997"/>
                <a:gd name="T4" fmla="*/ 660 w 888"/>
                <a:gd name="T5" fmla="*/ 110 h 997"/>
                <a:gd name="T6" fmla="*/ 486 w 888"/>
                <a:gd name="T7" fmla="*/ 10 h 997"/>
                <a:gd name="T8" fmla="*/ 444 w 888"/>
                <a:gd name="T9" fmla="*/ 0 h 997"/>
                <a:gd name="T10" fmla="*/ 403 w 888"/>
                <a:gd name="T11" fmla="*/ 10 h 997"/>
                <a:gd name="T12" fmla="*/ 220 w 888"/>
                <a:gd name="T13" fmla="*/ 116 h 997"/>
                <a:gd name="T14" fmla="*/ 42 w 888"/>
                <a:gd name="T15" fmla="*/ 218 h 997"/>
                <a:gd name="T16" fmla="*/ 12 w 888"/>
                <a:gd name="T17" fmla="*/ 251 h 997"/>
                <a:gd name="T18" fmla="*/ 0 w 888"/>
                <a:gd name="T19" fmla="*/ 290 h 997"/>
                <a:gd name="T20" fmla="*/ 0 w 888"/>
                <a:gd name="T21" fmla="*/ 499 h 997"/>
                <a:gd name="T22" fmla="*/ 0 w 888"/>
                <a:gd name="T23" fmla="*/ 707 h 997"/>
                <a:gd name="T24" fmla="*/ 13 w 888"/>
                <a:gd name="T25" fmla="*/ 748 h 997"/>
                <a:gd name="T26" fmla="*/ 42 w 888"/>
                <a:gd name="T27" fmla="*/ 779 h 997"/>
                <a:gd name="T28" fmla="*/ 229 w 888"/>
                <a:gd name="T29" fmla="*/ 887 h 997"/>
                <a:gd name="T30" fmla="*/ 403 w 888"/>
                <a:gd name="T31" fmla="*/ 987 h 997"/>
                <a:gd name="T32" fmla="*/ 444 w 888"/>
                <a:gd name="T33" fmla="*/ 997 h 997"/>
                <a:gd name="T34" fmla="*/ 486 w 888"/>
                <a:gd name="T35" fmla="*/ 987 h 997"/>
                <a:gd name="T36" fmla="*/ 669 w 888"/>
                <a:gd name="T37" fmla="*/ 882 h 997"/>
                <a:gd name="T38" fmla="*/ 847 w 888"/>
                <a:gd name="T39" fmla="*/ 779 h 997"/>
                <a:gd name="T40" fmla="*/ 877 w 888"/>
                <a:gd name="T41" fmla="*/ 747 h 997"/>
                <a:gd name="T42" fmla="*/ 888 w 888"/>
                <a:gd name="T43" fmla="*/ 707 h 997"/>
                <a:gd name="T44" fmla="*/ 888 w 888"/>
                <a:gd name="T45" fmla="*/ 499 h 997"/>
                <a:gd name="T46" fmla="*/ 888 w 888"/>
                <a:gd name="T47" fmla="*/ 290 h 997"/>
                <a:gd name="T48" fmla="*/ 876 w 888"/>
                <a:gd name="T49" fmla="*/ 249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8" h="997">
                  <a:moveTo>
                    <a:pt x="876" y="249"/>
                  </a:moveTo>
                  <a:cubicBezTo>
                    <a:pt x="868" y="236"/>
                    <a:pt x="858" y="225"/>
                    <a:pt x="847" y="218"/>
                  </a:cubicBezTo>
                  <a:cubicBezTo>
                    <a:pt x="660" y="110"/>
                    <a:pt x="660" y="110"/>
                    <a:pt x="660" y="110"/>
                  </a:cubicBezTo>
                  <a:cubicBezTo>
                    <a:pt x="486" y="10"/>
                    <a:pt x="486" y="10"/>
                    <a:pt x="486" y="10"/>
                  </a:cubicBezTo>
                  <a:cubicBezTo>
                    <a:pt x="474" y="3"/>
                    <a:pt x="459" y="0"/>
                    <a:pt x="444" y="0"/>
                  </a:cubicBezTo>
                  <a:cubicBezTo>
                    <a:pt x="429" y="0"/>
                    <a:pt x="414" y="3"/>
                    <a:pt x="403" y="10"/>
                  </a:cubicBezTo>
                  <a:cubicBezTo>
                    <a:pt x="220" y="116"/>
                    <a:pt x="220" y="116"/>
                    <a:pt x="220" y="116"/>
                  </a:cubicBezTo>
                  <a:cubicBezTo>
                    <a:pt x="42" y="218"/>
                    <a:pt x="42" y="218"/>
                    <a:pt x="42" y="218"/>
                  </a:cubicBezTo>
                  <a:cubicBezTo>
                    <a:pt x="30" y="225"/>
                    <a:pt x="19" y="237"/>
                    <a:pt x="12" y="251"/>
                  </a:cubicBezTo>
                  <a:cubicBezTo>
                    <a:pt x="5" y="263"/>
                    <a:pt x="0" y="277"/>
                    <a:pt x="0" y="290"/>
                  </a:cubicBezTo>
                  <a:cubicBezTo>
                    <a:pt x="0" y="499"/>
                    <a:pt x="0" y="499"/>
                    <a:pt x="0" y="499"/>
                  </a:cubicBezTo>
                  <a:cubicBezTo>
                    <a:pt x="0" y="707"/>
                    <a:pt x="0" y="707"/>
                    <a:pt x="0" y="707"/>
                  </a:cubicBezTo>
                  <a:cubicBezTo>
                    <a:pt x="0" y="720"/>
                    <a:pt x="5" y="735"/>
                    <a:pt x="13" y="748"/>
                  </a:cubicBezTo>
                  <a:cubicBezTo>
                    <a:pt x="20" y="761"/>
                    <a:pt x="30" y="772"/>
                    <a:pt x="42" y="779"/>
                  </a:cubicBezTo>
                  <a:cubicBezTo>
                    <a:pt x="229" y="887"/>
                    <a:pt x="229" y="887"/>
                    <a:pt x="229" y="887"/>
                  </a:cubicBezTo>
                  <a:cubicBezTo>
                    <a:pt x="403" y="987"/>
                    <a:pt x="403" y="987"/>
                    <a:pt x="403" y="987"/>
                  </a:cubicBezTo>
                  <a:cubicBezTo>
                    <a:pt x="414" y="994"/>
                    <a:pt x="429" y="997"/>
                    <a:pt x="444" y="997"/>
                  </a:cubicBezTo>
                  <a:cubicBezTo>
                    <a:pt x="459" y="997"/>
                    <a:pt x="474" y="994"/>
                    <a:pt x="486" y="987"/>
                  </a:cubicBezTo>
                  <a:cubicBezTo>
                    <a:pt x="669" y="882"/>
                    <a:pt x="669" y="882"/>
                    <a:pt x="669" y="882"/>
                  </a:cubicBezTo>
                  <a:cubicBezTo>
                    <a:pt x="847" y="779"/>
                    <a:pt x="847" y="779"/>
                    <a:pt x="847" y="779"/>
                  </a:cubicBezTo>
                  <a:cubicBezTo>
                    <a:pt x="859" y="772"/>
                    <a:pt x="869" y="760"/>
                    <a:pt x="877" y="747"/>
                  </a:cubicBezTo>
                  <a:cubicBezTo>
                    <a:pt x="884" y="734"/>
                    <a:pt x="888" y="720"/>
                    <a:pt x="888" y="707"/>
                  </a:cubicBezTo>
                  <a:cubicBezTo>
                    <a:pt x="888" y="499"/>
                    <a:pt x="888" y="499"/>
                    <a:pt x="888" y="499"/>
                  </a:cubicBezTo>
                  <a:cubicBezTo>
                    <a:pt x="888" y="290"/>
                    <a:pt x="888" y="290"/>
                    <a:pt x="888" y="290"/>
                  </a:cubicBezTo>
                  <a:cubicBezTo>
                    <a:pt x="888" y="277"/>
                    <a:pt x="883" y="262"/>
                    <a:pt x="876" y="249"/>
                  </a:cubicBezTo>
                  <a:close/>
                </a:path>
              </a:pathLst>
            </a:custGeom>
            <a:solidFill>
              <a:schemeClr val="tx1"/>
            </a:solidFill>
            <a:ln w="38100">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784569" y="2857266"/>
              <a:ext cx="1052110" cy="1052110"/>
              <a:chOff x="6590192" y="4633078"/>
              <a:chExt cx="464808" cy="464808"/>
            </a:xfrm>
          </p:grpSpPr>
          <p:sp>
            <p:nvSpPr>
              <p:cNvPr id="24" name="Freeform 405"/>
              <p:cNvSpPr>
                <a:spLocks noEditPoints="1"/>
              </p:cNvSpPr>
              <p:nvPr/>
            </p:nvSpPr>
            <p:spPr bwMode="auto">
              <a:xfrm>
                <a:off x="6590192" y="4633078"/>
                <a:ext cx="464808" cy="464808"/>
              </a:xfrm>
              <a:custGeom>
                <a:avLst/>
                <a:gdLst>
                  <a:gd name="T0" fmla="*/ 131 w 261"/>
                  <a:gd name="T1" fmla="*/ 260 h 260"/>
                  <a:gd name="T2" fmla="*/ 0 w 261"/>
                  <a:gd name="T3" fmla="*/ 130 h 260"/>
                  <a:gd name="T4" fmla="*/ 131 w 261"/>
                  <a:gd name="T5" fmla="*/ 0 h 260"/>
                  <a:gd name="T6" fmla="*/ 261 w 261"/>
                  <a:gd name="T7" fmla="*/ 130 h 260"/>
                  <a:gd name="T8" fmla="*/ 131 w 261"/>
                  <a:gd name="T9" fmla="*/ 260 h 260"/>
                  <a:gd name="T10" fmla="*/ 131 w 261"/>
                  <a:gd name="T11" fmla="*/ 5 h 260"/>
                  <a:gd name="T12" fmla="*/ 6 w 261"/>
                  <a:gd name="T13" fmla="*/ 130 h 260"/>
                  <a:gd name="T14" fmla="*/ 131 w 261"/>
                  <a:gd name="T15" fmla="*/ 254 h 260"/>
                  <a:gd name="T16" fmla="*/ 255 w 261"/>
                  <a:gd name="T17" fmla="*/ 130 h 260"/>
                  <a:gd name="T18" fmla="*/ 131 w 261"/>
                  <a:gd name="T19" fmla="*/ 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0">
                    <a:moveTo>
                      <a:pt x="131" y="260"/>
                    </a:moveTo>
                    <a:cubicBezTo>
                      <a:pt x="59" y="260"/>
                      <a:pt x="0" y="202"/>
                      <a:pt x="0" y="130"/>
                    </a:cubicBezTo>
                    <a:cubicBezTo>
                      <a:pt x="0" y="58"/>
                      <a:pt x="59" y="0"/>
                      <a:pt x="131" y="0"/>
                    </a:cubicBezTo>
                    <a:cubicBezTo>
                      <a:pt x="202" y="0"/>
                      <a:pt x="261" y="58"/>
                      <a:pt x="261" y="130"/>
                    </a:cubicBezTo>
                    <a:cubicBezTo>
                      <a:pt x="261" y="202"/>
                      <a:pt x="202" y="260"/>
                      <a:pt x="131" y="260"/>
                    </a:cubicBezTo>
                    <a:close/>
                    <a:moveTo>
                      <a:pt x="131" y="5"/>
                    </a:moveTo>
                    <a:cubicBezTo>
                      <a:pt x="62" y="5"/>
                      <a:pt x="6" y="61"/>
                      <a:pt x="6" y="130"/>
                    </a:cubicBezTo>
                    <a:cubicBezTo>
                      <a:pt x="6" y="199"/>
                      <a:pt x="62" y="254"/>
                      <a:pt x="131" y="254"/>
                    </a:cubicBezTo>
                    <a:cubicBezTo>
                      <a:pt x="199" y="254"/>
                      <a:pt x="255" y="199"/>
                      <a:pt x="255" y="130"/>
                    </a:cubicBezTo>
                    <a:cubicBezTo>
                      <a:pt x="255" y="61"/>
                      <a:pt x="199" y="5"/>
                      <a:pt x="13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5" name="Freeform 407"/>
              <p:cNvSpPr>
                <a:spLocks noEditPoints="1"/>
              </p:cNvSpPr>
              <p:nvPr/>
            </p:nvSpPr>
            <p:spPr bwMode="auto">
              <a:xfrm>
                <a:off x="6880857" y="4749600"/>
                <a:ext cx="65304" cy="231764"/>
              </a:xfrm>
              <a:custGeom>
                <a:avLst/>
                <a:gdLst>
                  <a:gd name="T0" fmla="*/ 34 w 37"/>
                  <a:gd name="T1" fmla="*/ 130 h 130"/>
                  <a:gd name="T2" fmla="*/ 3 w 37"/>
                  <a:gd name="T3" fmla="*/ 130 h 130"/>
                  <a:gd name="T4" fmla="*/ 0 w 37"/>
                  <a:gd name="T5" fmla="*/ 127 h 130"/>
                  <a:gd name="T6" fmla="*/ 0 w 37"/>
                  <a:gd name="T7" fmla="*/ 3 h 130"/>
                  <a:gd name="T8" fmla="*/ 3 w 37"/>
                  <a:gd name="T9" fmla="*/ 0 h 130"/>
                  <a:gd name="T10" fmla="*/ 34 w 37"/>
                  <a:gd name="T11" fmla="*/ 0 h 130"/>
                  <a:gd name="T12" fmla="*/ 37 w 37"/>
                  <a:gd name="T13" fmla="*/ 3 h 130"/>
                  <a:gd name="T14" fmla="*/ 37 w 37"/>
                  <a:gd name="T15" fmla="*/ 127 h 130"/>
                  <a:gd name="T16" fmla="*/ 34 w 37"/>
                  <a:gd name="T17" fmla="*/ 130 h 130"/>
                  <a:gd name="T18" fmla="*/ 6 w 37"/>
                  <a:gd name="T19" fmla="*/ 124 h 130"/>
                  <a:gd name="T20" fmla="*/ 31 w 37"/>
                  <a:gd name="T21" fmla="*/ 124 h 130"/>
                  <a:gd name="T22" fmla="*/ 31 w 37"/>
                  <a:gd name="T23" fmla="*/ 6 h 130"/>
                  <a:gd name="T24" fmla="*/ 6 w 37"/>
                  <a:gd name="T25" fmla="*/ 6 h 130"/>
                  <a:gd name="T26" fmla="*/ 6 w 37"/>
                  <a:gd name="T27" fmla="*/ 12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30">
                    <a:moveTo>
                      <a:pt x="34" y="130"/>
                    </a:moveTo>
                    <a:cubicBezTo>
                      <a:pt x="3" y="130"/>
                      <a:pt x="3" y="130"/>
                      <a:pt x="3" y="130"/>
                    </a:cubicBezTo>
                    <a:cubicBezTo>
                      <a:pt x="1" y="130"/>
                      <a:pt x="0" y="129"/>
                      <a:pt x="0" y="127"/>
                    </a:cubicBezTo>
                    <a:cubicBezTo>
                      <a:pt x="0" y="3"/>
                      <a:pt x="0" y="3"/>
                      <a:pt x="0" y="3"/>
                    </a:cubicBezTo>
                    <a:cubicBezTo>
                      <a:pt x="0" y="1"/>
                      <a:pt x="1" y="0"/>
                      <a:pt x="3" y="0"/>
                    </a:cubicBezTo>
                    <a:cubicBezTo>
                      <a:pt x="34" y="0"/>
                      <a:pt x="34" y="0"/>
                      <a:pt x="34" y="0"/>
                    </a:cubicBezTo>
                    <a:cubicBezTo>
                      <a:pt x="35" y="0"/>
                      <a:pt x="37" y="1"/>
                      <a:pt x="37" y="3"/>
                    </a:cubicBezTo>
                    <a:cubicBezTo>
                      <a:pt x="37" y="127"/>
                      <a:pt x="37" y="127"/>
                      <a:pt x="37" y="127"/>
                    </a:cubicBezTo>
                    <a:cubicBezTo>
                      <a:pt x="37" y="129"/>
                      <a:pt x="35" y="130"/>
                      <a:pt x="34" y="130"/>
                    </a:cubicBezTo>
                    <a:close/>
                    <a:moveTo>
                      <a:pt x="6" y="124"/>
                    </a:moveTo>
                    <a:cubicBezTo>
                      <a:pt x="31" y="124"/>
                      <a:pt x="31" y="124"/>
                      <a:pt x="31" y="124"/>
                    </a:cubicBezTo>
                    <a:cubicBezTo>
                      <a:pt x="31" y="6"/>
                      <a:pt x="31" y="6"/>
                      <a:pt x="31" y="6"/>
                    </a:cubicBezTo>
                    <a:cubicBezTo>
                      <a:pt x="6" y="6"/>
                      <a:pt x="6" y="6"/>
                      <a:pt x="6" y="6"/>
                    </a:cubicBezTo>
                    <a:cubicBezTo>
                      <a:pt x="6" y="124"/>
                      <a:pt x="6" y="124"/>
                      <a:pt x="6"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6" name="Freeform 408"/>
              <p:cNvSpPr>
                <a:spLocks noEditPoints="1"/>
              </p:cNvSpPr>
              <p:nvPr/>
            </p:nvSpPr>
            <p:spPr bwMode="auto">
              <a:xfrm>
                <a:off x="6789944" y="4876366"/>
                <a:ext cx="65304" cy="104998"/>
              </a:xfrm>
              <a:custGeom>
                <a:avLst/>
                <a:gdLst>
                  <a:gd name="T0" fmla="*/ 34 w 37"/>
                  <a:gd name="T1" fmla="*/ 59 h 59"/>
                  <a:gd name="T2" fmla="*/ 3 w 37"/>
                  <a:gd name="T3" fmla="*/ 59 h 59"/>
                  <a:gd name="T4" fmla="*/ 0 w 37"/>
                  <a:gd name="T5" fmla="*/ 56 h 59"/>
                  <a:gd name="T6" fmla="*/ 0 w 37"/>
                  <a:gd name="T7" fmla="*/ 3 h 59"/>
                  <a:gd name="T8" fmla="*/ 3 w 37"/>
                  <a:gd name="T9" fmla="*/ 0 h 59"/>
                  <a:gd name="T10" fmla="*/ 34 w 37"/>
                  <a:gd name="T11" fmla="*/ 0 h 59"/>
                  <a:gd name="T12" fmla="*/ 37 w 37"/>
                  <a:gd name="T13" fmla="*/ 3 h 59"/>
                  <a:gd name="T14" fmla="*/ 37 w 37"/>
                  <a:gd name="T15" fmla="*/ 56 h 59"/>
                  <a:gd name="T16" fmla="*/ 34 w 37"/>
                  <a:gd name="T17" fmla="*/ 59 h 59"/>
                  <a:gd name="T18" fmla="*/ 6 w 37"/>
                  <a:gd name="T19" fmla="*/ 53 h 59"/>
                  <a:gd name="T20" fmla="*/ 31 w 37"/>
                  <a:gd name="T21" fmla="*/ 53 h 59"/>
                  <a:gd name="T22" fmla="*/ 31 w 37"/>
                  <a:gd name="T23" fmla="*/ 6 h 59"/>
                  <a:gd name="T24" fmla="*/ 6 w 37"/>
                  <a:gd name="T25" fmla="*/ 6 h 59"/>
                  <a:gd name="T26" fmla="*/ 6 w 37"/>
                  <a:gd name="T27"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59">
                    <a:moveTo>
                      <a:pt x="34" y="59"/>
                    </a:moveTo>
                    <a:cubicBezTo>
                      <a:pt x="3" y="59"/>
                      <a:pt x="3" y="59"/>
                      <a:pt x="3" y="59"/>
                    </a:cubicBezTo>
                    <a:cubicBezTo>
                      <a:pt x="1" y="59"/>
                      <a:pt x="0" y="58"/>
                      <a:pt x="0" y="56"/>
                    </a:cubicBezTo>
                    <a:cubicBezTo>
                      <a:pt x="0" y="3"/>
                      <a:pt x="0" y="3"/>
                      <a:pt x="0" y="3"/>
                    </a:cubicBezTo>
                    <a:cubicBezTo>
                      <a:pt x="0" y="1"/>
                      <a:pt x="1" y="0"/>
                      <a:pt x="3" y="0"/>
                    </a:cubicBezTo>
                    <a:cubicBezTo>
                      <a:pt x="34" y="0"/>
                      <a:pt x="34" y="0"/>
                      <a:pt x="34" y="0"/>
                    </a:cubicBezTo>
                    <a:cubicBezTo>
                      <a:pt x="36" y="0"/>
                      <a:pt x="37" y="1"/>
                      <a:pt x="37" y="3"/>
                    </a:cubicBezTo>
                    <a:cubicBezTo>
                      <a:pt x="37" y="56"/>
                      <a:pt x="37" y="56"/>
                      <a:pt x="37" y="56"/>
                    </a:cubicBezTo>
                    <a:cubicBezTo>
                      <a:pt x="37" y="58"/>
                      <a:pt x="36" y="59"/>
                      <a:pt x="34" y="59"/>
                    </a:cubicBezTo>
                    <a:close/>
                    <a:moveTo>
                      <a:pt x="6" y="53"/>
                    </a:moveTo>
                    <a:cubicBezTo>
                      <a:pt x="31" y="53"/>
                      <a:pt x="31" y="53"/>
                      <a:pt x="31" y="53"/>
                    </a:cubicBezTo>
                    <a:cubicBezTo>
                      <a:pt x="31" y="6"/>
                      <a:pt x="31" y="6"/>
                      <a:pt x="31" y="6"/>
                    </a:cubicBezTo>
                    <a:cubicBezTo>
                      <a:pt x="6" y="6"/>
                      <a:pt x="6" y="6"/>
                      <a:pt x="6" y="6"/>
                    </a:cubicBezTo>
                    <a:cubicBezTo>
                      <a:pt x="6" y="53"/>
                      <a:pt x="6" y="53"/>
                      <a:pt x="6"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7" name="Freeform 409"/>
              <p:cNvSpPr>
                <a:spLocks noEditPoints="1"/>
              </p:cNvSpPr>
              <p:nvPr/>
            </p:nvSpPr>
            <p:spPr bwMode="auto">
              <a:xfrm>
                <a:off x="6699032" y="4828989"/>
                <a:ext cx="65304" cy="152375"/>
              </a:xfrm>
              <a:custGeom>
                <a:avLst/>
                <a:gdLst>
                  <a:gd name="T0" fmla="*/ 34 w 37"/>
                  <a:gd name="T1" fmla="*/ 85 h 85"/>
                  <a:gd name="T2" fmla="*/ 3 w 37"/>
                  <a:gd name="T3" fmla="*/ 85 h 85"/>
                  <a:gd name="T4" fmla="*/ 0 w 37"/>
                  <a:gd name="T5" fmla="*/ 82 h 85"/>
                  <a:gd name="T6" fmla="*/ 0 w 37"/>
                  <a:gd name="T7" fmla="*/ 3 h 85"/>
                  <a:gd name="T8" fmla="*/ 3 w 37"/>
                  <a:gd name="T9" fmla="*/ 0 h 85"/>
                  <a:gd name="T10" fmla="*/ 34 w 37"/>
                  <a:gd name="T11" fmla="*/ 0 h 85"/>
                  <a:gd name="T12" fmla="*/ 37 w 37"/>
                  <a:gd name="T13" fmla="*/ 3 h 85"/>
                  <a:gd name="T14" fmla="*/ 37 w 37"/>
                  <a:gd name="T15" fmla="*/ 82 h 85"/>
                  <a:gd name="T16" fmla="*/ 34 w 37"/>
                  <a:gd name="T17" fmla="*/ 85 h 85"/>
                  <a:gd name="T18" fmla="*/ 6 w 37"/>
                  <a:gd name="T19" fmla="*/ 79 h 85"/>
                  <a:gd name="T20" fmla="*/ 31 w 37"/>
                  <a:gd name="T21" fmla="*/ 79 h 85"/>
                  <a:gd name="T22" fmla="*/ 31 w 37"/>
                  <a:gd name="T23" fmla="*/ 6 h 85"/>
                  <a:gd name="T24" fmla="*/ 6 w 37"/>
                  <a:gd name="T25" fmla="*/ 6 h 85"/>
                  <a:gd name="T26" fmla="*/ 6 w 37"/>
                  <a:gd name="T2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85">
                    <a:moveTo>
                      <a:pt x="34" y="85"/>
                    </a:moveTo>
                    <a:cubicBezTo>
                      <a:pt x="3" y="85"/>
                      <a:pt x="3" y="85"/>
                      <a:pt x="3" y="85"/>
                    </a:cubicBezTo>
                    <a:cubicBezTo>
                      <a:pt x="2" y="85"/>
                      <a:pt x="0" y="84"/>
                      <a:pt x="0" y="82"/>
                    </a:cubicBezTo>
                    <a:cubicBezTo>
                      <a:pt x="0" y="3"/>
                      <a:pt x="0" y="3"/>
                      <a:pt x="0" y="3"/>
                    </a:cubicBezTo>
                    <a:cubicBezTo>
                      <a:pt x="0" y="1"/>
                      <a:pt x="2" y="0"/>
                      <a:pt x="3" y="0"/>
                    </a:cubicBezTo>
                    <a:cubicBezTo>
                      <a:pt x="34" y="0"/>
                      <a:pt x="34" y="0"/>
                      <a:pt x="34" y="0"/>
                    </a:cubicBezTo>
                    <a:cubicBezTo>
                      <a:pt x="36" y="0"/>
                      <a:pt x="37" y="1"/>
                      <a:pt x="37" y="3"/>
                    </a:cubicBezTo>
                    <a:cubicBezTo>
                      <a:pt x="37" y="82"/>
                      <a:pt x="37" y="82"/>
                      <a:pt x="37" y="82"/>
                    </a:cubicBezTo>
                    <a:cubicBezTo>
                      <a:pt x="37" y="84"/>
                      <a:pt x="36" y="85"/>
                      <a:pt x="34" y="85"/>
                    </a:cubicBezTo>
                    <a:close/>
                    <a:moveTo>
                      <a:pt x="6" y="79"/>
                    </a:moveTo>
                    <a:cubicBezTo>
                      <a:pt x="31" y="79"/>
                      <a:pt x="31" y="79"/>
                      <a:pt x="31" y="79"/>
                    </a:cubicBezTo>
                    <a:cubicBezTo>
                      <a:pt x="31" y="6"/>
                      <a:pt x="31" y="6"/>
                      <a:pt x="31" y="6"/>
                    </a:cubicBezTo>
                    <a:cubicBezTo>
                      <a:pt x="6" y="6"/>
                      <a:pt x="6" y="6"/>
                      <a:pt x="6" y="6"/>
                    </a:cubicBezTo>
                    <a:cubicBezTo>
                      <a:pt x="6" y="79"/>
                      <a:pt x="6" y="79"/>
                      <a:pt x="6"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829927" y="3052157"/>
            <a:ext cx="727653" cy="816881"/>
            <a:chOff x="959169" y="3904068"/>
            <a:chExt cx="1265004" cy="1420124"/>
          </a:xfrm>
        </p:grpSpPr>
        <p:sp>
          <p:nvSpPr>
            <p:cNvPr id="29" name="Freeform 5"/>
            <p:cNvSpPr>
              <a:spLocks/>
            </p:cNvSpPr>
            <p:nvPr/>
          </p:nvSpPr>
          <p:spPr bwMode="auto">
            <a:xfrm>
              <a:off x="959169" y="3904068"/>
              <a:ext cx="1265004" cy="1420124"/>
            </a:xfrm>
            <a:custGeom>
              <a:avLst/>
              <a:gdLst>
                <a:gd name="T0" fmla="*/ 876 w 888"/>
                <a:gd name="T1" fmla="*/ 249 h 997"/>
                <a:gd name="T2" fmla="*/ 847 w 888"/>
                <a:gd name="T3" fmla="*/ 218 h 997"/>
                <a:gd name="T4" fmla="*/ 660 w 888"/>
                <a:gd name="T5" fmla="*/ 110 h 997"/>
                <a:gd name="T6" fmla="*/ 486 w 888"/>
                <a:gd name="T7" fmla="*/ 10 h 997"/>
                <a:gd name="T8" fmla="*/ 444 w 888"/>
                <a:gd name="T9" fmla="*/ 0 h 997"/>
                <a:gd name="T10" fmla="*/ 403 w 888"/>
                <a:gd name="T11" fmla="*/ 10 h 997"/>
                <a:gd name="T12" fmla="*/ 220 w 888"/>
                <a:gd name="T13" fmla="*/ 116 h 997"/>
                <a:gd name="T14" fmla="*/ 42 w 888"/>
                <a:gd name="T15" fmla="*/ 218 h 997"/>
                <a:gd name="T16" fmla="*/ 12 w 888"/>
                <a:gd name="T17" fmla="*/ 251 h 997"/>
                <a:gd name="T18" fmla="*/ 0 w 888"/>
                <a:gd name="T19" fmla="*/ 290 h 997"/>
                <a:gd name="T20" fmla="*/ 0 w 888"/>
                <a:gd name="T21" fmla="*/ 499 h 997"/>
                <a:gd name="T22" fmla="*/ 0 w 888"/>
                <a:gd name="T23" fmla="*/ 707 h 997"/>
                <a:gd name="T24" fmla="*/ 13 w 888"/>
                <a:gd name="T25" fmla="*/ 748 h 997"/>
                <a:gd name="T26" fmla="*/ 42 w 888"/>
                <a:gd name="T27" fmla="*/ 779 h 997"/>
                <a:gd name="T28" fmla="*/ 229 w 888"/>
                <a:gd name="T29" fmla="*/ 887 h 997"/>
                <a:gd name="T30" fmla="*/ 403 w 888"/>
                <a:gd name="T31" fmla="*/ 987 h 997"/>
                <a:gd name="T32" fmla="*/ 444 w 888"/>
                <a:gd name="T33" fmla="*/ 997 h 997"/>
                <a:gd name="T34" fmla="*/ 486 w 888"/>
                <a:gd name="T35" fmla="*/ 987 h 997"/>
                <a:gd name="T36" fmla="*/ 669 w 888"/>
                <a:gd name="T37" fmla="*/ 882 h 997"/>
                <a:gd name="T38" fmla="*/ 847 w 888"/>
                <a:gd name="T39" fmla="*/ 779 h 997"/>
                <a:gd name="T40" fmla="*/ 877 w 888"/>
                <a:gd name="T41" fmla="*/ 747 h 997"/>
                <a:gd name="T42" fmla="*/ 888 w 888"/>
                <a:gd name="T43" fmla="*/ 707 h 997"/>
                <a:gd name="T44" fmla="*/ 888 w 888"/>
                <a:gd name="T45" fmla="*/ 499 h 997"/>
                <a:gd name="T46" fmla="*/ 888 w 888"/>
                <a:gd name="T47" fmla="*/ 290 h 997"/>
                <a:gd name="T48" fmla="*/ 876 w 888"/>
                <a:gd name="T49" fmla="*/ 249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8" h="997">
                  <a:moveTo>
                    <a:pt x="876" y="249"/>
                  </a:moveTo>
                  <a:cubicBezTo>
                    <a:pt x="868" y="236"/>
                    <a:pt x="858" y="225"/>
                    <a:pt x="847" y="218"/>
                  </a:cubicBezTo>
                  <a:cubicBezTo>
                    <a:pt x="660" y="110"/>
                    <a:pt x="660" y="110"/>
                    <a:pt x="660" y="110"/>
                  </a:cubicBezTo>
                  <a:cubicBezTo>
                    <a:pt x="486" y="10"/>
                    <a:pt x="486" y="10"/>
                    <a:pt x="486" y="10"/>
                  </a:cubicBezTo>
                  <a:cubicBezTo>
                    <a:pt x="474" y="3"/>
                    <a:pt x="459" y="0"/>
                    <a:pt x="444" y="0"/>
                  </a:cubicBezTo>
                  <a:cubicBezTo>
                    <a:pt x="429" y="0"/>
                    <a:pt x="414" y="3"/>
                    <a:pt x="403" y="10"/>
                  </a:cubicBezTo>
                  <a:cubicBezTo>
                    <a:pt x="220" y="116"/>
                    <a:pt x="220" y="116"/>
                    <a:pt x="220" y="116"/>
                  </a:cubicBezTo>
                  <a:cubicBezTo>
                    <a:pt x="42" y="218"/>
                    <a:pt x="42" y="218"/>
                    <a:pt x="42" y="218"/>
                  </a:cubicBezTo>
                  <a:cubicBezTo>
                    <a:pt x="30" y="225"/>
                    <a:pt x="19" y="237"/>
                    <a:pt x="12" y="251"/>
                  </a:cubicBezTo>
                  <a:cubicBezTo>
                    <a:pt x="5" y="263"/>
                    <a:pt x="0" y="277"/>
                    <a:pt x="0" y="290"/>
                  </a:cubicBezTo>
                  <a:cubicBezTo>
                    <a:pt x="0" y="499"/>
                    <a:pt x="0" y="499"/>
                    <a:pt x="0" y="499"/>
                  </a:cubicBezTo>
                  <a:cubicBezTo>
                    <a:pt x="0" y="707"/>
                    <a:pt x="0" y="707"/>
                    <a:pt x="0" y="707"/>
                  </a:cubicBezTo>
                  <a:cubicBezTo>
                    <a:pt x="0" y="720"/>
                    <a:pt x="5" y="735"/>
                    <a:pt x="13" y="748"/>
                  </a:cubicBezTo>
                  <a:cubicBezTo>
                    <a:pt x="20" y="761"/>
                    <a:pt x="30" y="772"/>
                    <a:pt x="42" y="779"/>
                  </a:cubicBezTo>
                  <a:cubicBezTo>
                    <a:pt x="229" y="887"/>
                    <a:pt x="229" y="887"/>
                    <a:pt x="229" y="887"/>
                  </a:cubicBezTo>
                  <a:cubicBezTo>
                    <a:pt x="403" y="987"/>
                    <a:pt x="403" y="987"/>
                    <a:pt x="403" y="987"/>
                  </a:cubicBezTo>
                  <a:cubicBezTo>
                    <a:pt x="414" y="994"/>
                    <a:pt x="429" y="997"/>
                    <a:pt x="444" y="997"/>
                  </a:cubicBezTo>
                  <a:cubicBezTo>
                    <a:pt x="459" y="997"/>
                    <a:pt x="474" y="994"/>
                    <a:pt x="486" y="987"/>
                  </a:cubicBezTo>
                  <a:cubicBezTo>
                    <a:pt x="669" y="882"/>
                    <a:pt x="669" y="882"/>
                    <a:pt x="669" y="882"/>
                  </a:cubicBezTo>
                  <a:cubicBezTo>
                    <a:pt x="847" y="779"/>
                    <a:pt x="847" y="779"/>
                    <a:pt x="847" y="779"/>
                  </a:cubicBezTo>
                  <a:cubicBezTo>
                    <a:pt x="859" y="772"/>
                    <a:pt x="869" y="760"/>
                    <a:pt x="877" y="747"/>
                  </a:cubicBezTo>
                  <a:cubicBezTo>
                    <a:pt x="884" y="734"/>
                    <a:pt x="888" y="720"/>
                    <a:pt x="888" y="707"/>
                  </a:cubicBezTo>
                  <a:cubicBezTo>
                    <a:pt x="888" y="499"/>
                    <a:pt x="888" y="499"/>
                    <a:pt x="888" y="499"/>
                  </a:cubicBezTo>
                  <a:cubicBezTo>
                    <a:pt x="888" y="290"/>
                    <a:pt x="888" y="290"/>
                    <a:pt x="888" y="290"/>
                  </a:cubicBezTo>
                  <a:cubicBezTo>
                    <a:pt x="888" y="277"/>
                    <a:pt x="883" y="262"/>
                    <a:pt x="876" y="249"/>
                  </a:cubicBezTo>
                  <a:close/>
                </a:path>
              </a:pathLst>
            </a:custGeom>
            <a:solidFill>
              <a:schemeClr val="bg2"/>
            </a:solidFill>
            <a:ln w="38100">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067067" y="4086626"/>
              <a:ext cx="1049208" cy="1055008"/>
              <a:chOff x="1460661" y="2046545"/>
              <a:chExt cx="463527" cy="466088"/>
            </a:xfrm>
          </p:grpSpPr>
          <p:sp>
            <p:nvSpPr>
              <p:cNvPr id="31" name="Freeform 117"/>
              <p:cNvSpPr>
                <a:spLocks noEditPoints="1"/>
              </p:cNvSpPr>
              <p:nvPr/>
            </p:nvSpPr>
            <p:spPr bwMode="auto">
              <a:xfrm>
                <a:off x="1460661" y="2046545"/>
                <a:ext cx="463527" cy="466088"/>
              </a:xfrm>
              <a:custGeom>
                <a:avLst/>
                <a:gdLst>
                  <a:gd name="T0" fmla="*/ 130 w 260"/>
                  <a:gd name="T1" fmla="*/ 261 h 261"/>
                  <a:gd name="T2" fmla="*/ 0 w 260"/>
                  <a:gd name="T3" fmla="*/ 130 h 261"/>
                  <a:gd name="T4" fmla="*/ 130 w 260"/>
                  <a:gd name="T5" fmla="*/ 0 h 261"/>
                  <a:gd name="T6" fmla="*/ 260 w 260"/>
                  <a:gd name="T7" fmla="*/ 130 h 261"/>
                  <a:gd name="T8" fmla="*/ 130 w 260"/>
                  <a:gd name="T9" fmla="*/ 261 h 261"/>
                  <a:gd name="T10" fmla="*/ 130 w 260"/>
                  <a:gd name="T11" fmla="*/ 6 h 261"/>
                  <a:gd name="T12" fmla="*/ 5 w 260"/>
                  <a:gd name="T13" fmla="*/ 130 h 261"/>
                  <a:gd name="T14" fmla="*/ 130 w 260"/>
                  <a:gd name="T15" fmla="*/ 255 h 261"/>
                  <a:gd name="T16" fmla="*/ 254 w 260"/>
                  <a:gd name="T17" fmla="*/ 130 h 261"/>
                  <a:gd name="T18" fmla="*/ 130 w 260"/>
                  <a:gd name="T19" fmla="*/ 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0" h="261">
                    <a:moveTo>
                      <a:pt x="130" y="261"/>
                    </a:moveTo>
                    <a:cubicBezTo>
                      <a:pt x="58" y="261"/>
                      <a:pt x="0" y="202"/>
                      <a:pt x="0" y="130"/>
                    </a:cubicBezTo>
                    <a:cubicBezTo>
                      <a:pt x="0" y="59"/>
                      <a:pt x="58" y="0"/>
                      <a:pt x="130" y="0"/>
                    </a:cubicBezTo>
                    <a:cubicBezTo>
                      <a:pt x="202" y="0"/>
                      <a:pt x="260" y="59"/>
                      <a:pt x="260" y="130"/>
                    </a:cubicBezTo>
                    <a:cubicBezTo>
                      <a:pt x="260" y="202"/>
                      <a:pt x="202" y="261"/>
                      <a:pt x="130" y="261"/>
                    </a:cubicBezTo>
                    <a:close/>
                    <a:moveTo>
                      <a:pt x="130" y="6"/>
                    </a:moveTo>
                    <a:cubicBezTo>
                      <a:pt x="61" y="6"/>
                      <a:pt x="5" y="62"/>
                      <a:pt x="5" y="130"/>
                    </a:cubicBezTo>
                    <a:cubicBezTo>
                      <a:pt x="5" y="199"/>
                      <a:pt x="61" y="255"/>
                      <a:pt x="130" y="255"/>
                    </a:cubicBezTo>
                    <a:cubicBezTo>
                      <a:pt x="199" y="255"/>
                      <a:pt x="254" y="199"/>
                      <a:pt x="254" y="130"/>
                    </a:cubicBezTo>
                    <a:cubicBezTo>
                      <a:pt x="254" y="62"/>
                      <a:pt x="199" y="6"/>
                      <a:pt x="13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2" name="Freeform 118"/>
              <p:cNvSpPr>
                <a:spLocks noEditPoints="1"/>
              </p:cNvSpPr>
              <p:nvPr/>
            </p:nvSpPr>
            <p:spPr bwMode="auto">
              <a:xfrm>
                <a:off x="1577184" y="2163067"/>
                <a:ext cx="231764" cy="234325"/>
              </a:xfrm>
              <a:custGeom>
                <a:avLst/>
                <a:gdLst>
                  <a:gd name="T0" fmla="*/ 51 w 130"/>
                  <a:gd name="T1" fmla="*/ 124 h 131"/>
                  <a:gd name="T2" fmla="*/ 44 w 130"/>
                  <a:gd name="T3" fmla="*/ 110 h 131"/>
                  <a:gd name="T4" fmla="*/ 24 w 130"/>
                  <a:gd name="T5" fmla="*/ 117 h 131"/>
                  <a:gd name="T6" fmla="*/ 14 w 130"/>
                  <a:gd name="T7" fmla="*/ 96 h 131"/>
                  <a:gd name="T8" fmla="*/ 19 w 130"/>
                  <a:gd name="T9" fmla="*/ 82 h 131"/>
                  <a:gd name="T10" fmla="*/ 0 w 130"/>
                  <a:gd name="T11" fmla="*/ 73 h 131"/>
                  <a:gd name="T12" fmla="*/ 16 w 130"/>
                  <a:gd name="T13" fmla="*/ 51 h 131"/>
                  <a:gd name="T14" fmla="*/ 20 w 130"/>
                  <a:gd name="T15" fmla="*/ 41 h 131"/>
                  <a:gd name="T16" fmla="*/ 14 w 130"/>
                  <a:gd name="T17" fmla="*/ 25 h 131"/>
                  <a:gd name="T18" fmla="*/ 41 w 130"/>
                  <a:gd name="T19" fmla="*/ 21 h 131"/>
                  <a:gd name="T20" fmla="*/ 51 w 130"/>
                  <a:gd name="T21" fmla="*/ 17 h 131"/>
                  <a:gd name="T22" fmla="*/ 72 w 130"/>
                  <a:gd name="T23" fmla="*/ 0 h 131"/>
                  <a:gd name="T24" fmla="*/ 81 w 130"/>
                  <a:gd name="T25" fmla="*/ 20 h 131"/>
                  <a:gd name="T26" fmla="*/ 96 w 130"/>
                  <a:gd name="T27" fmla="*/ 14 h 131"/>
                  <a:gd name="T28" fmla="*/ 118 w 130"/>
                  <a:gd name="T29" fmla="*/ 30 h 131"/>
                  <a:gd name="T30" fmla="*/ 109 w 130"/>
                  <a:gd name="T31" fmla="*/ 44 h 131"/>
                  <a:gd name="T32" fmla="*/ 123 w 130"/>
                  <a:gd name="T33" fmla="*/ 51 h 131"/>
                  <a:gd name="T34" fmla="*/ 123 w 130"/>
                  <a:gd name="T35" fmla="*/ 80 h 131"/>
                  <a:gd name="T36" fmla="*/ 109 w 130"/>
                  <a:gd name="T37" fmla="*/ 86 h 131"/>
                  <a:gd name="T38" fmla="*/ 118 w 130"/>
                  <a:gd name="T39" fmla="*/ 101 h 131"/>
                  <a:gd name="T40" fmla="*/ 96 w 130"/>
                  <a:gd name="T41" fmla="*/ 117 h 131"/>
                  <a:gd name="T42" fmla="*/ 81 w 130"/>
                  <a:gd name="T43" fmla="*/ 111 h 131"/>
                  <a:gd name="T44" fmla="*/ 72 w 130"/>
                  <a:gd name="T45" fmla="*/ 131 h 131"/>
                  <a:gd name="T46" fmla="*/ 51 w 130"/>
                  <a:gd name="T47" fmla="*/ 106 h 131"/>
                  <a:gd name="T48" fmla="*/ 58 w 130"/>
                  <a:gd name="T49" fmla="*/ 125 h 131"/>
                  <a:gd name="T50" fmla="*/ 74 w 130"/>
                  <a:gd name="T51" fmla="*/ 114 h 131"/>
                  <a:gd name="T52" fmla="*/ 93 w 130"/>
                  <a:gd name="T53" fmla="*/ 106 h 131"/>
                  <a:gd name="T54" fmla="*/ 112 w 130"/>
                  <a:gd name="T55" fmla="*/ 102 h 131"/>
                  <a:gd name="T56" fmla="*/ 105 w 130"/>
                  <a:gd name="T57" fmla="*/ 94 h 131"/>
                  <a:gd name="T58" fmla="*/ 114 w 130"/>
                  <a:gd name="T59" fmla="*/ 74 h 131"/>
                  <a:gd name="T60" fmla="*/ 124 w 130"/>
                  <a:gd name="T61" fmla="*/ 58 h 131"/>
                  <a:gd name="T62" fmla="*/ 105 w 130"/>
                  <a:gd name="T63" fmla="*/ 51 h 131"/>
                  <a:gd name="T64" fmla="*/ 112 w 130"/>
                  <a:gd name="T65" fmla="*/ 30 h 131"/>
                  <a:gd name="T66" fmla="*/ 102 w 130"/>
                  <a:gd name="T67" fmla="*/ 18 h 131"/>
                  <a:gd name="T68" fmla="*/ 83 w 130"/>
                  <a:gd name="T69" fmla="*/ 27 h 131"/>
                  <a:gd name="T70" fmla="*/ 74 w 130"/>
                  <a:gd name="T71" fmla="*/ 7 h 131"/>
                  <a:gd name="T72" fmla="*/ 56 w 130"/>
                  <a:gd name="T73" fmla="*/ 7 h 131"/>
                  <a:gd name="T74" fmla="*/ 46 w 130"/>
                  <a:gd name="T75" fmla="*/ 27 h 131"/>
                  <a:gd name="T76" fmla="*/ 28 w 130"/>
                  <a:gd name="T77" fmla="*/ 18 h 131"/>
                  <a:gd name="T78" fmla="*/ 18 w 130"/>
                  <a:gd name="T79" fmla="*/ 30 h 131"/>
                  <a:gd name="T80" fmla="*/ 24 w 130"/>
                  <a:gd name="T81" fmla="*/ 51 h 131"/>
                  <a:gd name="T82" fmla="*/ 6 w 130"/>
                  <a:gd name="T83" fmla="*/ 58 h 131"/>
                  <a:gd name="T84" fmla="*/ 16 w 130"/>
                  <a:gd name="T85" fmla="*/ 74 h 131"/>
                  <a:gd name="T86" fmla="*/ 25 w 130"/>
                  <a:gd name="T87" fmla="*/ 94 h 131"/>
                  <a:gd name="T88" fmla="*/ 18 w 130"/>
                  <a:gd name="T89" fmla="*/ 102 h 131"/>
                  <a:gd name="T90" fmla="*/ 37 w 130"/>
                  <a:gd name="T91" fmla="*/ 106 h 131"/>
                  <a:gd name="T92" fmla="*/ 42 w 130"/>
                  <a:gd name="T93" fmla="*/ 65 h 131"/>
                  <a:gd name="T94" fmla="*/ 65 w 130"/>
                  <a:gd name="T95" fmla="*/ 88 h 131"/>
                  <a:gd name="T96" fmla="*/ 65 w 130"/>
                  <a:gd name="T9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1">
                    <a:moveTo>
                      <a:pt x="72" y="131"/>
                    </a:moveTo>
                    <a:cubicBezTo>
                      <a:pt x="58" y="131"/>
                      <a:pt x="58" y="131"/>
                      <a:pt x="58" y="131"/>
                    </a:cubicBezTo>
                    <a:cubicBezTo>
                      <a:pt x="54" y="131"/>
                      <a:pt x="51" y="128"/>
                      <a:pt x="51" y="124"/>
                    </a:cubicBezTo>
                    <a:cubicBezTo>
                      <a:pt x="51" y="114"/>
                      <a:pt x="51" y="114"/>
                      <a:pt x="51" y="114"/>
                    </a:cubicBezTo>
                    <a:cubicBezTo>
                      <a:pt x="51" y="113"/>
                      <a:pt x="50" y="112"/>
                      <a:pt x="49" y="111"/>
                    </a:cubicBezTo>
                    <a:cubicBezTo>
                      <a:pt x="44" y="110"/>
                      <a:pt x="44" y="110"/>
                      <a:pt x="44" y="110"/>
                    </a:cubicBezTo>
                    <a:cubicBezTo>
                      <a:pt x="43" y="109"/>
                      <a:pt x="41" y="109"/>
                      <a:pt x="41" y="110"/>
                    </a:cubicBezTo>
                    <a:cubicBezTo>
                      <a:pt x="34" y="117"/>
                      <a:pt x="34" y="117"/>
                      <a:pt x="34" y="117"/>
                    </a:cubicBezTo>
                    <a:cubicBezTo>
                      <a:pt x="31" y="119"/>
                      <a:pt x="27" y="119"/>
                      <a:pt x="24" y="117"/>
                    </a:cubicBezTo>
                    <a:cubicBezTo>
                      <a:pt x="14" y="106"/>
                      <a:pt x="14" y="106"/>
                      <a:pt x="14" y="106"/>
                    </a:cubicBezTo>
                    <a:cubicBezTo>
                      <a:pt x="12" y="105"/>
                      <a:pt x="12" y="103"/>
                      <a:pt x="12" y="101"/>
                    </a:cubicBezTo>
                    <a:cubicBezTo>
                      <a:pt x="12" y="100"/>
                      <a:pt x="12" y="98"/>
                      <a:pt x="14" y="96"/>
                    </a:cubicBezTo>
                    <a:cubicBezTo>
                      <a:pt x="20" y="90"/>
                      <a:pt x="20" y="90"/>
                      <a:pt x="20" y="90"/>
                    </a:cubicBezTo>
                    <a:cubicBezTo>
                      <a:pt x="21" y="89"/>
                      <a:pt x="21" y="87"/>
                      <a:pt x="21" y="86"/>
                    </a:cubicBezTo>
                    <a:cubicBezTo>
                      <a:pt x="19" y="82"/>
                      <a:pt x="19" y="82"/>
                      <a:pt x="19" y="82"/>
                    </a:cubicBezTo>
                    <a:cubicBezTo>
                      <a:pt x="19" y="81"/>
                      <a:pt x="17" y="80"/>
                      <a:pt x="16" y="80"/>
                    </a:cubicBezTo>
                    <a:cubicBezTo>
                      <a:pt x="7" y="80"/>
                      <a:pt x="7" y="80"/>
                      <a:pt x="7" y="80"/>
                    </a:cubicBezTo>
                    <a:cubicBezTo>
                      <a:pt x="3" y="80"/>
                      <a:pt x="0" y="77"/>
                      <a:pt x="0" y="73"/>
                    </a:cubicBezTo>
                    <a:cubicBezTo>
                      <a:pt x="0" y="58"/>
                      <a:pt x="0" y="58"/>
                      <a:pt x="0" y="58"/>
                    </a:cubicBezTo>
                    <a:cubicBezTo>
                      <a:pt x="0" y="54"/>
                      <a:pt x="3" y="51"/>
                      <a:pt x="7" y="51"/>
                    </a:cubicBezTo>
                    <a:cubicBezTo>
                      <a:pt x="16" y="51"/>
                      <a:pt x="16" y="51"/>
                      <a:pt x="16" y="51"/>
                    </a:cubicBezTo>
                    <a:cubicBezTo>
                      <a:pt x="17" y="51"/>
                      <a:pt x="19" y="50"/>
                      <a:pt x="19" y="49"/>
                    </a:cubicBezTo>
                    <a:cubicBezTo>
                      <a:pt x="21" y="45"/>
                      <a:pt x="21" y="45"/>
                      <a:pt x="21" y="45"/>
                    </a:cubicBezTo>
                    <a:cubicBezTo>
                      <a:pt x="21" y="44"/>
                      <a:pt x="21" y="42"/>
                      <a:pt x="20" y="41"/>
                    </a:cubicBezTo>
                    <a:cubicBezTo>
                      <a:pt x="14" y="35"/>
                      <a:pt x="14" y="35"/>
                      <a:pt x="14" y="35"/>
                    </a:cubicBezTo>
                    <a:cubicBezTo>
                      <a:pt x="12" y="33"/>
                      <a:pt x="12" y="31"/>
                      <a:pt x="12" y="30"/>
                    </a:cubicBezTo>
                    <a:cubicBezTo>
                      <a:pt x="12" y="28"/>
                      <a:pt x="12" y="26"/>
                      <a:pt x="14" y="25"/>
                    </a:cubicBezTo>
                    <a:cubicBezTo>
                      <a:pt x="24" y="14"/>
                      <a:pt x="24" y="14"/>
                      <a:pt x="24" y="14"/>
                    </a:cubicBezTo>
                    <a:cubicBezTo>
                      <a:pt x="27" y="12"/>
                      <a:pt x="31" y="12"/>
                      <a:pt x="34" y="14"/>
                    </a:cubicBezTo>
                    <a:cubicBezTo>
                      <a:pt x="41" y="21"/>
                      <a:pt x="41" y="21"/>
                      <a:pt x="41" y="21"/>
                    </a:cubicBezTo>
                    <a:cubicBezTo>
                      <a:pt x="41" y="22"/>
                      <a:pt x="43" y="22"/>
                      <a:pt x="44" y="21"/>
                    </a:cubicBezTo>
                    <a:cubicBezTo>
                      <a:pt x="48" y="20"/>
                      <a:pt x="48" y="20"/>
                      <a:pt x="48" y="20"/>
                    </a:cubicBezTo>
                    <a:cubicBezTo>
                      <a:pt x="50" y="19"/>
                      <a:pt x="51" y="18"/>
                      <a:pt x="51" y="17"/>
                    </a:cubicBezTo>
                    <a:cubicBezTo>
                      <a:pt x="51" y="7"/>
                      <a:pt x="51" y="7"/>
                      <a:pt x="51" y="7"/>
                    </a:cubicBezTo>
                    <a:cubicBezTo>
                      <a:pt x="51" y="3"/>
                      <a:pt x="54" y="0"/>
                      <a:pt x="58" y="0"/>
                    </a:cubicBezTo>
                    <a:cubicBezTo>
                      <a:pt x="72" y="0"/>
                      <a:pt x="72" y="0"/>
                      <a:pt x="72" y="0"/>
                    </a:cubicBezTo>
                    <a:cubicBezTo>
                      <a:pt x="76" y="0"/>
                      <a:pt x="79" y="3"/>
                      <a:pt x="79" y="7"/>
                    </a:cubicBezTo>
                    <a:cubicBezTo>
                      <a:pt x="79" y="17"/>
                      <a:pt x="79" y="17"/>
                      <a:pt x="79" y="17"/>
                    </a:cubicBezTo>
                    <a:cubicBezTo>
                      <a:pt x="79" y="18"/>
                      <a:pt x="80" y="19"/>
                      <a:pt x="81" y="20"/>
                    </a:cubicBezTo>
                    <a:cubicBezTo>
                      <a:pt x="86" y="21"/>
                      <a:pt x="86" y="21"/>
                      <a:pt x="86" y="21"/>
                    </a:cubicBezTo>
                    <a:cubicBezTo>
                      <a:pt x="87" y="22"/>
                      <a:pt x="88" y="22"/>
                      <a:pt x="89" y="21"/>
                    </a:cubicBezTo>
                    <a:cubicBezTo>
                      <a:pt x="96" y="14"/>
                      <a:pt x="96" y="14"/>
                      <a:pt x="96" y="14"/>
                    </a:cubicBezTo>
                    <a:cubicBezTo>
                      <a:pt x="99" y="12"/>
                      <a:pt x="103" y="12"/>
                      <a:pt x="106" y="14"/>
                    </a:cubicBezTo>
                    <a:cubicBezTo>
                      <a:pt x="116" y="25"/>
                      <a:pt x="116" y="25"/>
                      <a:pt x="116" y="25"/>
                    </a:cubicBezTo>
                    <a:cubicBezTo>
                      <a:pt x="118" y="26"/>
                      <a:pt x="118" y="28"/>
                      <a:pt x="118" y="30"/>
                    </a:cubicBezTo>
                    <a:cubicBezTo>
                      <a:pt x="118" y="31"/>
                      <a:pt x="118" y="33"/>
                      <a:pt x="116" y="35"/>
                    </a:cubicBezTo>
                    <a:cubicBezTo>
                      <a:pt x="109" y="41"/>
                      <a:pt x="109" y="41"/>
                      <a:pt x="109" y="41"/>
                    </a:cubicBezTo>
                    <a:cubicBezTo>
                      <a:pt x="109" y="42"/>
                      <a:pt x="109" y="44"/>
                      <a:pt x="109" y="44"/>
                    </a:cubicBezTo>
                    <a:cubicBezTo>
                      <a:pt x="111" y="49"/>
                      <a:pt x="111" y="49"/>
                      <a:pt x="111" y="49"/>
                    </a:cubicBezTo>
                    <a:cubicBezTo>
                      <a:pt x="111" y="50"/>
                      <a:pt x="113" y="51"/>
                      <a:pt x="114" y="51"/>
                    </a:cubicBezTo>
                    <a:cubicBezTo>
                      <a:pt x="123" y="51"/>
                      <a:pt x="123" y="51"/>
                      <a:pt x="123" y="51"/>
                    </a:cubicBezTo>
                    <a:cubicBezTo>
                      <a:pt x="127" y="51"/>
                      <a:pt x="130" y="54"/>
                      <a:pt x="130" y="58"/>
                    </a:cubicBezTo>
                    <a:cubicBezTo>
                      <a:pt x="130" y="73"/>
                      <a:pt x="130" y="73"/>
                      <a:pt x="130" y="73"/>
                    </a:cubicBezTo>
                    <a:cubicBezTo>
                      <a:pt x="130" y="77"/>
                      <a:pt x="127" y="80"/>
                      <a:pt x="123" y="80"/>
                    </a:cubicBezTo>
                    <a:cubicBezTo>
                      <a:pt x="114" y="80"/>
                      <a:pt x="114" y="80"/>
                      <a:pt x="114" y="80"/>
                    </a:cubicBezTo>
                    <a:cubicBezTo>
                      <a:pt x="113" y="80"/>
                      <a:pt x="111" y="81"/>
                      <a:pt x="111" y="82"/>
                    </a:cubicBezTo>
                    <a:cubicBezTo>
                      <a:pt x="109" y="86"/>
                      <a:pt x="109" y="86"/>
                      <a:pt x="109" y="86"/>
                    </a:cubicBezTo>
                    <a:cubicBezTo>
                      <a:pt x="109" y="87"/>
                      <a:pt x="109" y="89"/>
                      <a:pt x="109" y="90"/>
                    </a:cubicBezTo>
                    <a:cubicBezTo>
                      <a:pt x="116" y="96"/>
                      <a:pt x="116" y="96"/>
                      <a:pt x="116" y="96"/>
                    </a:cubicBezTo>
                    <a:cubicBezTo>
                      <a:pt x="118" y="98"/>
                      <a:pt x="118" y="100"/>
                      <a:pt x="118" y="101"/>
                    </a:cubicBezTo>
                    <a:cubicBezTo>
                      <a:pt x="118" y="103"/>
                      <a:pt x="118" y="105"/>
                      <a:pt x="116" y="106"/>
                    </a:cubicBezTo>
                    <a:cubicBezTo>
                      <a:pt x="106" y="117"/>
                      <a:pt x="106" y="117"/>
                      <a:pt x="106" y="117"/>
                    </a:cubicBezTo>
                    <a:cubicBezTo>
                      <a:pt x="103" y="119"/>
                      <a:pt x="99" y="119"/>
                      <a:pt x="96" y="117"/>
                    </a:cubicBezTo>
                    <a:cubicBezTo>
                      <a:pt x="89" y="110"/>
                      <a:pt x="89" y="110"/>
                      <a:pt x="89" y="110"/>
                    </a:cubicBezTo>
                    <a:cubicBezTo>
                      <a:pt x="88" y="109"/>
                      <a:pt x="87" y="109"/>
                      <a:pt x="86" y="110"/>
                    </a:cubicBezTo>
                    <a:cubicBezTo>
                      <a:pt x="81" y="111"/>
                      <a:pt x="81" y="111"/>
                      <a:pt x="81" y="111"/>
                    </a:cubicBezTo>
                    <a:cubicBezTo>
                      <a:pt x="80" y="112"/>
                      <a:pt x="79" y="113"/>
                      <a:pt x="79" y="114"/>
                    </a:cubicBezTo>
                    <a:cubicBezTo>
                      <a:pt x="79" y="124"/>
                      <a:pt x="79" y="124"/>
                      <a:pt x="79" y="124"/>
                    </a:cubicBezTo>
                    <a:cubicBezTo>
                      <a:pt x="79" y="128"/>
                      <a:pt x="76" y="131"/>
                      <a:pt x="72" y="131"/>
                    </a:cubicBezTo>
                    <a:close/>
                    <a:moveTo>
                      <a:pt x="43" y="104"/>
                    </a:moveTo>
                    <a:cubicBezTo>
                      <a:pt x="44" y="104"/>
                      <a:pt x="45" y="104"/>
                      <a:pt x="47" y="104"/>
                    </a:cubicBezTo>
                    <a:cubicBezTo>
                      <a:pt x="51" y="106"/>
                      <a:pt x="51" y="106"/>
                      <a:pt x="51" y="106"/>
                    </a:cubicBezTo>
                    <a:cubicBezTo>
                      <a:pt x="54" y="107"/>
                      <a:pt x="56" y="111"/>
                      <a:pt x="56" y="114"/>
                    </a:cubicBezTo>
                    <a:cubicBezTo>
                      <a:pt x="56" y="124"/>
                      <a:pt x="56" y="124"/>
                      <a:pt x="56" y="124"/>
                    </a:cubicBezTo>
                    <a:cubicBezTo>
                      <a:pt x="56" y="124"/>
                      <a:pt x="57" y="125"/>
                      <a:pt x="58" y="125"/>
                    </a:cubicBezTo>
                    <a:cubicBezTo>
                      <a:pt x="72" y="125"/>
                      <a:pt x="72" y="125"/>
                      <a:pt x="72" y="125"/>
                    </a:cubicBezTo>
                    <a:cubicBezTo>
                      <a:pt x="73" y="125"/>
                      <a:pt x="74" y="124"/>
                      <a:pt x="74" y="124"/>
                    </a:cubicBezTo>
                    <a:cubicBezTo>
                      <a:pt x="74" y="114"/>
                      <a:pt x="74" y="114"/>
                      <a:pt x="74" y="114"/>
                    </a:cubicBezTo>
                    <a:cubicBezTo>
                      <a:pt x="74" y="111"/>
                      <a:pt x="76" y="107"/>
                      <a:pt x="79" y="106"/>
                    </a:cubicBezTo>
                    <a:cubicBezTo>
                      <a:pt x="84" y="104"/>
                      <a:pt x="84" y="104"/>
                      <a:pt x="84" y="104"/>
                    </a:cubicBezTo>
                    <a:cubicBezTo>
                      <a:pt x="86" y="103"/>
                      <a:pt x="91" y="104"/>
                      <a:pt x="93" y="106"/>
                    </a:cubicBezTo>
                    <a:cubicBezTo>
                      <a:pt x="100" y="113"/>
                      <a:pt x="100" y="113"/>
                      <a:pt x="100" y="113"/>
                    </a:cubicBezTo>
                    <a:cubicBezTo>
                      <a:pt x="101" y="113"/>
                      <a:pt x="101" y="113"/>
                      <a:pt x="102" y="113"/>
                    </a:cubicBezTo>
                    <a:cubicBezTo>
                      <a:pt x="112" y="102"/>
                      <a:pt x="112" y="102"/>
                      <a:pt x="112" y="102"/>
                    </a:cubicBezTo>
                    <a:cubicBezTo>
                      <a:pt x="112" y="102"/>
                      <a:pt x="113" y="102"/>
                      <a:pt x="113" y="101"/>
                    </a:cubicBezTo>
                    <a:cubicBezTo>
                      <a:pt x="113" y="101"/>
                      <a:pt x="112" y="101"/>
                      <a:pt x="112" y="101"/>
                    </a:cubicBezTo>
                    <a:cubicBezTo>
                      <a:pt x="105" y="94"/>
                      <a:pt x="105" y="94"/>
                      <a:pt x="105" y="94"/>
                    </a:cubicBezTo>
                    <a:cubicBezTo>
                      <a:pt x="103" y="91"/>
                      <a:pt x="102" y="87"/>
                      <a:pt x="104" y="84"/>
                    </a:cubicBezTo>
                    <a:cubicBezTo>
                      <a:pt x="106" y="80"/>
                      <a:pt x="106" y="80"/>
                      <a:pt x="106" y="80"/>
                    </a:cubicBezTo>
                    <a:cubicBezTo>
                      <a:pt x="107" y="77"/>
                      <a:pt x="110" y="74"/>
                      <a:pt x="114" y="74"/>
                    </a:cubicBezTo>
                    <a:cubicBezTo>
                      <a:pt x="123" y="74"/>
                      <a:pt x="123" y="74"/>
                      <a:pt x="123" y="74"/>
                    </a:cubicBezTo>
                    <a:cubicBezTo>
                      <a:pt x="124" y="74"/>
                      <a:pt x="124" y="74"/>
                      <a:pt x="124" y="73"/>
                    </a:cubicBezTo>
                    <a:cubicBezTo>
                      <a:pt x="124" y="58"/>
                      <a:pt x="124" y="58"/>
                      <a:pt x="124" y="58"/>
                    </a:cubicBezTo>
                    <a:cubicBezTo>
                      <a:pt x="124" y="57"/>
                      <a:pt x="124" y="57"/>
                      <a:pt x="123" y="57"/>
                    </a:cubicBezTo>
                    <a:cubicBezTo>
                      <a:pt x="114" y="57"/>
                      <a:pt x="114" y="57"/>
                      <a:pt x="114" y="57"/>
                    </a:cubicBezTo>
                    <a:cubicBezTo>
                      <a:pt x="110" y="57"/>
                      <a:pt x="107" y="54"/>
                      <a:pt x="105" y="51"/>
                    </a:cubicBezTo>
                    <a:cubicBezTo>
                      <a:pt x="104" y="47"/>
                      <a:pt x="104" y="47"/>
                      <a:pt x="104" y="47"/>
                    </a:cubicBezTo>
                    <a:cubicBezTo>
                      <a:pt x="102" y="44"/>
                      <a:pt x="103" y="40"/>
                      <a:pt x="105" y="37"/>
                    </a:cubicBezTo>
                    <a:cubicBezTo>
                      <a:pt x="112" y="30"/>
                      <a:pt x="112" y="30"/>
                      <a:pt x="112" y="30"/>
                    </a:cubicBezTo>
                    <a:cubicBezTo>
                      <a:pt x="112" y="30"/>
                      <a:pt x="113" y="30"/>
                      <a:pt x="113" y="30"/>
                    </a:cubicBezTo>
                    <a:cubicBezTo>
                      <a:pt x="113" y="29"/>
                      <a:pt x="112" y="29"/>
                      <a:pt x="112" y="29"/>
                    </a:cubicBezTo>
                    <a:cubicBezTo>
                      <a:pt x="102" y="18"/>
                      <a:pt x="102" y="18"/>
                      <a:pt x="102" y="18"/>
                    </a:cubicBezTo>
                    <a:cubicBezTo>
                      <a:pt x="101" y="18"/>
                      <a:pt x="101" y="18"/>
                      <a:pt x="100" y="18"/>
                    </a:cubicBezTo>
                    <a:cubicBezTo>
                      <a:pt x="93" y="25"/>
                      <a:pt x="93" y="25"/>
                      <a:pt x="93" y="25"/>
                    </a:cubicBezTo>
                    <a:cubicBezTo>
                      <a:pt x="91" y="27"/>
                      <a:pt x="86" y="28"/>
                      <a:pt x="83" y="27"/>
                    </a:cubicBezTo>
                    <a:cubicBezTo>
                      <a:pt x="79" y="25"/>
                      <a:pt x="79" y="25"/>
                      <a:pt x="79" y="25"/>
                    </a:cubicBezTo>
                    <a:cubicBezTo>
                      <a:pt x="76" y="24"/>
                      <a:pt x="74" y="20"/>
                      <a:pt x="74" y="17"/>
                    </a:cubicBezTo>
                    <a:cubicBezTo>
                      <a:pt x="74" y="7"/>
                      <a:pt x="74" y="7"/>
                      <a:pt x="74" y="7"/>
                    </a:cubicBezTo>
                    <a:cubicBezTo>
                      <a:pt x="74" y="7"/>
                      <a:pt x="73" y="6"/>
                      <a:pt x="72" y="6"/>
                    </a:cubicBezTo>
                    <a:cubicBezTo>
                      <a:pt x="58" y="6"/>
                      <a:pt x="58" y="6"/>
                      <a:pt x="58" y="6"/>
                    </a:cubicBezTo>
                    <a:cubicBezTo>
                      <a:pt x="57" y="6"/>
                      <a:pt x="56" y="7"/>
                      <a:pt x="56" y="7"/>
                    </a:cubicBezTo>
                    <a:cubicBezTo>
                      <a:pt x="56" y="17"/>
                      <a:pt x="56" y="17"/>
                      <a:pt x="56" y="17"/>
                    </a:cubicBezTo>
                    <a:cubicBezTo>
                      <a:pt x="56" y="20"/>
                      <a:pt x="54" y="24"/>
                      <a:pt x="51" y="25"/>
                    </a:cubicBezTo>
                    <a:cubicBezTo>
                      <a:pt x="46" y="27"/>
                      <a:pt x="46" y="27"/>
                      <a:pt x="46" y="27"/>
                    </a:cubicBezTo>
                    <a:cubicBezTo>
                      <a:pt x="44" y="28"/>
                      <a:pt x="39" y="27"/>
                      <a:pt x="37" y="25"/>
                    </a:cubicBezTo>
                    <a:cubicBezTo>
                      <a:pt x="30" y="18"/>
                      <a:pt x="30" y="18"/>
                      <a:pt x="30" y="18"/>
                    </a:cubicBezTo>
                    <a:cubicBezTo>
                      <a:pt x="29" y="18"/>
                      <a:pt x="29" y="18"/>
                      <a:pt x="28" y="18"/>
                    </a:cubicBezTo>
                    <a:cubicBezTo>
                      <a:pt x="18" y="29"/>
                      <a:pt x="18" y="29"/>
                      <a:pt x="18" y="29"/>
                    </a:cubicBezTo>
                    <a:cubicBezTo>
                      <a:pt x="17" y="29"/>
                      <a:pt x="17" y="29"/>
                      <a:pt x="17" y="30"/>
                    </a:cubicBezTo>
                    <a:cubicBezTo>
                      <a:pt x="17" y="30"/>
                      <a:pt x="17" y="30"/>
                      <a:pt x="18" y="30"/>
                    </a:cubicBezTo>
                    <a:cubicBezTo>
                      <a:pt x="25" y="37"/>
                      <a:pt x="25" y="37"/>
                      <a:pt x="25" y="37"/>
                    </a:cubicBezTo>
                    <a:cubicBezTo>
                      <a:pt x="27" y="40"/>
                      <a:pt x="28" y="44"/>
                      <a:pt x="26" y="47"/>
                    </a:cubicBezTo>
                    <a:cubicBezTo>
                      <a:pt x="24" y="51"/>
                      <a:pt x="24" y="51"/>
                      <a:pt x="24" y="51"/>
                    </a:cubicBezTo>
                    <a:cubicBezTo>
                      <a:pt x="23" y="54"/>
                      <a:pt x="20" y="57"/>
                      <a:pt x="16" y="57"/>
                    </a:cubicBezTo>
                    <a:cubicBezTo>
                      <a:pt x="7" y="57"/>
                      <a:pt x="7" y="57"/>
                      <a:pt x="7" y="57"/>
                    </a:cubicBezTo>
                    <a:cubicBezTo>
                      <a:pt x="6" y="57"/>
                      <a:pt x="6" y="57"/>
                      <a:pt x="6" y="58"/>
                    </a:cubicBezTo>
                    <a:cubicBezTo>
                      <a:pt x="6" y="73"/>
                      <a:pt x="6" y="73"/>
                      <a:pt x="6" y="73"/>
                    </a:cubicBezTo>
                    <a:cubicBezTo>
                      <a:pt x="6" y="74"/>
                      <a:pt x="6" y="74"/>
                      <a:pt x="7" y="74"/>
                    </a:cubicBezTo>
                    <a:cubicBezTo>
                      <a:pt x="16" y="74"/>
                      <a:pt x="16" y="74"/>
                      <a:pt x="16" y="74"/>
                    </a:cubicBezTo>
                    <a:cubicBezTo>
                      <a:pt x="20" y="74"/>
                      <a:pt x="23" y="77"/>
                      <a:pt x="24" y="80"/>
                    </a:cubicBezTo>
                    <a:cubicBezTo>
                      <a:pt x="26" y="84"/>
                      <a:pt x="26" y="84"/>
                      <a:pt x="26" y="84"/>
                    </a:cubicBezTo>
                    <a:cubicBezTo>
                      <a:pt x="28" y="87"/>
                      <a:pt x="27" y="91"/>
                      <a:pt x="25" y="94"/>
                    </a:cubicBezTo>
                    <a:cubicBezTo>
                      <a:pt x="18" y="101"/>
                      <a:pt x="18" y="101"/>
                      <a:pt x="18" y="101"/>
                    </a:cubicBezTo>
                    <a:cubicBezTo>
                      <a:pt x="17" y="101"/>
                      <a:pt x="17" y="101"/>
                      <a:pt x="17" y="101"/>
                    </a:cubicBezTo>
                    <a:cubicBezTo>
                      <a:pt x="17" y="102"/>
                      <a:pt x="17" y="102"/>
                      <a:pt x="18" y="102"/>
                    </a:cubicBezTo>
                    <a:cubicBezTo>
                      <a:pt x="28" y="113"/>
                      <a:pt x="28" y="113"/>
                      <a:pt x="28" y="113"/>
                    </a:cubicBezTo>
                    <a:cubicBezTo>
                      <a:pt x="29" y="113"/>
                      <a:pt x="29" y="113"/>
                      <a:pt x="30" y="113"/>
                    </a:cubicBezTo>
                    <a:cubicBezTo>
                      <a:pt x="37" y="106"/>
                      <a:pt x="37" y="106"/>
                      <a:pt x="37" y="106"/>
                    </a:cubicBezTo>
                    <a:cubicBezTo>
                      <a:pt x="38" y="104"/>
                      <a:pt x="41" y="104"/>
                      <a:pt x="43" y="104"/>
                    </a:cubicBezTo>
                    <a:close/>
                    <a:moveTo>
                      <a:pt x="65" y="88"/>
                    </a:moveTo>
                    <a:cubicBezTo>
                      <a:pt x="53" y="88"/>
                      <a:pt x="42" y="78"/>
                      <a:pt x="42" y="65"/>
                    </a:cubicBezTo>
                    <a:cubicBezTo>
                      <a:pt x="42" y="53"/>
                      <a:pt x="53" y="43"/>
                      <a:pt x="65" y="43"/>
                    </a:cubicBezTo>
                    <a:cubicBezTo>
                      <a:pt x="77" y="43"/>
                      <a:pt x="87" y="53"/>
                      <a:pt x="87" y="65"/>
                    </a:cubicBezTo>
                    <a:cubicBezTo>
                      <a:pt x="87" y="78"/>
                      <a:pt x="77" y="88"/>
                      <a:pt x="65" y="88"/>
                    </a:cubicBezTo>
                    <a:close/>
                    <a:moveTo>
                      <a:pt x="65" y="49"/>
                    </a:moveTo>
                    <a:cubicBezTo>
                      <a:pt x="56" y="49"/>
                      <a:pt x="48" y="56"/>
                      <a:pt x="48" y="65"/>
                    </a:cubicBezTo>
                    <a:cubicBezTo>
                      <a:pt x="48" y="75"/>
                      <a:pt x="56" y="82"/>
                      <a:pt x="65" y="82"/>
                    </a:cubicBezTo>
                    <a:cubicBezTo>
                      <a:pt x="74" y="82"/>
                      <a:pt x="82" y="75"/>
                      <a:pt x="82" y="65"/>
                    </a:cubicBezTo>
                    <a:cubicBezTo>
                      <a:pt x="82" y="56"/>
                      <a:pt x="74" y="49"/>
                      <a:pt x="65"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4642286" y="3773416"/>
            <a:ext cx="3717813" cy="34289"/>
            <a:chOff x="6554571" y="5031220"/>
            <a:chExt cx="5033284" cy="118034"/>
          </a:xfrm>
        </p:grpSpPr>
        <p:sp>
          <p:nvSpPr>
            <p:cNvPr id="34" name="矩形 33"/>
            <p:cNvSpPr/>
            <p:nvPr/>
          </p:nvSpPr>
          <p:spPr>
            <a:xfrm>
              <a:off x="6554571" y="5038840"/>
              <a:ext cx="1652361" cy="110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 name="矩形 34"/>
            <p:cNvSpPr/>
            <p:nvPr/>
          </p:nvSpPr>
          <p:spPr>
            <a:xfrm>
              <a:off x="8245032" y="5031220"/>
              <a:ext cx="1652361" cy="1104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 name="矩形 35"/>
            <p:cNvSpPr/>
            <p:nvPr/>
          </p:nvSpPr>
          <p:spPr>
            <a:xfrm>
              <a:off x="9935494" y="5031220"/>
              <a:ext cx="1652361" cy="11041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1053761427"/>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nodeType="withEffect">
                                  <p:stCondLst>
                                    <p:cond delay="60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400"/>
                                        <p:tgtEl>
                                          <p:spTgt spid="33"/>
                                        </p:tgtEl>
                                      </p:cBhvr>
                                    </p:animEffect>
                                  </p:childTnLst>
                                </p:cTn>
                              </p:par>
                              <p:par>
                                <p:cTn id="11" presetID="49" presetClass="entr" presetSubtype="0" decel="100000" fill="hold" nodeType="withEffect">
                                  <p:stCondLst>
                                    <p:cond delay="8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400" fill="hold"/>
                                        <p:tgtEl>
                                          <p:spTgt spid="12"/>
                                        </p:tgtEl>
                                        <p:attrNameLst>
                                          <p:attrName>ppt_w</p:attrName>
                                        </p:attrNameLst>
                                      </p:cBhvr>
                                      <p:tavLst>
                                        <p:tav tm="0">
                                          <p:val>
                                            <p:fltVal val="0"/>
                                          </p:val>
                                        </p:tav>
                                        <p:tav tm="100000">
                                          <p:val>
                                            <p:strVal val="#ppt_w"/>
                                          </p:val>
                                        </p:tav>
                                      </p:tavLst>
                                    </p:anim>
                                    <p:anim calcmode="lin" valueType="num">
                                      <p:cBhvr>
                                        <p:cTn id="14" dur="400" fill="hold"/>
                                        <p:tgtEl>
                                          <p:spTgt spid="12"/>
                                        </p:tgtEl>
                                        <p:attrNameLst>
                                          <p:attrName>ppt_h</p:attrName>
                                        </p:attrNameLst>
                                      </p:cBhvr>
                                      <p:tavLst>
                                        <p:tav tm="0">
                                          <p:val>
                                            <p:fltVal val="0"/>
                                          </p:val>
                                        </p:tav>
                                        <p:tav tm="100000">
                                          <p:val>
                                            <p:strVal val="#ppt_h"/>
                                          </p:val>
                                        </p:tav>
                                      </p:tavLst>
                                    </p:anim>
                                    <p:anim calcmode="lin" valueType="num">
                                      <p:cBhvr>
                                        <p:cTn id="15" dur="400" fill="hold"/>
                                        <p:tgtEl>
                                          <p:spTgt spid="12"/>
                                        </p:tgtEl>
                                        <p:attrNameLst>
                                          <p:attrName>style.rotation</p:attrName>
                                        </p:attrNameLst>
                                      </p:cBhvr>
                                      <p:tavLst>
                                        <p:tav tm="0">
                                          <p:val>
                                            <p:fltVal val="360"/>
                                          </p:val>
                                        </p:tav>
                                        <p:tav tm="100000">
                                          <p:val>
                                            <p:fltVal val="0"/>
                                          </p:val>
                                        </p:tav>
                                      </p:tavLst>
                                    </p:anim>
                                    <p:animEffect transition="in" filter="fade">
                                      <p:cBhvr>
                                        <p:cTn id="16" dur="400"/>
                                        <p:tgtEl>
                                          <p:spTgt spid="12"/>
                                        </p:tgtEl>
                                      </p:cBhvr>
                                    </p:animEffect>
                                  </p:childTnLst>
                                </p:cTn>
                              </p:par>
                              <p:par>
                                <p:cTn id="17" presetID="49" presetClass="entr" presetSubtype="0" decel="100000" fill="hold" nodeType="withEffect">
                                  <p:stCondLst>
                                    <p:cond delay="8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400" fill="hold"/>
                                        <p:tgtEl>
                                          <p:spTgt spid="21"/>
                                        </p:tgtEl>
                                        <p:attrNameLst>
                                          <p:attrName>ppt_w</p:attrName>
                                        </p:attrNameLst>
                                      </p:cBhvr>
                                      <p:tavLst>
                                        <p:tav tm="0">
                                          <p:val>
                                            <p:fltVal val="0"/>
                                          </p:val>
                                        </p:tav>
                                        <p:tav tm="100000">
                                          <p:val>
                                            <p:strVal val="#ppt_w"/>
                                          </p:val>
                                        </p:tav>
                                      </p:tavLst>
                                    </p:anim>
                                    <p:anim calcmode="lin" valueType="num">
                                      <p:cBhvr>
                                        <p:cTn id="20" dur="400" fill="hold"/>
                                        <p:tgtEl>
                                          <p:spTgt spid="21"/>
                                        </p:tgtEl>
                                        <p:attrNameLst>
                                          <p:attrName>ppt_h</p:attrName>
                                        </p:attrNameLst>
                                      </p:cBhvr>
                                      <p:tavLst>
                                        <p:tav tm="0">
                                          <p:val>
                                            <p:fltVal val="0"/>
                                          </p:val>
                                        </p:tav>
                                        <p:tav tm="100000">
                                          <p:val>
                                            <p:strVal val="#ppt_h"/>
                                          </p:val>
                                        </p:tav>
                                      </p:tavLst>
                                    </p:anim>
                                    <p:anim calcmode="lin" valueType="num">
                                      <p:cBhvr>
                                        <p:cTn id="21" dur="400" fill="hold"/>
                                        <p:tgtEl>
                                          <p:spTgt spid="21"/>
                                        </p:tgtEl>
                                        <p:attrNameLst>
                                          <p:attrName>style.rotation</p:attrName>
                                        </p:attrNameLst>
                                      </p:cBhvr>
                                      <p:tavLst>
                                        <p:tav tm="0">
                                          <p:val>
                                            <p:fltVal val="360"/>
                                          </p:val>
                                        </p:tav>
                                        <p:tav tm="100000">
                                          <p:val>
                                            <p:fltVal val="0"/>
                                          </p:val>
                                        </p:tav>
                                      </p:tavLst>
                                    </p:anim>
                                    <p:animEffect transition="in" filter="fade">
                                      <p:cBhvr>
                                        <p:cTn id="22" dur="400"/>
                                        <p:tgtEl>
                                          <p:spTgt spid="21"/>
                                        </p:tgtEl>
                                      </p:cBhvr>
                                    </p:animEffect>
                                  </p:childTnLst>
                                </p:cTn>
                              </p:par>
                              <p:par>
                                <p:cTn id="23" presetID="49" presetClass="entr" presetSubtype="0" decel="100000" fill="hold" nodeType="withEffect">
                                  <p:stCondLst>
                                    <p:cond delay="8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400" fill="hold"/>
                                        <p:tgtEl>
                                          <p:spTgt spid="28"/>
                                        </p:tgtEl>
                                        <p:attrNameLst>
                                          <p:attrName>ppt_w</p:attrName>
                                        </p:attrNameLst>
                                      </p:cBhvr>
                                      <p:tavLst>
                                        <p:tav tm="0">
                                          <p:val>
                                            <p:fltVal val="0"/>
                                          </p:val>
                                        </p:tav>
                                        <p:tav tm="100000">
                                          <p:val>
                                            <p:strVal val="#ppt_w"/>
                                          </p:val>
                                        </p:tav>
                                      </p:tavLst>
                                    </p:anim>
                                    <p:anim calcmode="lin" valueType="num">
                                      <p:cBhvr>
                                        <p:cTn id="26" dur="400" fill="hold"/>
                                        <p:tgtEl>
                                          <p:spTgt spid="28"/>
                                        </p:tgtEl>
                                        <p:attrNameLst>
                                          <p:attrName>ppt_h</p:attrName>
                                        </p:attrNameLst>
                                      </p:cBhvr>
                                      <p:tavLst>
                                        <p:tav tm="0">
                                          <p:val>
                                            <p:fltVal val="0"/>
                                          </p:val>
                                        </p:tav>
                                        <p:tav tm="100000">
                                          <p:val>
                                            <p:strVal val="#ppt_h"/>
                                          </p:val>
                                        </p:tav>
                                      </p:tavLst>
                                    </p:anim>
                                    <p:anim calcmode="lin" valueType="num">
                                      <p:cBhvr>
                                        <p:cTn id="27" dur="400" fill="hold"/>
                                        <p:tgtEl>
                                          <p:spTgt spid="28"/>
                                        </p:tgtEl>
                                        <p:attrNameLst>
                                          <p:attrName>style.rotation</p:attrName>
                                        </p:attrNameLst>
                                      </p:cBhvr>
                                      <p:tavLst>
                                        <p:tav tm="0">
                                          <p:val>
                                            <p:fltVal val="360"/>
                                          </p:val>
                                        </p:tav>
                                        <p:tav tm="100000">
                                          <p:val>
                                            <p:fltVal val="0"/>
                                          </p:val>
                                        </p:tav>
                                      </p:tavLst>
                                    </p:anim>
                                    <p:animEffect transition="in" filter="fade">
                                      <p:cBhvr>
                                        <p:cTn id="28" dur="400"/>
                                        <p:tgtEl>
                                          <p:spTgt spid="28"/>
                                        </p:tgtEl>
                                      </p:cBhvr>
                                    </p:animEffect>
                                  </p:childTnLst>
                                </p:cTn>
                              </p:par>
                              <p:par>
                                <p:cTn id="29" presetID="42" presetClass="entr" presetSubtype="0" fill="hold" grpId="0" nodeType="withEffect">
                                  <p:stCondLst>
                                    <p:cond delay="10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400"/>
                                        <p:tgtEl>
                                          <p:spTgt spid="9"/>
                                        </p:tgtEl>
                                      </p:cBhvr>
                                    </p:animEffect>
                                    <p:anim calcmode="lin" valueType="num">
                                      <p:cBhvr>
                                        <p:cTn id="32" dur="400" fill="hold"/>
                                        <p:tgtEl>
                                          <p:spTgt spid="9"/>
                                        </p:tgtEl>
                                        <p:attrNameLst>
                                          <p:attrName>ppt_x</p:attrName>
                                        </p:attrNameLst>
                                      </p:cBhvr>
                                      <p:tavLst>
                                        <p:tav tm="0">
                                          <p:val>
                                            <p:strVal val="#ppt_x"/>
                                          </p:val>
                                        </p:tav>
                                        <p:tav tm="100000">
                                          <p:val>
                                            <p:strVal val="#ppt_x"/>
                                          </p:val>
                                        </p:tav>
                                      </p:tavLst>
                                    </p:anim>
                                    <p:anim calcmode="lin" valueType="num">
                                      <p:cBhvr>
                                        <p:cTn id="33" dur="4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400"/>
                                        <p:tgtEl>
                                          <p:spTgt spid="10"/>
                                        </p:tgtEl>
                                      </p:cBhvr>
                                    </p:animEffect>
                                    <p:anim calcmode="lin" valueType="num">
                                      <p:cBhvr>
                                        <p:cTn id="37" dur="400" fill="hold"/>
                                        <p:tgtEl>
                                          <p:spTgt spid="10"/>
                                        </p:tgtEl>
                                        <p:attrNameLst>
                                          <p:attrName>ppt_x</p:attrName>
                                        </p:attrNameLst>
                                      </p:cBhvr>
                                      <p:tavLst>
                                        <p:tav tm="0">
                                          <p:val>
                                            <p:strVal val="#ppt_x"/>
                                          </p:val>
                                        </p:tav>
                                        <p:tav tm="100000">
                                          <p:val>
                                            <p:strVal val="#ppt_x"/>
                                          </p:val>
                                        </p:tav>
                                      </p:tavLst>
                                    </p:anim>
                                    <p:anim calcmode="lin" valueType="num">
                                      <p:cBhvr>
                                        <p:cTn id="38" dur="4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400"/>
                                        <p:tgtEl>
                                          <p:spTgt spid="11"/>
                                        </p:tgtEl>
                                      </p:cBhvr>
                                    </p:animEffect>
                                    <p:anim calcmode="lin" valueType="num">
                                      <p:cBhvr>
                                        <p:cTn id="42" dur="400" fill="hold"/>
                                        <p:tgtEl>
                                          <p:spTgt spid="11"/>
                                        </p:tgtEl>
                                        <p:attrNameLst>
                                          <p:attrName>ppt_x</p:attrName>
                                        </p:attrNameLst>
                                      </p:cBhvr>
                                      <p:tavLst>
                                        <p:tav tm="0">
                                          <p:val>
                                            <p:strVal val="#ppt_x"/>
                                          </p:val>
                                        </p:tav>
                                        <p:tav tm="100000">
                                          <p:val>
                                            <p:strVal val="#ppt_x"/>
                                          </p:val>
                                        </p:tav>
                                      </p:tavLst>
                                    </p:anim>
                                    <p:anim calcmode="lin" valueType="num">
                                      <p:cBhvr>
                                        <p:cTn id="43"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153966" y="635794"/>
            <a:ext cx="2855119" cy="400712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5060" y="2989661"/>
            <a:ext cx="2472928" cy="165325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11491" y="635794"/>
            <a:ext cx="2477691" cy="165139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3"/>
          <p:cNvSpPr>
            <a:spLocks noChangeArrowheads="1"/>
          </p:cNvSpPr>
          <p:nvPr/>
        </p:nvSpPr>
        <p:spPr bwMode="auto">
          <a:xfrm>
            <a:off x="6211492" y="4061222"/>
            <a:ext cx="2477690" cy="58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20000"/>
              </a:lnSpc>
              <a:spcAft>
                <a:spcPts val="450"/>
              </a:spcAft>
            </a:pPr>
            <a:r>
              <a:rPr lang="zh-CN" altLang="en-US" sz="1050" dirty="0">
                <a:solidFill>
                  <a:schemeClr val="accent1"/>
                </a:solidFill>
                <a:latin typeface="微软雅黑" panose="020B0503020204020204" pitchFamily="34" charset="-122"/>
              </a:rPr>
              <a:t>请在这里添加文本</a:t>
            </a:r>
            <a:r>
              <a:rPr lang="en-US" altLang="zh-CN" sz="1050" dirty="0">
                <a:solidFill>
                  <a:schemeClr val="accent1"/>
                </a:solidFill>
                <a:latin typeface="微软雅黑" panose="020B0503020204020204" pitchFamily="34" charset="-122"/>
              </a:rPr>
              <a:t>,</a:t>
            </a:r>
            <a:r>
              <a:rPr lang="zh-CN" altLang="en-US" sz="1050" dirty="0">
                <a:solidFill>
                  <a:schemeClr val="accent1"/>
                </a:solidFill>
                <a:latin typeface="微软雅黑" panose="020B0503020204020204" pitchFamily="34" charset="-122"/>
              </a:rPr>
              <a:t>根据需要调整字体和字体大小。请在这里添加文本。请在这里添加文本</a:t>
            </a:r>
            <a:r>
              <a:rPr lang="en-US" altLang="zh-CN" sz="1050" dirty="0">
                <a:solidFill>
                  <a:schemeClr val="accent1"/>
                </a:solidFill>
                <a:latin typeface="微软雅黑" panose="020B0503020204020204" pitchFamily="34" charset="-122"/>
              </a:rPr>
              <a:t>,</a:t>
            </a:r>
            <a:r>
              <a:rPr lang="zh-CN" altLang="en-US" sz="1050" dirty="0">
                <a:solidFill>
                  <a:schemeClr val="accent1"/>
                </a:solidFill>
                <a:latin typeface="微软雅黑" panose="020B0503020204020204" pitchFamily="34" charset="-122"/>
              </a:rPr>
              <a:t>根据需要调整字体和字体大小。</a:t>
            </a:r>
          </a:p>
        </p:txBody>
      </p:sp>
      <p:grpSp>
        <p:nvGrpSpPr>
          <p:cNvPr id="12" name="组合 7"/>
          <p:cNvGrpSpPr>
            <a:grpSpLocks/>
          </p:cNvGrpSpPr>
          <p:nvPr/>
        </p:nvGrpSpPr>
        <p:grpSpPr bwMode="auto">
          <a:xfrm>
            <a:off x="6211492" y="2287191"/>
            <a:ext cx="2477690" cy="351234"/>
            <a:chOff x="6253850" y="2351665"/>
            <a:chExt cx="2538075" cy="360000"/>
          </a:xfrm>
        </p:grpSpPr>
        <p:sp>
          <p:nvSpPr>
            <p:cNvPr id="13" name="矩形 12"/>
            <p:cNvSpPr/>
            <p:nvPr/>
          </p:nvSpPr>
          <p:spPr>
            <a:xfrm>
              <a:off x="6253850" y="2351665"/>
              <a:ext cx="25380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schemeClr val="accent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253850" y="2393157"/>
              <a:ext cx="2538075" cy="260253"/>
            </a:xfrm>
            <a:prstGeom prst="rect">
              <a:avLst/>
            </a:prstGeom>
            <a:noFill/>
          </p:spPr>
          <p:txBody>
            <a:bodyPr>
              <a:spAutoFit/>
            </a:bodyPr>
            <a:lstStyle/>
            <a:p>
              <a:pPr algn="ctr" eaLnBrk="1" fontAlgn="auto" hangingPunct="1">
                <a:spcBef>
                  <a:spcPts val="0"/>
                </a:spcBef>
                <a:spcAft>
                  <a:spcPts val="0"/>
                </a:spcAft>
                <a:defRPr/>
              </a:pPr>
              <a:r>
                <a:rPr lang="zh-CN" altLang="en-US" sz="1050" dirty="0">
                  <a:solidFill>
                    <a:schemeClr val="accent2"/>
                  </a:solidFill>
                  <a:latin typeface="微软雅黑" panose="020B0503020204020204" pitchFamily="34" charset="-122"/>
                  <a:ea typeface="微软雅黑" panose="020B0503020204020204" pitchFamily="34" charset="-122"/>
                </a:rPr>
                <a:t>请添加关键字</a:t>
              </a:r>
            </a:p>
          </p:txBody>
        </p:sp>
      </p:grpSp>
      <p:sp>
        <p:nvSpPr>
          <p:cNvPr id="15" name="矩形 14"/>
          <p:cNvSpPr>
            <a:spLocks noChangeArrowheads="1"/>
          </p:cNvSpPr>
          <p:nvPr/>
        </p:nvSpPr>
        <p:spPr bwMode="auto">
          <a:xfrm>
            <a:off x="6211492" y="2708673"/>
            <a:ext cx="2477690" cy="37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20000"/>
              </a:lnSpc>
              <a:spcAft>
                <a:spcPts val="450"/>
              </a:spcAft>
            </a:pPr>
            <a:r>
              <a:rPr lang="zh-CN" altLang="en-US" sz="1050">
                <a:solidFill>
                  <a:schemeClr val="accent1"/>
                </a:solidFill>
                <a:latin typeface="微软雅黑" panose="020B0503020204020204" pitchFamily="34" charset="-122"/>
              </a:rPr>
              <a:t>请在这里添加文本</a:t>
            </a:r>
            <a:r>
              <a:rPr lang="en-US" altLang="zh-CN" sz="1050">
                <a:solidFill>
                  <a:schemeClr val="accent1"/>
                </a:solidFill>
                <a:latin typeface="微软雅黑" panose="020B0503020204020204" pitchFamily="34" charset="-122"/>
              </a:rPr>
              <a:t>,</a:t>
            </a:r>
            <a:r>
              <a:rPr lang="zh-CN" altLang="en-US" sz="1050">
                <a:solidFill>
                  <a:schemeClr val="accent1"/>
                </a:solidFill>
                <a:latin typeface="微软雅黑" panose="020B0503020204020204" pitchFamily="34" charset="-122"/>
              </a:rPr>
              <a:t>根据需要调整字体和字体大小。请在这里添加文本。</a:t>
            </a:r>
          </a:p>
        </p:txBody>
      </p:sp>
      <p:grpSp>
        <p:nvGrpSpPr>
          <p:cNvPr id="16" name="组合 1"/>
          <p:cNvGrpSpPr>
            <a:grpSpLocks/>
          </p:cNvGrpSpPr>
          <p:nvPr/>
        </p:nvGrpSpPr>
        <p:grpSpPr bwMode="auto">
          <a:xfrm>
            <a:off x="471488" y="2638426"/>
            <a:ext cx="2480072" cy="351235"/>
            <a:chOff x="6188018" y="2351665"/>
            <a:chExt cx="2541655" cy="360000"/>
          </a:xfrm>
        </p:grpSpPr>
        <p:sp>
          <p:nvSpPr>
            <p:cNvPr id="17" name="矩形 16"/>
            <p:cNvSpPr/>
            <p:nvPr/>
          </p:nvSpPr>
          <p:spPr>
            <a:xfrm>
              <a:off x="6191679" y="2351665"/>
              <a:ext cx="2537994"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schemeClr val="accent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188018" y="2393156"/>
              <a:ext cx="2537994" cy="260252"/>
            </a:xfrm>
            <a:prstGeom prst="rect">
              <a:avLst/>
            </a:prstGeom>
            <a:noFill/>
          </p:spPr>
          <p:txBody>
            <a:bodyPr>
              <a:spAutoFit/>
            </a:bodyPr>
            <a:lstStyle/>
            <a:p>
              <a:pPr algn="ctr" eaLnBrk="1" fontAlgn="auto" hangingPunct="1">
                <a:spcBef>
                  <a:spcPts val="0"/>
                </a:spcBef>
                <a:spcAft>
                  <a:spcPts val="0"/>
                </a:spcAft>
                <a:defRPr/>
              </a:pPr>
              <a:r>
                <a:rPr lang="zh-CN" altLang="en-US" sz="1050" dirty="0">
                  <a:solidFill>
                    <a:schemeClr val="accent2"/>
                  </a:solidFill>
                  <a:latin typeface="微软雅黑" panose="020B0503020204020204" pitchFamily="34" charset="-122"/>
                  <a:ea typeface="微软雅黑" panose="020B0503020204020204" pitchFamily="34" charset="-122"/>
                </a:rPr>
                <a:t>请添加关键字</a:t>
              </a:r>
            </a:p>
          </p:txBody>
        </p:sp>
      </p:grpSp>
      <p:sp>
        <p:nvSpPr>
          <p:cNvPr id="19" name="矩形 15"/>
          <p:cNvSpPr>
            <a:spLocks noChangeArrowheads="1"/>
          </p:cNvSpPr>
          <p:nvPr/>
        </p:nvSpPr>
        <p:spPr bwMode="auto">
          <a:xfrm>
            <a:off x="471488" y="1881188"/>
            <a:ext cx="2476500" cy="37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20000"/>
              </a:lnSpc>
              <a:spcAft>
                <a:spcPts val="450"/>
              </a:spcAft>
            </a:pPr>
            <a:r>
              <a:rPr lang="zh-CN" altLang="en-US" sz="1050">
                <a:solidFill>
                  <a:schemeClr val="accent1"/>
                </a:solidFill>
                <a:latin typeface="微软雅黑" panose="020B0503020204020204" pitchFamily="34" charset="-122"/>
              </a:rPr>
              <a:t>请在这里添加文本</a:t>
            </a:r>
            <a:r>
              <a:rPr lang="en-US" altLang="zh-CN" sz="1050">
                <a:solidFill>
                  <a:schemeClr val="accent1"/>
                </a:solidFill>
                <a:latin typeface="微软雅黑" panose="020B0503020204020204" pitchFamily="34" charset="-122"/>
              </a:rPr>
              <a:t>,</a:t>
            </a:r>
            <a:r>
              <a:rPr lang="zh-CN" altLang="en-US" sz="1050">
                <a:solidFill>
                  <a:schemeClr val="accent1"/>
                </a:solidFill>
                <a:latin typeface="微软雅黑" panose="020B0503020204020204" pitchFamily="34" charset="-122"/>
              </a:rPr>
              <a:t>根据需要调整字体和字体大小。请在这里添加文本。</a:t>
            </a:r>
          </a:p>
        </p:txBody>
      </p:sp>
    </p:spTree>
    <p:extLst>
      <p:ext uri="{BB962C8B-B14F-4D97-AF65-F5344CB8AC3E}">
        <p14:creationId xmlns:p14="http://schemas.microsoft.com/office/powerpoint/2010/main" val="237149842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5"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95668" y="1131590"/>
            <a:ext cx="1960204" cy="130744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95668" y="2764265"/>
            <a:ext cx="1960204" cy="130744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642140" y="2764265"/>
            <a:ext cx="5178332" cy="1307441"/>
            <a:chOff x="3132754" y="2034029"/>
            <a:chExt cx="5592964" cy="1412036"/>
          </a:xfrm>
        </p:grpSpPr>
        <p:grpSp>
          <p:nvGrpSpPr>
            <p:cNvPr id="11" name="组合 10"/>
            <p:cNvGrpSpPr/>
            <p:nvPr/>
          </p:nvGrpSpPr>
          <p:grpSpPr>
            <a:xfrm>
              <a:off x="3132754" y="2034029"/>
              <a:ext cx="5592964" cy="1412036"/>
              <a:chOff x="410072" y="3363838"/>
              <a:chExt cx="5592964" cy="1412036"/>
            </a:xfrm>
          </p:grpSpPr>
          <p:sp>
            <p:nvSpPr>
              <p:cNvPr id="13" name="矩形 12"/>
              <p:cNvSpPr/>
              <p:nvPr/>
            </p:nvSpPr>
            <p:spPr>
              <a:xfrm>
                <a:off x="410072" y="3363838"/>
                <a:ext cx="5067464" cy="14120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椭圆 13"/>
              <p:cNvSpPr/>
              <p:nvPr/>
            </p:nvSpPr>
            <p:spPr>
              <a:xfrm>
                <a:off x="674444" y="3518646"/>
                <a:ext cx="1083181" cy="10831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5" name="直接连接符 14"/>
              <p:cNvCxnSpPr/>
              <p:nvPr/>
            </p:nvCxnSpPr>
            <p:spPr>
              <a:xfrm flipV="1">
                <a:off x="2021334" y="3535068"/>
                <a:ext cx="0" cy="10667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3"/>
              <p:cNvSpPr txBox="1"/>
              <p:nvPr/>
            </p:nvSpPr>
            <p:spPr>
              <a:xfrm>
                <a:off x="2298309" y="3867894"/>
                <a:ext cx="3704727" cy="598318"/>
              </a:xfrm>
              <a:prstGeom prst="rect">
                <a:avLst/>
              </a:prstGeom>
              <a:noFill/>
            </p:spPr>
            <p:txBody>
              <a:bodyPr wrap="square" rtlCol="0">
                <a:spAutoFit/>
              </a:bodyPr>
              <a:lstStyle/>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p:txBody>
          </p:sp>
          <p:sp>
            <p:nvSpPr>
              <p:cNvPr id="17" name="TextBox 14"/>
              <p:cNvSpPr txBox="1"/>
              <p:nvPr/>
            </p:nvSpPr>
            <p:spPr>
              <a:xfrm>
                <a:off x="2282280" y="3535068"/>
                <a:ext cx="1645998" cy="349018"/>
              </a:xfrm>
              <a:prstGeom prst="rect">
                <a:avLst/>
              </a:prstGeom>
              <a:noFill/>
            </p:spPr>
            <p:txBody>
              <a:bodyPr wrap="square" rtlCol="0">
                <a:spAutoFit/>
              </a:bodyPr>
              <a:lstStyle/>
              <a:p>
                <a:r>
                  <a:rPr lang="zh-CN" altLang="en-US" sz="1500" b="1" dirty="0">
                    <a:latin typeface="微软雅黑" panose="020B0503020204020204" pitchFamily="34" charset="-122"/>
                    <a:ea typeface="微软雅黑" panose="020B0503020204020204" pitchFamily="34" charset="-122"/>
                  </a:rPr>
                  <a:t>填加标题</a:t>
                </a:r>
              </a:p>
            </p:txBody>
          </p:sp>
        </p:grpSp>
        <p:sp>
          <p:nvSpPr>
            <p:cNvPr id="12"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12851" y="1131590"/>
            <a:ext cx="4968493" cy="1307441"/>
            <a:chOff x="3132733" y="478881"/>
            <a:chExt cx="5366323" cy="1412036"/>
          </a:xfrm>
        </p:grpSpPr>
        <p:grpSp>
          <p:nvGrpSpPr>
            <p:cNvPr id="19" name="组合 18"/>
            <p:cNvGrpSpPr/>
            <p:nvPr/>
          </p:nvGrpSpPr>
          <p:grpSpPr>
            <a:xfrm>
              <a:off x="3132733" y="478881"/>
              <a:ext cx="5366323" cy="1412036"/>
              <a:chOff x="395536" y="307478"/>
              <a:chExt cx="5366323" cy="1412036"/>
            </a:xfrm>
          </p:grpSpPr>
          <p:sp>
            <p:nvSpPr>
              <p:cNvPr id="21" name="矩形 20"/>
              <p:cNvSpPr/>
              <p:nvPr/>
            </p:nvSpPr>
            <p:spPr>
              <a:xfrm>
                <a:off x="395536" y="307478"/>
                <a:ext cx="5104109" cy="141203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nvSpPr>
            <p:spPr>
              <a:xfrm>
                <a:off x="659908" y="462286"/>
                <a:ext cx="1083181" cy="10831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V="1">
                <a:off x="2006798" y="478708"/>
                <a:ext cx="0" cy="106675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1"/>
              <p:cNvSpPr txBox="1"/>
              <p:nvPr/>
            </p:nvSpPr>
            <p:spPr>
              <a:xfrm>
                <a:off x="2186612" y="824974"/>
                <a:ext cx="3575247" cy="598318"/>
              </a:xfrm>
              <a:prstGeom prst="rect">
                <a:avLst/>
              </a:prstGeom>
              <a:noFill/>
            </p:spPr>
            <p:txBody>
              <a:bodyPr wrap="square" rtlCol="0">
                <a:spAutoFit/>
              </a:bodyPr>
              <a:lstStyle/>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a:p>
                <a:r>
                  <a:rPr lang="zh-CN" altLang="en-US" sz="1000" dirty="0">
                    <a:solidFill>
                      <a:schemeClr val="accent4">
                        <a:lumMod val="50000"/>
                      </a:schemeClr>
                    </a:solidFill>
                    <a:latin typeface="微软雅黑" pitchFamily="34" charset="-122"/>
                    <a:ea typeface="微软雅黑" pitchFamily="34" charset="-122"/>
                  </a:rPr>
                  <a:t>单击此处添加文本 单击此处添加文本</a:t>
                </a:r>
                <a:endParaRPr lang="en-US" altLang="zh-CN" sz="1000" dirty="0">
                  <a:solidFill>
                    <a:schemeClr val="accent4">
                      <a:lumMod val="50000"/>
                    </a:schemeClr>
                  </a:solidFill>
                  <a:latin typeface="微软雅黑" pitchFamily="34" charset="-122"/>
                  <a:ea typeface="微软雅黑" pitchFamily="34" charset="-122"/>
                </a:endParaRPr>
              </a:p>
            </p:txBody>
          </p:sp>
          <p:sp>
            <p:nvSpPr>
              <p:cNvPr id="25" name="TextBox 22"/>
              <p:cNvSpPr txBox="1"/>
              <p:nvPr/>
            </p:nvSpPr>
            <p:spPr>
              <a:xfrm>
                <a:off x="2195736" y="481088"/>
                <a:ext cx="1645998" cy="349018"/>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填加标题</a:t>
                </a:r>
              </a:p>
            </p:txBody>
          </p:sp>
        </p:grpSp>
        <p:sp>
          <p:nvSpPr>
            <p:cNvPr id="20"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1+#ppt_w/2"/>
                                          </p:val>
                                        </p:tav>
                                        <p:tav tm="100000">
                                          <p:val>
                                            <p:strVal val="#ppt_x"/>
                                          </p:val>
                                        </p:tav>
                                      </p:tavLst>
                                    </p:anim>
                                    <p:anim calcmode="lin" valueType="num">
                                      <p:cBhvr additive="base">
                                        <p:cTn id="17" dur="75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5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1+#ppt_w/2"/>
                                          </p:val>
                                        </p:tav>
                                        <p:tav tm="100000">
                                          <p:val>
                                            <p:strVal val="#ppt_x"/>
                                          </p:val>
                                        </p:tav>
                                      </p:tavLst>
                                    </p:anim>
                                    <p:anim calcmode="lin" valueType="num">
                                      <p:cBhvr additive="base">
                                        <p:cTn id="21"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Oval 4"/>
          <p:cNvSpPr/>
          <p:nvPr/>
        </p:nvSpPr>
        <p:spPr>
          <a:xfrm>
            <a:off x="1043608" y="1491630"/>
            <a:ext cx="3063570" cy="3063570"/>
          </a:xfrm>
          <a:prstGeom prst="ellipse">
            <a:avLst/>
          </a:prstGeom>
          <a:blipFill>
            <a:blip r:embed="rId3"/>
            <a:stretch>
              <a:fillRect t="-223" b="-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98">
              <a:solidFill>
                <a:schemeClr val="accent1"/>
              </a:solidFill>
              <a:latin typeface="微软雅黑" panose="020B0503020204020204" pitchFamily="34" charset="-122"/>
              <a:ea typeface="微软雅黑" panose="020B0503020204020204" pitchFamily="34" charset="-122"/>
            </a:endParaRPr>
          </a:p>
        </p:txBody>
      </p:sp>
      <p:sp>
        <p:nvSpPr>
          <p:cNvPr id="11" name="TextBox 8"/>
          <p:cNvSpPr txBox="1"/>
          <p:nvPr/>
        </p:nvSpPr>
        <p:spPr>
          <a:xfrm>
            <a:off x="4308251" y="1893005"/>
            <a:ext cx="3529548" cy="45422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字以内，据统计每页幻灯片的最好控制在</a:t>
            </a:r>
            <a:r>
              <a:rPr lang="en-US" altLang="zh-CN" sz="738" dirty="0">
                <a:solidFill>
                  <a:schemeClr val="accent1"/>
                </a:solidFill>
                <a:latin typeface="微软雅黑" panose="020B0503020204020204" pitchFamily="34" charset="-122"/>
                <a:ea typeface="微软雅黑" panose="020B0503020204020204" pitchFamily="34" charset="-122"/>
              </a:rPr>
              <a:t>5</a:t>
            </a:r>
            <a:r>
              <a:rPr lang="zh-CN" altLang="en-US" sz="738" dirty="0">
                <a:solidFill>
                  <a:schemeClr val="accent1"/>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a:t>
            </a:r>
          </a:p>
        </p:txBody>
      </p:sp>
      <p:sp>
        <p:nvSpPr>
          <p:cNvPr id="12" name="TextBox 9"/>
          <p:cNvSpPr txBox="1"/>
          <p:nvPr/>
        </p:nvSpPr>
        <p:spPr>
          <a:xfrm>
            <a:off x="4308251" y="1692400"/>
            <a:ext cx="982071" cy="136319"/>
          </a:xfrm>
          <a:prstGeom prst="rect">
            <a:avLst/>
          </a:prstGeom>
          <a:noFill/>
        </p:spPr>
        <p:txBody>
          <a:bodyPr wrap="square" lIns="0" tIns="0" rIns="0" bIns="0" rtlCol="0">
            <a:spAutoFit/>
          </a:bodyPr>
          <a:lstStyle/>
          <a:p>
            <a:r>
              <a:rPr lang="zh-CN" altLang="en-US" sz="886" dirty="0">
                <a:solidFill>
                  <a:schemeClr val="accent1"/>
                </a:solidFill>
                <a:latin typeface="微软雅黑" panose="020B0503020204020204" pitchFamily="34" charset="-122"/>
                <a:ea typeface="微软雅黑" panose="020B0503020204020204" pitchFamily="34" charset="-122"/>
              </a:rPr>
              <a:t>添加标题</a:t>
            </a:r>
            <a:endParaRPr lang="en-GB" sz="886" dirty="0">
              <a:solidFill>
                <a:schemeClr val="accent1"/>
              </a:solidFill>
              <a:latin typeface="微软雅黑" panose="020B0503020204020204" pitchFamily="34" charset="-122"/>
              <a:ea typeface="微软雅黑" panose="020B0503020204020204" pitchFamily="34" charset="-122"/>
            </a:endParaRPr>
          </a:p>
        </p:txBody>
      </p:sp>
      <p:sp>
        <p:nvSpPr>
          <p:cNvPr id="13" name="Shape 890"/>
          <p:cNvSpPr/>
          <p:nvPr/>
        </p:nvSpPr>
        <p:spPr>
          <a:xfrm>
            <a:off x="4828865" y="2869173"/>
            <a:ext cx="87665" cy="91961"/>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4" name="TextBox 11"/>
          <p:cNvSpPr txBox="1"/>
          <p:nvPr/>
        </p:nvSpPr>
        <p:spPr>
          <a:xfrm>
            <a:off x="4827443" y="2628430"/>
            <a:ext cx="982071" cy="136319"/>
          </a:xfrm>
          <a:prstGeom prst="rect">
            <a:avLst/>
          </a:prstGeom>
          <a:noFill/>
        </p:spPr>
        <p:txBody>
          <a:bodyPr wrap="square" lIns="0" tIns="0" rIns="0" bIns="0" rtlCol="0">
            <a:spAutoFit/>
          </a:bodyPr>
          <a:lstStyle/>
          <a:p>
            <a:r>
              <a:rPr lang="zh-CN" altLang="en-US" sz="886" b="1" dirty="0">
                <a:solidFill>
                  <a:schemeClr val="accent1"/>
                </a:solidFill>
                <a:latin typeface="微软雅黑" panose="020B0503020204020204" pitchFamily="34" charset="-122"/>
                <a:ea typeface="微软雅黑" panose="020B0503020204020204" pitchFamily="34" charset="-122"/>
              </a:rPr>
              <a:t>规格说明</a:t>
            </a:r>
            <a:endParaRPr lang="en-GB" sz="886" b="1" dirty="0">
              <a:solidFill>
                <a:schemeClr val="accent1"/>
              </a:solidFill>
              <a:latin typeface="微软雅黑" panose="020B0503020204020204" pitchFamily="34" charset="-122"/>
              <a:ea typeface="微软雅黑" panose="020B0503020204020204" pitchFamily="34" charset="-122"/>
            </a:endParaRPr>
          </a:p>
        </p:txBody>
      </p:sp>
      <p:sp>
        <p:nvSpPr>
          <p:cNvPr id="15" name="TextBox 12"/>
          <p:cNvSpPr txBox="1"/>
          <p:nvPr/>
        </p:nvSpPr>
        <p:spPr>
          <a:xfrm>
            <a:off x="5001547" y="2851224"/>
            <a:ext cx="2076566"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a:t>
            </a:r>
            <a:endParaRPr lang="sv-SE" sz="738" dirty="0">
              <a:solidFill>
                <a:schemeClr val="accent1"/>
              </a:solidFill>
              <a:latin typeface="微软雅黑" panose="020B0503020204020204" pitchFamily="34" charset="-122"/>
              <a:ea typeface="微软雅黑" panose="020B0503020204020204" pitchFamily="34" charset="-122"/>
            </a:endParaRPr>
          </a:p>
        </p:txBody>
      </p:sp>
      <p:sp>
        <p:nvSpPr>
          <p:cNvPr id="16" name="Shape 890"/>
          <p:cNvSpPr/>
          <p:nvPr/>
        </p:nvSpPr>
        <p:spPr>
          <a:xfrm>
            <a:off x="4828865" y="3031093"/>
            <a:ext cx="87665" cy="91961"/>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5001547" y="3013144"/>
            <a:ext cx="2076566"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建议与标题相关并符合整体语言风格</a:t>
            </a:r>
            <a:endParaRPr lang="sv-SE" sz="738" dirty="0">
              <a:solidFill>
                <a:schemeClr val="accent1"/>
              </a:solidFill>
              <a:latin typeface="微软雅黑" panose="020B0503020204020204" pitchFamily="34" charset="-122"/>
              <a:ea typeface="微软雅黑" panose="020B0503020204020204" pitchFamily="34" charset="-122"/>
            </a:endParaRPr>
          </a:p>
        </p:txBody>
      </p:sp>
      <p:sp>
        <p:nvSpPr>
          <p:cNvPr id="18" name="Shape 890"/>
          <p:cNvSpPr/>
          <p:nvPr/>
        </p:nvSpPr>
        <p:spPr>
          <a:xfrm>
            <a:off x="4828865" y="3188806"/>
            <a:ext cx="87665" cy="91961"/>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9" name="TextBox 16"/>
          <p:cNvSpPr txBox="1"/>
          <p:nvPr/>
        </p:nvSpPr>
        <p:spPr>
          <a:xfrm>
            <a:off x="5001543" y="3170856"/>
            <a:ext cx="2426120"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a:t>
            </a:r>
            <a:endParaRPr lang="nn-NO" sz="738" dirty="0">
              <a:solidFill>
                <a:schemeClr val="accent1"/>
              </a:solidFill>
              <a:latin typeface="微软雅黑" panose="020B0503020204020204" pitchFamily="34" charset="-122"/>
              <a:ea typeface="微软雅黑" panose="020B0503020204020204" pitchFamily="34" charset="-122"/>
            </a:endParaRPr>
          </a:p>
        </p:txBody>
      </p:sp>
      <p:sp>
        <p:nvSpPr>
          <p:cNvPr id="20" name="Shape 890"/>
          <p:cNvSpPr/>
          <p:nvPr/>
        </p:nvSpPr>
        <p:spPr>
          <a:xfrm>
            <a:off x="4828865" y="3340181"/>
            <a:ext cx="87665" cy="91961"/>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cap="flat">
            <a:noFill/>
            <a:miter lim="400000"/>
          </a:ln>
          <a:effectLst/>
        </p:spPr>
        <p:txBody>
          <a:bodyPr wrap="square" lIns="28123" tIns="28123" rIns="28123" bIns="28123" numCol="1" anchor="ctr">
            <a:noAutofit/>
          </a:bodyP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1" name="TextBox 18"/>
          <p:cNvSpPr txBox="1"/>
          <p:nvPr/>
        </p:nvSpPr>
        <p:spPr>
          <a:xfrm>
            <a:off x="5001547" y="3322231"/>
            <a:ext cx="2076566"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尽量将每页幻灯片的字数控制在</a:t>
            </a:r>
            <a:r>
              <a:rPr lang="en-US" altLang="zh-CN" sz="738" dirty="0">
                <a:solidFill>
                  <a:schemeClr val="accent1"/>
                </a:solidFill>
                <a:latin typeface="微软雅黑" panose="020B0503020204020204" pitchFamily="34" charset="-122"/>
                <a:ea typeface="微软雅黑" panose="020B0503020204020204" pitchFamily="34" charset="-122"/>
              </a:rPr>
              <a:t>200</a:t>
            </a:r>
            <a:r>
              <a:rPr lang="zh-CN" altLang="en-US" sz="738" dirty="0">
                <a:solidFill>
                  <a:schemeClr val="accent1"/>
                </a:solidFill>
                <a:latin typeface="微软雅黑" panose="020B0503020204020204" pitchFamily="34" charset="-122"/>
                <a:ea typeface="微软雅黑" panose="020B0503020204020204" pitchFamily="34" charset="-122"/>
              </a:rPr>
              <a:t>字以内</a:t>
            </a:r>
            <a:endParaRPr lang="sv-SE" sz="738" dirty="0">
              <a:solidFill>
                <a:schemeClr val="accent1"/>
              </a:solidFill>
              <a:latin typeface="微软雅黑" panose="020B0503020204020204" pitchFamily="34" charset="-122"/>
              <a:ea typeface="微软雅黑" panose="020B0503020204020204" pitchFamily="34" charset="-122"/>
            </a:endParaRPr>
          </a:p>
        </p:txBody>
      </p:sp>
      <p:sp>
        <p:nvSpPr>
          <p:cNvPr id="22" name="TextBox 19"/>
          <p:cNvSpPr txBox="1"/>
          <p:nvPr/>
        </p:nvSpPr>
        <p:spPr>
          <a:xfrm>
            <a:off x="5372975" y="3722077"/>
            <a:ext cx="982071" cy="136319"/>
          </a:xfrm>
          <a:prstGeom prst="rect">
            <a:avLst/>
          </a:prstGeom>
          <a:noFill/>
        </p:spPr>
        <p:txBody>
          <a:bodyPr wrap="square" lIns="0" tIns="0" rIns="0" bIns="0" rtlCol="0">
            <a:spAutoFit/>
          </a:bodyPr>
          <a:lstStyle/>
          <a:p>
            <a:r>
              <a:rPr lang="zh-CN" altLang="en-US" sz="886" b="1" dirty="0">
                <a:solidFill>
                  <a:schemeClr val="accent1"/>
                </a:solidFill>
                <a:latin typeface="微软雅黑" panose="020B0503020204020204" pitchFamily="34" charset="-122"/>
                <a:ea typeface="微软雅黑" panose="020B0503020204020204" pitchFamily="34" charset="-122"/>
              </a:rPr>
              <a:t>产品报价</a:t>
            </a:r>
            <a:endParaRPr lang="en-GB" sz="886" b="1" dirty="0">
              <a:solidFill>
                <a:schemeClr val="accent1"/>
              </a:solidFill>
              <a:latin typeface="微软雅黑" panose="020B0503020204020204" pitchFamily="34" charset="-122"/>
              <a:ea typeface="微软雅黑" panose="020B0503020204020204" pitchFamily="34" charset="-122"/>
            </a:endParaRPr>
          </a:p>
        </p:txBody>
      </p:sp>
      <p:sp>
        <p:nvSpPr>
          <p:cNvPr id="23" name="TextBox 20"/>
          <p:cNvSpPr txBox="1"/>
          <p:nvPr/>
        </p:nvSpPr>
        <p:spPr>
          <a:xfrm>
            <a:off x="5372973" y="3883170"/>
            <a:ext cx="1389868" cy="272703"/>
          </a:xfrm>
          <a:prstGeom prst="rect">
            <a:avLst/>
          </a:prstGeom>
          <a:noFill/>
        </p:spPr>
        <p:txBody>
          <a:bodyPr wrap="square" lIns="0" tIns="0" rIns="0" bIns="0" rtlCol="0">
            <a:spAutoFit/>
          </a:bodyPr>
          <a:lstStyle/>
          <a:p>
            <a:r>
              <a:rPr lang="en-GB" sz="1772" dirty="0">
                <a:solidFill>
                  <a:schemeClr val="accent1"/>
                </a:solidFill>
                <a:latin typeface="微软雅黑" panose="020B0503020204020204" pitchFamily="34" charset="-122"/>
                <a:ea typeface="微软雅黑" panose="020B0503020204020204" pitchFamily="34" charset="-122"/>
              </a:rPr>
              <a:t>1.200,00</a:t>
            </a:r>
            <a:r>
              <a:rPr lang="zh-CN" altLang="en-US" sz="1772" dirty="0">
                <a:solidFill>
                  <a:schemeClr val="accent1"/>
                </a:solidFill>
                <a:latin typeface="微软雅黑" panose="020B0503020204020204" pitchFamily="34" charset="-122"/>
                <a:ea typeface="微软雅黑" panose="020B0503020204020204" pitchFamily="34" charset="-122"/>
              </a:rPr>
              <a:t>美元</a:t>
            </a:r>
            <a:endParaRPr lang="en-GB" sz="1772" dirty="0">
              <a:solidFill>
                <a:schemeClr val="accent1"/>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5372976" y="4154638"/>
            <a:ext cx="1654644" cy="227113"/>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a:t>
            </a:r>
            <a:endParaRPr lang="nn-NO" sz="738"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074619"/>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strips(downRight)">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p:bldP spid="13" grpId="0" animBg="1"/>
      <p:bldP spid="14" grpId="0"/>
      <p:bldP spid="15" grpId="0"/>
      <p:bldP spid="16" grpId="0" animBg="1"/>
      <p:bldP spid="17" grpId="0"/>
      <p:bldP spid="18" grpId="0" animBg="1"/>
      <p:bldP spid="19" grpId="0"/>
      <p:bldP spid="20" grpId="0" animBg="1"/>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5"/>
          <p:cNvCxnSpPr/>
          <p:nvPr/>
        </p:nvCxnSpPr>
        <p:spPr>
          <a:xfrm>
            <a:off x="0" y="2792648"/>
            <a:ext cx="9144000" cy="0"/>
          </a:xfrm>
          <a:prstGeom prst="line">
            <a:avLst/>
          </a:prstGeom>
          <a:ln w="19050"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9" name="Oval 4"/>
          <p:cNvSpPr>
            <a:spLocks noChangeAspect="1"/>
          </p:cNvSpPr>
          <p:nvPr/>
        </p:nvSpPr>
        <p:spPr>
          <a:xfrm>
            <a:off x="838200" y="2708168"/>
            <a:ext cx="144000" cy="144000"/>
          </a:xfrm>
          <a:prstGeom prst="ellipse">
            <a:avLst/>
          </a:prstGeom>
          <a:solidFill>
            <a:schemeClr val="bg1"/>
          </a:solid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ln w="19050" cmpd="sng">
                <a:solidFill>
                  <a:schemeClr val="tx1"/>
                </a:solidFill>
              </a:ln>
              <a:solidFill>
                <a:schemeClr val="accent1"/>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304800" y="3009991"/>
            <a:ext cx="1196340" cy="27699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11" name="TextBox 8"/>
          <p:cNvSpPr txBox="1"/>
          <p:nvPr/>
        </p:nvSpPr>
        <p:spPr>
          <a:xfrm>
            <a:off x="533400" y="2250966"/>
            <a:ext cx="778554" cy="307777"/>
          </a:xfrm>
          <a:prstGeom prst="rect">
            <a:avLst/>
          </a:prstGeom>
          <a:solidFill>
            <a:schemeClr val="bg1"/>
          </a:solidFill>
        </p:spPr>
        <p:txBody>
          <a:bodyPr wrap="square" rtlCol="0">
            <a:spAutoFit/>
          </a:bodyPr>
          <a:lstStyle/>
          <a:p>
            <a:pPr algn="ctr"/>
            <a:r>
              <a:rPr lang="en-JM" sz="1400" dirty="0" smtClean="0">
                <a:solidFill>
                  <a:schemeClr val="accent2"/>
                </a:solidFill>
                <a:latin typeface="微软雅黑" panose="020B0503020204020204" pitchFamily="34" charset="-122"/>
                <a:ea typeface="微软雅黑" panose="020B0503020204020204" pitchFamily="34" charset="-122"/>
                <a:cs typeface="Roboto Light"/>
              </a:rPr>
              <a:t>2008</a:t>
            </a:r>
            <a:endParaRPr lang="en-JM" sz="1400" dirty="0">
              <a:solidFill>
                <a:schemeClr val="accent2"/>
              </a:solidFill>
              <a:latin typeface="微软雅黑" panose="020B0503020204020204" pitchFamily="34" charset="-122"/>
              <a:ea typeface="微软雅黑" panose="020B0503020204020204" pitchFamily="34" charset="-122"/>
              <a:cs typeface="Roboto Light"/>
            </a:endParaRPr>
          </a:p>
        </p:txBody>
      </p:sp>
      <p:sp>
        <p:nvSpPr>
          <p:cNvPr id="12" name="TextBox 9"/>
          <p:cNvSpPr txBox="1"/>
          <p:nvPr/>
        </p:nvSpPr>
        <p:spPr>
          <a:xfrm>
            <a:off x="2315823" y="3343186"/>
            <a:ext cx="778554" cy="307777"/>
          </a:xfrm>
          <a:prstGeom prst="rect">
            <a:avLst/>
          </a:prstGeom>
          <a:solidFill>
            <a:schemeClr val="tx1"/>
          </a:solidFill>
        </p:spPr>
        <p:txBody>
          <a:bodyPr wrap="square" rtlCol="0">
            <a:spAutoFit/>
          </a:bodyPr>
          <a:lstStyle/>
          <a:p>
            <a:pPr algn="ctr"/>
            <a:r>
              <a:rPr lang="en-JM" sz="1400" dirty="0" smtClean="0">
                <a:solidFill>
                  <a:schemeClr val="accent2"/>
                </a:solidFill>
                <a:latin typeface="微软雅黑" panose="020B0503020204020204" pitchFamily="34" charset="-122"/>
                <a:ea typeface="微软雅黑" panose="020B0503020204020204" pitchFamily="34" charset="-122"/>
                <a:cs typeface="Roboto Light"/>
              </a:rPr>
              <a:t>2009</a:t>
            </a:r>
            <a:endParaRPr lang="en-JM" sz="1400" dirty="0">
              <a:solidFill>
                <a:schemeClr val="accent2"/>
              </a:solidFill>
              <a:latin typeface="微软雅黑" panose="020B0503020204020204" pitchFamily="34" charset="-122"/>
              <a:ea typeface="微软雅黑" panose="020B0503020204020204" pitchFamily="34" charset="-122"/>
              <a:cs typeface="Roboto Light"/>
            </a:endParaRPr>
          </a:p>
        </p:txBody>
      </p:sp>
      <p:sp>
        <p:nvSpPr>
          <p:cNvPr id="13" name="TextBox 10"/>
          <p:cNvSpPr txBox="1"/>
          <p:nvPr/>
        </p:nvSpPr>
        <p:spPr>
          <a:xfrm>
            <a:off x="4250646" y="3009991"/>
            <a:ext cx="778554" cy="307777"/>
          </a:xfrm>
          <a:prstGeom prst="rect">
            <a:avLst/>
          </a:prstGeom>
          <a:solidFill>
            <a:schemeClr val="bg2"/>
          </a:solidFill>
        </p:spPr>
        <p:txBody>
          <a:bodyPr wrap="square" rtlCol="0">
            <a:spAutoFit/>
          </a:bodyPr>
          <a:lstStyle/>
          <a:p>
            <a:pPr algn="ctr"/>
            <a:r>
              <a:rPr lang="en-JM" sz="1400" dirty="0" smtClean="0">
                <a:solidFill>
                  <a:schemeClr val="accent2"/>
                </a:solidFill>
                <a:latin typeface="微软雅黑" panose="020B0503020204020204" pitchFamily="34" charset="-122"/>
                <a:ea typeface="微软雅黑" panose="020B0503020204020204" pitchFamily="34" charset="-122"/>
                <a:cs typeface="Roboto Light"/>
              </a:rPr>
              <a:t>2011</a:t>
            </a:r>
            <a:endParaRPr lang="en-JM" sz="1400" dirty="0">
              <a:solidFill>
                <a:schemeClr val="accent2"/>
              </a:solidFill>
              <a:latin typeface="微软雅黑" panose="020B0503020204020204" pitchFamily="34" charset="-122"/>
              <a:ea typeface="微软雅黑" panose="020B0503020204020204" pitchFamily="34" charset="-122"/>
              <a:cs typeface="Roboto Light"/>
            </a:endParaRPr>
          </a:p>
        </p:txBody>
      </p:sp>
      <p:sp>
        <p:nvSpPr>
          <p:cNvPr id="14" name="TextBox 11"/>
          <p:cNvSpPr txBox="1"/>
          <p:nvPr/>
        </p:nvSpPr>
        <p:spPr>
          <a:xfrm>
            <a:off x="5927046" y="2266951"/>
            <a:ext cx="778554" cy="307777"/>
          </a:xfrm>
          <a:prstGeom prst="rect">
            <a:avLst/>
          </a:prstGeom>
          <a:solidFill>
            <a:schemeClr val="tx2"/>
          </a:solidFill>
        </p:spPr>
        <p:txBody>
          <a:bodyPr wrap="square" rtlCol="0">
            <a:spAutoFit/>
          </a:bodyPr>
          <a:lstStyle/>
          <a:p>
            <a:pPr algn="ctr"/>
            <a:r>
              <a:rPr lang="en-JM" sz="1400" dirty="0" smtClean="0">
                <a:solidFill>
                  <a:schemeClr val="accent2"/>
                </a:solidFill>
                <a:latin typeface="微软雅黑" panose="020B0503020204020204" pitchFamily="34" charset="-122"/>
                <a:ea typeface="微软雅黑" panose="020B0503020204020204" pitchFamily="34" charset="-122"/>
                <a:cs typeface="Roboto Light"/>
              </a:rPr>
              <a:t>2013</a:t>
            </a:r>
            <a:endParaRPr lang="en-JM" sz="1400" dirty="0">
              <a:solidFill>
                <a:schemeClr val="accent2"/>
              </a:solidFill>
              <a:latin typeface="微软雅黑" panose="020B0503020204020204" pitchFamily="34" charset="-122"/>
              <a:ea typeface="微软雅黑" panose="020B0503020204020204" pitchFamily="34" charset="-122"/>
              <a:cs typeface="Roboto Light"/>
            </a:endParaRPr>
          </a:p>
        </p:txBody>
      </p:sp>
      <p:sp>
        <p:nvSpPr>
          <p:cNvPr id="15" name="TextBox 12"/>
          <p:cNvSpPr txBox="1"/>
          <p:nvPr/>
        </p:nvSpPr>
        <p:spPr>
          <a:xfrm>
            <a:off x="7527246" y="2250968"/>
            <a:ext cx="778554" cy="307777"/>
          </a:xfrm>
          <a:prstGeom prst="rect">
            <a:avLst/>
          </a:prstGeom>
          <a:solidFill>
            <a:schemeClr val="bg1"/>
          </a:solidFill>
        </p:spPr>
        <p:txBody>
          <a:bodyPr wrap="square" rtlCol="0">
            <a:spAutoFit/>
          </a:bodyPr>
          <a:lstStyle/>
          <a:p>
            <a:pPr algn="ctr"/>
            <a:r>
              <a:rPr lang="en-JM" sz="1400" dirty="0" smtClean="0">
                <a:solidFill>
                  <a:schemeClr val="accent2"/>
                </a:solidFill>
                <a:latin typeface="微软雅黑" panose="020B0503020204020204" pitchFamily="34" charset="-122"/>
                <a:ea typeface="微软雅黑" panose="020B0503020204020204" pitchFamily="34" charset="-122"/>
                <a:cs typeface="Roboto Light"/>
              </a:rPr>
              <a:t>2014</a:t>
            </a:r>
            <a:endParaRPr lang="en-JM" sz="1400" dirty="0">
              <a:solidFill>
                <a:schemeClr val="accent2"/>
              </a:solidFill>
              <a:latin typeface="微软雅黑" panose="020B0503020204020204" pitchFamily="34" charset="-122"/>
              <a:ea typeface="微软雅黑" panose="020B0503020204020204" pitchFamily="34" charset="-122"/>
              <a:cs typeface="Roboto Light"/>
            </a:endParaRPr>
          </a:p>
        </p:txBody>
      </p:sp>
      <p:sp>
        <p:nvSpPr>
          <p:cNvPr id="16" name="Rectangle 14"/>
          <p:cNvSpPr/>
          <p:nvPr/>
        </p:nvSpPr>
        <p:spPr>
          <a:xfrm>
            <a:off x="1676400" y="3647986"/>
            <a:ext cx="2057400" cy="430887"/>
          </a:xfrm>
          <a:prstGeom prst="rect">
            <a:avLst/>
          </a:prstGeom>
        </p:spPr>
        <p:txBody>
          <a:bodyPr wrap="square">
            <a:spAutoFit/>
          </a:body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a:t>
            </a:r>
            <a:endParaRPr lang="en-JM" sz="1100" dirty="0">
              <a:solidFill>
                <a:schemeClr val="accent1"/>
              </a:solidFill>
              <a:latin typeface="微软雅黑" panose="020B0503020204020204" pitchFamily="34" charset="-122"/>
              <a:ea typeface="微软雅黑" panose="020B0503020204020204" pitchFamily="34" charset="-122"/>
            </a:endParaRPr>
          </a:p>
        </p:txBody>
      </p:sp>
      <p:sp>
        <p:nvSpPr>
          <p:cNvPr id="17" name="Rectangle 15"/>
          <p:cNvSpPr/>
          <p:nvPr/>
        </p:nvSpPr>
        <p:spPr>
          <a:xfrm>
            <a:off x="3962400" y="1885950"/>
            <a:ext cx="1447800" cy="600164"/>
          </a:xfrm>
          <a:prstGeom prst="rect">
            <a:avLst/>
          </a:prstGeom>
        </p:spPr>
        <p:txBody>
          <a:bodyPr wrap="square">
            <a:spAutoFit/>
          </a:body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a:t>
            </a:r>
            <a:endParaRPr lang="en-JM" altLang="zh-CN" sz="1100" dirty="0">
              <a:solidFill>
                <a:schemeClr val="accent1"/>
              </a:solidFill>
              <a:latin typeface="微软雅黑" panose="020B0503020204020204" pitchFamily="34" charset="-122"/>
              <a:ea typeface="微软雅黑" panose="020B0503020204020204" pitchFamily="34" charset="-122"/>
            </a:endParaRPr>
          </a:p>
        </p:txBody>
      </p:sp>
      <p:sp>
        <p:nvSpPr>
          <p:cNvPr id="18" name="Rectangle 16"/>
          <p:cNvSpPr/>
          <p:nvPr/>
        </p:nvSpPr>
        <p:spPr>
          <a:xfrm>
            <a:off x="7010400" y="3114586"/>
            <a:ext cx="1752600" cy="430887"/>
          </a:xfrm>
          <a:prstGeom prst="rect">
            <a:avLst/>
          </a:prstGeom>
        </p:spPr>
        <p:txBody>
          <a:bodyPr wrap="square">
            <a:spAutoFit/>
          </a:body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此处添加详细文本描述，建议与标题</a:t>
            </a:r>
            <a:r>
              <a:rPr lang="zh-CN" altLang="en-US" sz="1100" dirty="0" smtClean="0">
                <a:solidFill>
                  <a:schemeClr val="accent1"/>
                </a:solidFill>
                <a:latin typeface="微软雅黑" panose="020B0503020204020204" pitchFamily="34" charset="-122"/>
                <a:ea typeface="微软雅黑" panose="020B0503020204020204" pitchFamily="34" charset="-122"/>
              </a:rPr>
              <a:t>相关</a:t>
            </a:r>
            <a:endParaRPr lang="en-JM" altLang="zh-CN" sz="1100" dirty="0">
              <a:solidFill>
                <a:schemeClr val="accent1"/>
              </a:solidFill>
              <a:latin typeface="微软雅黑" panose="020B0503020204020204" pitchFamily="34" charset="-122"/>
              <a:ea typeface="微软雅黑" panose="020B0503020204020204" pitchFamily="34" charset="-122"/>
            </a:endParaRPr>
          </a:p>
        </p:txBody>
      </p:sp>
      <p:sp>
        <p:nvSpPr>
          <p:cNvPr id="19" name="Oval 23"/>
          <p:cNvSpPr>
            <a:spLocks noChangeAspect="1"/>
          </p:cNvSpPr>
          <p:nvPr/>
        </p:nvSpPr>
        <p:spPr>
          <a:xfrm>
            <a:off x="2633100" y="2708168"/>
            <a:ext cx="144000" cy="144000"/>
          </a:xfrm>
          <a:prstGeom prst="ellipse">
            <a:avLst/>
          </a:prstGeom>
          <a:solidFill>
            <a:schemeClr val="tx1"/>
          </a:solid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ln w="19050" cmpd="sng">
                <a:solidFill>
                  <a:schemeClr val="tx1"/>
                </a:solidFill>
              </a:ln>
              <a:solidFill>
                <a:schemeClr val="accent1"/>
              </a:solidFill>
              <a:latin typeface="微软雅黑" panose="020B0503020204020204" pitchFamily="34" charset="-122"/>
              <a:ea typeface="微软雅黑" panose="020B0503020204020204" pitchFamily="34" charset="-122"/>
            </a:endParaRPr>
          </a:p>
        </p:txBody>
      </p:sp>
      <p:sp>
        <p:nvSpPr>
          <p:cNvPr id="20" name="Oval 25"/>
          <p:cNvSpPr>
            <a:spLocks noChangeAspect="1"/>
          </p:cNvSpPr>
          <p:nvPr/>
        </p:nvSpPr>
        <p:spPr>
          <a:xfrm>
            <a:off x="4544400" y="2708168"/>
            <a:ext cx="144000" cy="144000"/>
          </a:xfrm>
          <a:prstGeom prst="ellipse">
            <a:avLst/>
          </a:prstGeom>
          <a:solidFill>
            <a:schemeClr val="bg2"/>
          </a:solidFill>
          <a:ln w="19050" cmpd="sng">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ln w="19050" cmpd="sng">
                <a:solidFill>
                  <a:schemeClr val="tx1"/>
                </a:solidFill>
              </a:ln>
              <a:solidFill>
                <a:schemeClr val="accent1"/>
              </a:solidFill>
              <a:latin typeface="微软雅黑" panose="020B0503020204020204" pitchFamily="34" charset="-122"/>
              <a:ea typeface="微软雅黑" panose="020B0503020204020204" pitchFamily="34" charset="-122"/>
            </a:endParaRPr>
          </a:p>
        </p:txBody>
      </p:sp>
      <p:sp>
        <p:nvSpPr>
          <p:cNvPr id="21" name="Oval 27"/>
          <p:cNvSpPr>
            <a:spLocks noChangeAspect="1"/>
          </p:cNvSpPr>
          <p:nvPr/>
        </p:nvSpPr>
        <p:spPr>
          <a:xfrm>
            <a:off x="6220800" y="2724151"/>
            <a:ext cx="144000" cy="144000"/>
          </a:xfrm>
          <a:prstGeom prst="ellipse">
            <a:avLst/>
          </a:prstGeom>
          <a:solidFill>
            <a:schemeClr val="tx2"/>
          </a:solidFill>
          <a:ln w="190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ln w="19050" cmpd="sng">
                <a:solidFill>
                  <a:schemeClr val="tx1"/>
                </a:solidFill>
              </a:ln>
              <a:solidFill>
                <a:schemeClr val="accent1"/>
              </a:solidFill>
              <a:latin typeface="微软雅黑" panose="020B0503020204020204" pitchFamily="34" charset="-122"/>
              <a:ea typeface="微软雅黑" panose="020B0503020204020204" pitchFamily="34" charset="-122"/>
            </a:endParaRPr>
          </a:p>
        </p:txBody>
      </p:sp>
      <p:sp>
        <p:nvSpPr>
          <p:cNvPr id="22" name="Oval 29"/>
          <p:cNvSpPr>
            <a:spLocks noChangeAspect="1"/>
          </p:cNvSpPr>
          <p:nvPr/>
        </p:nvSpPr>
        <p:spPr>
          <a:xfrm>
            <a:off x="7821000" y="2708168"/>
            <a:ext cx="144000" cy="144000"/>
          </a:xfrm>
          <a:prstGeom prst="ellipse">
            <a:avLst/>
          </a:prstGeom>
          <a:solidFill>
            <a:schemeClr val="bg1"/>
          </a:solid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ln w="19050" cmpd="sng">
                <a:solidFill>
                  <a:schemeClr val="tx1"/>
                </a:solidFill>
              </a:ln>
              <a:solidFill>
                <a:schemeClr val="accent1"/>
              </a:solidFill>
              <a:latin typeface="微软雅黑" panose="020B0503020204020204" pitchFamily="34" charset="-122"/>
              <a:ea typeface="微软雅黑" panose="020B0503020204020204" pitchFamily="34" charset="-122"/>
            </a:endParaRPr>
          </a:p>
        </p:txBody>
      </p:sp>
      <p:sp>
        <p:nvSpPr>
          <p:cNvPr id="23" name="Rectangle 28"/>
          <p:cNvSpPr/>
          <p:nvPr/>
        </p:nvSpPr>
        <p:spPr>
          <a:xfrm>
            <a:off x="7010400" y="3817263"/>
            <a:ext cx="1752600" cy="600164"/>
          </a:xfrm>
          <a:prstGeom prst="rect">
            <a:avLst/>
          </a:prstGeom>
        </p:spPr>
        <p:txBody>
          <a:bodyPr wrap="square">
            <a:spAutoFit/>
          </a:body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a:t>
            </a:r>
            <a:endParaRPr lang="en-JM" altLang="zh-CN" sz="1100" dirty="0">
              <a:solidFill>
                <a:schemeClr val="accent1"/>
              </a:solidFill>
              <a:latin typeface="微软雅黑" panose="020B0503020204020204" pitchFamily="34" charset="-122"/>
              <a:ea typeface="微软雅黑" panose="020B0503020204020204" pitchFamily="34" charset="-122"/>
            </a:endParaRPr>
          </a:p>
        </p:txBody>
      </p:sp>
      <p:cxnSp>
        <p:nvCxnSpPr>
          <p:cNvPr id="24" name="Straight Connector 26"/>
          <p:cNvCxnSpPr/>
          <p:nvPr/>
        </p:nvCxnSpPr>
        <p:spPr>
          <a:xfrm>
            <a:off x="2705100" y="2952750"/>
            <a:ext cx="0" cy="381000"/>
          </a:xfrm>
          <a:prstGeom prst="line">
            <a:avLst/>
          </a:prstGeom>
          <a:ln w="12700" cmpd="sng">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32"/>
          <p:cNvCxnSpPr/>
          <p:nvPr/>
        </p:nvCxnSpPr>
        <p:spPr>
          <a:xfrm>
            <a:off x="2705100" y="2190750"/>
            <a:ext cx="0" cy="381000"/>
          </a:xfrm>
          <a:prstGeom prst="line">
            <a:avLst/>
          </a:prstGeom>
          <a:ln w="12700" cmpd="sng">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sp>
        <p:nvSpPr>
          <p:cNvPr id="26" name="TextBox 33"/>
          <p:cNvSpPr txBox="1"/>
          <p:nvPr/>
        </p:nvSpPr>
        <p:spPr>
          <a:xfrm>
            <a:off x="2106930" y="1913751"/>
            <a:ext cx="1196340" cy="276999"/>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添加标题</a:t>
            </a:r>
          </a:p>
        </p:txBody>
      </p:sp>
      <p:cxnSp>
        <p:nvCxnSpPr>
          <p:cNvPr id="27" name="Straight Connector 34"/>
          <p:cNvCxnSpPr/>
          <p:nvPr/>
        </p:nvCxnSpPr>
        <p:spPr>
          <a:xfrm>
            <a:off x="7924800" y="3502951"/>
            <a:ext cx="0" cy="287999"/>
          </a:xfrm>
          <a:prstGeom prst="line">
            <a:avLst/>
          </a:prstGeom>
          <a:ln w="12700" cmpd="sng">
            <a:solidFill>
              <a:schemeClr val="accent3"/>
            </a:solidFill>
            <a:prstDash val="dot"/>
          </a:ln>
          <a:effectLst/>
        </p:spPr>
        <p:style>
          <a:lnRef idx="2">
            <a:schemeClr val="accent1"/>
          </a:lnRef>
          <a:fillRef idx="0">
            <a:schemeClr val="accent1"/>
          </a:fillRef>
          <a:effectRef idx="1">
            <a:schemeClr val="accent1"/>
          </a:effectRef>
          <a:fontRef idx="minor">
            <a:schemeClr val="tx1"/>
          </a:fontRef>
        </p:style>
      </p:cxnSp>
      <p:pic>
        <p:nvPicPr>
          <p:cNvPr id="28" name="Picture 35" descr="trophy_64px.png"/>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6096000" y="3181350"/>
            <a:ext cx="404813" cy="381000"/>
          </a:xfrm>
          <a:prstGeom prst="rect">
            <a:avLst/>
          </a:prstGeom>
        </p:spPr>
      </p:pic>
      <p:pic>
        <p:nvPicPr>
          <p:cNvPr id="29" name="Picture 36" descr="gears_64px.png"/>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685800" y="1657350"/>
            <a:ext cx="500062" cy="381000"/>
          </a:xfrm>
          <a:prstGeom prst="rect">
            <a:avLst/>
          </a:prstGeom>
        </p:spPr>
      </p:pic>
    </p:spTree>
    <p:extLst>
      <p:ext uri="{BB962C8B-B14F-4D97-AF65-F5344CB8AC3E}">
        <p14:creationId xmlns:p14="http://schemas.microsoft.com/office/powerpoint/2010/main" val="252994503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fade">
                                      <p:cBhvr>
                                        <p:cTn id="93" dur="1000"/>
                                        <p:tgtEl>
                                          <p:spTgt spid="15"/>
                                        </p:tgtEl>
                                      </p:cBhvr>
                                    </p:animEffect>
                                    <p:anim calcmode="lin" valueType="num">
                                      <p:cBhvr>
                                        <p:cTn id="94" dur="1000" fill="hold"/>
                                        <p:tgtEl>
                                          <p:spTgt spid="15"/>
                                        </p:tgtEl>
                                        <p:attrNameLst>
                                          <p:attrName>ppt_x</p:attrName>
                                        </p:attrNameLst>
                                      </p:cBhvr>
                                      <p:tavLst>
                                        <p:tav tm="0">
                                          <p:val>
                                            <p:strVal val="#ppt_x"/>
                                          </p:val>
                                        </p:tav>
                                        <p:tav tm="100000">
                                          <p:val>
                                            <p:strVal val="#ppt_x"/>
                                          </p:val>
                                        </p:tav>
                                      </p:tavLst>
                                    </p:anim>
                                    <p:anim calcmode="lin" valueType="num">
                                      <p:cBhvr>
                                        <p:cTn id="95" dur="1000" fill="hold"/>
                                        <p:tgtEl>
                                          <p:spTgt spid="15"/>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1000"/>
                                        <p:tgtEl>
                                          <p:spTgt spid="23"/>
                                        </p:tgtEl>
                                      </p:cBhvr>
                                    </p:animEffect>
                                    <p:anim calcmode="lin" valueType="num">
                                      <p:cBhvr>
                                        <p:cTn id="104" dur="1000" fill="hold"/>
                                        <p:tgtEl>
                                          <p:spTgt spid="23"/>
                                        </p:tgtEl>
                                        <p:attrNameLst>
                                          <p:attrName>ppt_x</p:attrName>
                                        </p:attrNameLst>
                                      </p:cBhvr>
                                      <p:tavLst>
                                        <p:tav tm="0">
                                          <p:val>
                                            <p:strVal val="#ppt_x"/>
                                          </p:val>
                                        </p:tav>
                                        <p:tav tm="100000">
                                          <p:val>
                                            <p:strVal val="#ppt_x"/>
                                          </p:val>
                                        </p:tav>
                                      </p:tavLst>
                                    </p:anim>
                                    <p:anim calcmode="lin" valueType="num">
                                      <p:cBhvr>
                                        <p:cTn id="105" dur="1000" fill="hold"/>
                                        <p:tgtEl>
                                          <p:spTgt spid="23"/>
                                        </p:tgtEl>
                                        <p:attrNameLst>
                                          <p:attrName>ppt_y</p:attrName>
                                        </p:attrNameLst>
                                      </p:cBhvr>
                                      <p:tavLst>
                                        <p:tav tm="0">
                                          <p:val>
                                            <p:strVal val="#ppt_y-.1"/>
                                          </p:val>
                                        </p:tav>
                                        <p:tav tm="100000">
                                          <p:val>
                                            <p:strVal val="#ppt_y"/>
                                          </p:val>
                                        </p:tav>
                                      </p:tavLst>
                                    </p:anim>
                                  </p:childTnLst>
                                </p:cTn>
                              </p:par>
                              <p:par>
                                <p:cTn id="106" presetID="47" presetClass="entr" presetSubtype="0" fill="hold"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animBg="1"/>
      <p:bldP spid="15" grpId="0" animBg="1"/>
      <p:bldP spid="16" grpId="0"/>
      <p:bldP spid="17" grpId="0"/>
      <p:bldP spid="18" grpId="0"/>
      <p:bldP spid="19" grpId="0" animBg="1"/>
      <p:bldP spid="20" grpId="0" animBg="1"/>
      <p:bldP spid="21" grpId="0" animBg="1"/>
      <p:bldP spid="22" grpId="0" animBg="1"/>
      <p:bldP spid="23"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Freeform 8"/>
          <p:cNvSpPr>
            <a:spLocks noChangeAspect="1" noEditPoints="1"/>
          </p:cNvSpPr>
          <p:nvPr/>
        </p:nvSpPr>
        <p:spPr bwMode="auto">
          <a:xfrm>
            <a:off x="1282872" y="2609588"/>
            <a:ext cx="648000" cy="6480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4 w 2449"/>
              <a:gd name="T23" fmla="*/ 2375 h 2449"/>
              <a:gd name="T24" fmla="*/ 492 w 2449"/>
              <a:gd name="T25" fmla="*/ 2205 h 2449"/>
              <a:gd name="T26" fmla="*/ 243 w 2449"/>
              <a:gd name="T27" fmla="*/ 1957 h 2449"/>
              <a:gd name="T28" fmla="*/ 75 w 2449"/>
              <a:gd name="T29" fmla="*/ 1645 h 2449"/>
              <a:gd name="T30" fmla="*/ 2 w 2449"/>
              <a:gd name="T31" fmla="*/ 1287 h 2449"/>
              <a:gd name="T32" fmla="*/ 38 w 2449"/>
              <a:gd name="T33" fmla="*/ 919 h 2449"/>
              <a:gd name="T34" fmla="*/ 178 w 2449"/>
              <a:gd name="T35" fmla="*/ 589 h 2449"/>
              <a:gd name="T36" fmla="*/ 401 w 2449"/>
              <a:gd name="T37" fmla="*/ 318 h 2449"/>
              <a:gd name="T38" fmla="*/ 694 w 2449"/>
              <a:gd name="T39" fmla="*/ 121 h 2449"/>
              <a:gd name="T40" fmla="*/ 1038 w 2449"/>
              <a:gd name="T41" fmla="*/ 14 h 2449"/>
              <a:gd name="T42" fmla="*/ 1640 w 2449"/>
              <a:gd name="T43" fmla="*/ 1166 h 2449"/>
              <a:gd name="T44" fmla="*/ 1649 w 2449"/>
              <a:gd name="T45" fmla="*/ 1196 h 2449"/>
              <a:gd name="T46" fmla="*/ 1635 w 2449"/>
              <a:gd name="T47" fmla="*/ 1221 h 2449"/>
              <a:gd name="T48" fmla="*/ 1527 w 2449"/>
              <a:gd name="T49" fmla="*/ 1692 h 2449"/>
              <a:gd name="T50" fmla="*/ 1495 w 2449"/>
              <a:gd name="T51" fmla="*/ 1725 h 2449"/>
              <a:gd name="T52" fmla="*/ 1351 w 2449"/>
              <a:gd name="T53" fmla="*/ 1443 h 2449"/>
              <a:gd name="T54" fmla="*/ 1121 w 2449"/>
              <a:gd name="T55" fmla="*/ 1432 h 2449"/>
              <a:gd name="T56" fmla="*/ 1096 w 2449"/>
              <a:gd name="T57" fmla="*/ 1449 h 2449"/>
              <a:gd name="T58" fmla="*/ 946 w 2449"/>
              <a:gd name="T59" fmla="*/ 1722 h 2449"/>
              <a:gd name="T60" fmla="*/ 921 w 2449"/>
              <a:gd name="T61" fmla="*/ 1683 h 2449"/>
              <a:gd name="T62" fmla="*/ 812 w 2449"/>
              <a:gd name="T63" fmla="*/ 1219 h 2449"/>
              <a:gd name="T64" fmla="*/ 800 w 2449"/>
              <a:gd name="T65" fmla="*/ 1192 h 2449"/>
              <a:gd name="T66" fmla="*/ 814 w 2449"/>
              <a:gd name="T67" fmla="*/ 1161 h 2449"/>
              <a:gd name="T68" fmla="*/ 1233 w 2449"/>
              <a:gd name="T69" fmla="*/ 724 h 2449"/>
              <a:gd name="T70" fmla="*/ 1310 w 2449"/>
              <a:gd name="T71" fmla="*/ 391 h 2449"/>
              <a:gd name="T72" fmla="*/ 1550 w 2449"/>
              <a:gd name="T73" fmla="*/ 453 h 2449"/>
              <a:gd name="T74" fmla="*/ 1757 w 2449"/>
              <a:gd name="T75" fmla="*/ 578 h 2449"/>
              <a:gd name="T76" fmla="*/ 1919 w 2449"/>
              <a:gd name="T77" fmla="*/ 757 h 2449"/>
              <a:gd name="T78" fmla="*/ 2025 w 2449"/>
              <a:gd name="T79" fmla="*/ 975 h 2449"/>
              <a:gd name="T80" fmla="*/ 2062 w 2449"/>
              <a:gd name="T81" fmla="*/ 1225 h 2449"/>
              <a:gd name="T82" fmla="*/ 2025 w 2449"/>
              <a:gd name="T83" fmla="*/ 1474 h 2449"/>
              <a:gd name="T84" fmla="*/ 1919 w 2449"/>
              <a:gd name="T85" fmla="*/ 1693 h 2449"/>
              <a:gd name="T86" fmla="*/ 1757 w 2449"/>
              <a:gd name="T87" fmla="*/ 1870 h 2449"/>
              <a:gd name="T88" fmla="*/ 1550 w 2449"/>
              <a:gd name="T89" fmla="*/ 1996 h 2449"/>
              <a:gd name="T90" fmla="*/ 1310 w 2449"/>
              <a:gd name="T91" fmla="*/ 2058 h 2449"/>
              <a:gd name="T92" fmla="*/ 1056 w 2449"/>
              <a:gd name="T93" fmla="*/ 2045 h 2449"/>
              <a:gd name="T94" fmla="*/ 825 w 2449"/>
              <a:gd name="T95" fmla="*/ 1961 h 2449"/>
              <a:gd name="T96" fmla="*/ 632 w 2449"/>
              <a:gd name="T97" fmla="*/ 1817 h 2449"/>
              <a:gd name="T98" fmla="*/ 488 w 2449"/>
              <a:gd name="T99" fmla="*/ 1623 h 2449"/>
              <a:gd name="T100" fmla="*/ 404 w 2449"/>
              <a:gd name="T101" fmla="*/ 1393 h 2449"/>
              <a:gd name="T102" fmla="*/ 391 w 2449"/>
              <a:gd name="T103" fmla="*/ 1139 h 2449"/>
              <a:gd name="T104" fmla="*/ 453 w 2449"/>
              <a:gd name="T105" fmla="*/ 899 h 2449"/>
              <a:gd name="T106" fmla="*/ 578 w 2449"/>
              <a:gd name="T107" fmla="*/ 692 h 2449"/>
              <a:gd name="T108" fmla="*/ 757 w 2449"/>
              <a:gd name="T109" fmla="*/ 530 h 2449"/>
              <a:gd name="T110" fmla="*/ 975 w 2449"/>
              <a:gd name="T111" fmla="*/ 425 h 2449"/>
              <a:gd name="T112" fmla="*/ 1225 w 2449"/>
              <a:gd name="T113"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9" h="2449">
                <a:moveTo>
                  <a:pt x="1225" y="0"/>
                </a:moveTo>
                <a:lnTo>
                  <a:pt x="1287" y="2"/>
                </a:lnTo>
                <a:lnTo>
                  <a:pt x="1350" y="6"/>
                </a:lnTo>
                <a:lnTo>
                  <a:pt x="1411" y="14"/>
                </a:lnTo>
                <a:lnTo>
                  <a:pt x="1471" y="25"/>
                </a:lnTo>
                <a:lnTo>
                  <a:pt x="1530" y="38"/>
                </a:lnTo>
                <a:lnTo>
                  <a:pt x="1589" y="55"/>
                </a:lnTo>
                <a:lnTo>
                  <a:pt x="1645" y="75"/>
                </a:lnTo>
                <a:lnTo>
                  <a:pt x="1701" y="96"/>
                </a:lnTo>
                <a:lnTo>
                  <a:pt x="1755" y="121"/>
                </a:lnTo>
                <a:lnTo>
                  <a:pt x="1808" y="148"/>
                </a:lnTo>
                <a:lnTo>
                  <a:pt x="1859" y="178"/>
                </a:lnTo>
                <a:lnTo>
                  <a:pt x="1909" y="209"/>
                </a:lnTo>
                <a:lnTo>
                  <a:pt x="1957" y="243"/>
                </a:lnTo>
                <a:lnTo>
                  <a:pt x="2003" y="279"/>
                </a:lnTo>
                <a:lnTo>
                  <a:pt x="2048" y="318"/>
                </a:lnTo>
                <a:lnTo>
                  <a:pt x="2090" y="359"/>
                </a:lnTo>
                <a:lnTo>
                  <a:pt x="2130" y="401"/>
                </a:lnTo>
                <a:lnTo>
                  <a:pt x="2170" y="446"/>
                </a:lnTo>
                <a:lnTo>
                  <a:pt x="2206" y="492"/>
                </a:lnTo>
                <a:lnTo>
                  <a:pt x="2239" y="540"/>
                </a:lnTo>
                <a:lnTo>
                  <a:pt x="2272" y="589"/>
                </a:lnTo>
                <a:lnTo>
                  <a:pt x="2301" y="641"/>
                </a:lnTo>
                <a:lnTo>
                  <a:pt x="2328" y="694"/>
                </a:lnTo>
                <a:lnTo>
                  <a:pt x="2352" y="747"/>
                </a:lnTo>
                <a:lnTo>
                  <a:pt x="2375" y="804"/>
                </a:lnTo>
                <a:lnTo>
                  <a:pt x="2394" y="860"/>
                </a:lnTo>
                <a:lnTo>
                  <a:pt x="2411" y="919"/>
                </a:lnTo>
                <a:lnTo>
                  <a:pt x="2424" y="977"/>
                </a:lnTo>
                <a:lnTo>
                  <a:pt x="2435" y="1038"/>
                </a:lnTo>
                <a:lnTo>
                  <a:pt x="2442" y="1100"/>
                </a:lnTo>
                <a:lnTo>
                  <a:pt x="2447" y="1161"/>
                </a:lnTo>
                <a:lnTo>
                  <a:pt x="2449" y="1225"/>
                </a:lnTo>
                <a:lnTo>
                  <a:pt x="2447" y="1287"/>
                </a:lnTo>
                <a:lnTo>
                  <a:pt x="2442" y="1350"/>
                </a:lnTo>
                <a:lnTo>
                  <a:pt x="2435" y="1411"/>
                </a:lnTo>
                <a:lnTo>
                  <a:pt x="2424" y="1471"/>
                </a:lnTo>
                <a:lnTo>
                  <a:pt x="2411" y="1530"/>
                </a:lnTo>
                <a:lnTo>
                  <a:pt x="2394" y="1589"/>
                </a:lnTo>
                <a:lnTo>
                  <a:pt x="2375" y="1645"/>
                </a:lnTo>
                <a:lnTo>
                  <a:pt x="2352" y="1701"/>
                </a:lnTo>
                <a:lnTo>
                  <a:pt x="2328" y="1755"/>
                </a:lnTo>
                <a:lnTo>
                  <a:pt x="2301" y="1808"/>
                </a:lnTo>
                <a:lnTo>
                  <a:pt x="2272" y="1859"/>
                </a:lnTo>
                <a:lnTo>
                  <a:pt x="2239" y="1908"/>
                </a:lnTo>
                <a:lnTo>
                  <a:pt x="2206" y="1957"/>
                </a:lnTo>
                <a:lnTo>
                  <a:pt x="2170" y="2003"/>
                </a:lnTo>
                <a:lnTo>
                  <a:pt x="2130" y="2048"/>
                </a:lnTo>
                <a:lnTo>
                  <a:pt x="2090" y="2090"/>
                </a:lnTo>
                <a:lnTo>
                  <a:pt x="2048" y="2130"/>
                </a:lnTo>
                <a:lnTo>
                  <a:pt x="2003" y="2169"/>
                </a:lnTo>
                <a:lnTo>
                  <a:pt x="1957" y="2205"/>
                </a:lnTo>
                <a:lnTo>
                  <a:pt x="1909" y="2239"/>
                </a:lnTo>
                <a:lnTo>
                  <a:pt x="1859" y="2272"/>
                </a:lnTo>
                <a:lnTo>
                  <a:pt x="1808" y="2301"/>
                </a:lnTo>
                <a:lnTo>
                  <a:pt x="1755" y="2328"/>
                </a:lnTo>
                <a:lnTo>
                  <a:pt x="1701" y="2352"/>
                </a:lnTo>
                <a:lnTo>
                  <a:pt x="1645" y="2375"/>
                </a:lnTo>
                <a:lnTo>
                  <a:pt x="1589" y="2394"/>
                </a:lnTo>
                <a:lnTo>
                  <a:pt x="1530" y="2410"/>
                </a:lnTo>
                <a:lnTo>
                  <a:pt x="1471" y="2424"/>
                </a:lnTo>
                <a:lnTo>
                  <a:pt x="1411" y="2435"/>
                </a:lnTo>
                <a:lnTo>
                  <a:pt x="1350" y="2442"/>
                </a:lnTo>
                <a:lnTo>
                  <a:pt x="1287" y="2447"/>
                </a:lnTo>
                <a:lnTo>
                  <a:pt x="1225" y="2449"/>
                </a:lnTo>
                <a:lnTo>
                  <a:pt x="1161" y="2447"/>
                </a:lnTo>
                <a:lnTo>
                  <a:pt x="1100" y="2442"/>
                </a:lnTo>
                <a:lnTo>
                  <a:pt x="1038" y="2435"/>
                </a:lnTo>
                <a:lnTo>
                  <a:pt x="977" y="2424"/>
                </a:lnTo>
                <a:lnTo>
                  <a:pt x="918" y="2410"/>
                </a:lnTo>
                <a:lnTo>
                  <a:pt x="860" y="2394"/>
                </a:lnTo>
                <a:lnTo>
                  <a:pt x="804" y="2375"/>
                </a:lnTo>
                <a:lnTo>
                  <a:pt x="747" y="2352"/>
                </a:lnTo>
                <a:lnTo>
                  <a:pt x="694" y="2328"/>
                </a:lnTo>
                <a:lnTo>
                  <a:pt x="641" y="2301"/>
                </a:lnTo>
                <a:lnTo>
                  <a:pt x="589" y="2272"/>
                </a:lnTo>
                <a:lnTo>
                  <a:pt x="540" y="2239"/>
                </a:lnTo>
                <a:lnTo>
                  <a:pt x="492" y="2205"/>
                </a:lnTo>
                <a:lnTo>
                  <a:pt x="446" y="2169"/>
                </a:lnTo>
                <a:lnTo>
                  <a:pt x="401" y="2130"/>
                </a:lnTo>
                <a:lnTo>
                  <a:pt x="359" y="2090"/>
                </a:lnTo>
                <a:lnTo>
                  <a:pt x="318" y="2048"/>
                </a:lnTo>
                <a:lnTo>
                  <a:pt x="279" y="2003"/>
                </a:lnTo>
                <a:lnTo>
                  <a:pt x="243" y="1957"/>
                </a:lnTo>
                <a:lnTo>
                  <a:pt x="209" y="1908"/>
                </a:lnTo>
                <a:lnTo>
                  <a:pt x="178" y="1859"/>
                </a:lnTo>
                <a:lnTo>
                  <a:pt x="148" y="1808"/>
                </a:lnTo>
                <a:lnTo>
                  <a:pt x="121" y="1755"/>
                </a:lnTo>
                <a:lnTo>
                  <a:pt x="96" y="1701"/>
                </a:lnTo>
                <a:lnTo>
                  <a:pt x="75"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5" y="804"/>
                </a:lnTo>
                <a:lnTo>
                  <a:pt x="96" y="747"/>
                </a:lnTo>
                <a:lnTo>
                  <a:pt x="121" y="694"/>
                </a:lnTo>
                <a:lnTo>
                  <a:pt x="148" y="641"/>
                </a:lnTo>
                <a:lnTo>
                  <a:pt x="178" y="589"/>
                </a:lnTo>
                <a:lnTo>
                  <a:pt x="209" y="540"/>
                </a:lnTo>
                <a:lnTo>
                  <a:pt x="243" y="492"/>
                </a:lnTo>
                <a:lnTo>
                  <a:pt x="279" y="446"/>
                </a:lnTo>
                <a:lnTo>
                  <a:pt x="318" y="401"/>
                </a:lnTo>
                <a:lnTo>
                  <a:pt x="359" y="359"/>
                </a:lnTo>
                <a:lnTo>
                  <a:pt x="401" y="318"/>
                </a:lnTo>
                <a:lnTo>
                  <a:pt x="446" y="279"/>
                </a:lnTo>
                <a:lnTo>
                  <a:pt x="492" y="243"/>
                </a:lnTo>
                <a:lnTo>
                  <a:pt x="540" y="209"/>
                </a:lnTo>
                <a:lnTo>
                  <a:pt x="589" y="178"/>
                </a:lnTo>
                <a:lnTo>
                  <a:pt x="641" y="148"/>
                </a:lnTo>
                <a:lnTo>
                  <a:pt x="694" y="121"/>
                </a:lnTo>
                <a:lnTo>
                  <a:pt x="747" y="96"/>
                </a:lnTo>
                <a:lnTo>
                  <a:pt x="804" y="75"/>
                </a:lnTo>
                <a:lnTo>
                  <a:pt x="860" y="55"/>
                </a:lnTo>
                <a:lnTo>
                  <a:pt x="918" y="38"/>
                </a:lnTo>
                <a:lnTo>
                  <a:pt x="977" y="25"/>
                </a:lnTo>
                <a:lnTo>
                  <a:pt x="1038" y="14"/>
                </a:lnTo>
                <a:lnTo>
                  <a:pt x="1100" y="6"/>
                </a:lnTo>
                <a:lnTo>
                  <a:pt x="1161" y="2"/>
                </a:lnTo>
                <a:lnTo>
                  <a:pt x="1225" y="0"/>
                </a:lnTo>
                <a:close/>
                <a:moveTo>
                  <a:pt x="1253" y="736"/>
                </a:moveTo>
                <a:lnTo>
                  <a:pt x="1636" y="1161"/>
                </a:lnTo>
                <a:lnTo>
                  <a:pt x="1640" y="1166"/>
                </a:lnTo>
                <a:lnTo>
                  <a:pt x="1643" y="1170"/>
                </a:lnTo>
                <a:lnTo>
                  <a:pt x="1645" y="1175"/>
                </a:lnTo>
                <a:lnTo>
                  <a:pt x="1647" y="1181"/>
                </a:lnTo>
                <a:lnTo>
                  <a:pt x="1648" y="1186"/>
                </a:lnTo>
                <a:lnTo>
                  <a:pt x="1649" y="1191"/>
                </a:lnTo>
                <a:lnTo>
                  <a:pt x="1649" y="1196"/>
                </a:lnTo>
                <a:lnTo>
                  <a:pt x="1648" y="1201"/>
                </a:lnTo>
                <a:lnTo>
                  <a:pt x="1646" y="1206"/>
                </a:lnTo>
                <a:lnTo>
                  <a:pt x="1644" y="1210"/>
                </a:lnTo>
                <a:lnTo>
                  <a:pt x="1642" y="1214"/>
                </a:lnTo>
                <a:lnTo>
                  <a:pt x="1639" y="1218"/>
                </a:lnTo>
                <a:lnTo>
                  <a:pt x="1635" y="1221"/>
                </a:lnTo>
                <a:lnTo>
                  <a:pt x="1631" y="1223"/>
                </a:lnTo>
                <a:lnTo>
                  <a:pt x="1626" y="1225"/>
                </a:lnTo>
                <a:lnTo>
                  <a:pt x="1621" y="1225"/>
                </a:lnTo>
                <a:lnTo>
                  <a:pt x="1528" y="1225"/>
                </a:lnTo>
                <a:lnTo>
                  <a:pt x="1528" y="1683"/>
                </a:lnTo>
                <a:lnTo>
                  <a:pt x="1527" y="1692"/>
                </a:lnTo>
                <a:lnTo>
                  <a:pt x="1525" y="1699"/>
                </a:lnTo>
                <a:lnTo>
                  <a:pt x="1521" y="1707"/>
                </a:lnTo>
                <a:lnTo>
                  <a:pt x="1516" y="1713"/>
                </a:lnTo>
                <a:lnTo>
                  <a:pt x="1509" y="1718"/>
                </a:lnTo>
                <a:lnTo>
                  <a:pt x="1502" y="1722"/>
                </a:lnTo>
                <a:lnTo>
                  <a:pt x="1495" y="1725"/>
                </a:lnTo>
                <a:lnTo>
                  <a:pt x="1486" y="1725"/>
                </a:lnTo>
                <a:lnTo>
                  <a:pt x="1355" y="1725"/>
                </a:lnTo>
                <a:lnTo>
                  <a:pt x="1355" y="1459"/>
                </a:lnTo>
                <a:lnTo>
                  <a:pt x="1355" y="1454"/>
                </a:lnTo>
                <a:lnTo>
                  <a:pt x="1353" y="1449"/>
                </a:lnTo>
                <a:lnTo>
                  <a:pt x="1351" y="1443"/>
                </a:lnTo>
                <a:lnTo>
                  <a:pt x="1348" y="1439"/>
                </a:lnTo>
                <a:lnTo>
                  <a:pt x="1344" y="1436"/>
                </a:lnTo>
                <a:lnTo>
                  <a:pt x="1339" y="1434"/>
                </a:lnTo>
                <a:lnTo>
                  <a:pt x="1334" y="1432"/>
                </a:lnTo>
                <a:lnTo>
                  <a:pt x="1329" y="1432"/>
                </a:lnTo>
                <a:lnTo>
                  <a:pt x="1121" y="1432"/>
                </a:lnTo>
                <a:lnTo>
                  <a:pt x="1115" y="1432"/>
                </a:lnTo>
                <a:lnTo>
                  <a:pt x="1110" y="1434"/>
                </a:lnTo>
                <a:lnTo>
                  <a:pt x="1106" y="1436"/>
                </a:lnTo>
                <a:lnTo>
                  <a:pt x="1102" y="1439"/>
                </a:lnTo>
                <a:lnTo>
                  <a:pt x="1099" y="1443"/>
                </a:lnTo>
                <a:lnTo>
                  <a:pt x="1096" y="1449"/>
                </a:lnTo>
                <a:lnTo>
                  <a:pt x="1094" y="1454"/>
                </a:lnTo>
                <a:lnTo>
                  <a:pt x="1093" y="1459"/>
                </a:lnTo>
                <a:lnTo>
                  <a:pt x="1093" y="1725"/>
                </a:lnTo>
                <a:lnTo>
                  <a:pt x="962" y="1725"/>
                </a:lnTo>
                <a:lnTo>
                  <a:pt x="954" y="1724"/>
                </a:lnTo>
                <a:lnTo>
                  <a:pt x="946" y="1722"/>
                </a:lnTo>
                <a:lnTo>
                  <a:pt x="939" y="1718"/>
                </a:lnTo>
                <a:lnTo>
                  <a:pt x="933" y="1713"/>
                </a:lnTo>
                <a:lnTo>
                  <a:pt x="928" y="1707"/>
                </a:lnTo>
                <a:lnTo>
                  <a:pt x="924" y="1699"/>
                </a:lnTo>
                <a:lnTo>
                  <a:pt x="922" y="1692"/>
                </a:lnTo>
                <a:lnTo>
                  <a:pt x="921" y="1683"/>
                </a:lnTo>
                <a:lnTo>
                  <a:pt x="921" y="1225"/>
                </a:lnTo>
                <a:lnTo>
                  <a:pt x="833" y="1225"/>
                </a:lnTo>
                <a:lnTo>
                  <a:pt x="827" y="1225"/>
                </a:lnTo>
                <a:lnTo>
                  <a:pt x="821" y="1223"/>
                </a:lnTo>
                <a:lnTo>
                  <a:pt x="816" y="1221"/>
                </a:lnTo>
                <a:lnTo>
                  <a:pt x="812" y="1219"/>
                </a:lnTo>
                <a:lnTo>
                  <a:pt x="808" y="1214"/>
                </a:lnTo>
                <a:lnTo>
                  <a:pt x="805" y="1211"/>
                </a:lnTo>
                <a:lnTo>
                  <a:pt x="803" y="1206"/>
                </a:lnTo>
                <a:lnTo>
                  <a:pt x="801" y="1202"/>
                </a:lnTo>
                <a:lnTo>
                  <a:pt x="800" y="1197"/>
                </a:lnTo>
                <a:lnTo>
                  <a:pt x="800" y="1192"/>
                </a:lnTo>
                <a:lnTo>
                  <a:pt x="801" y="1187"/>
                </a:lnTo>
                <a:lnTo>
                  <a:pt x="802" y="1181"/>
                </a:lnTo>
                <a:lnTo>
                  <a:pt x="804" y="1176"/>
                </a:lnTo>
                <a:lnTo>
                  <a:pt x="806" y="1171"/>
                </a:lnTo>
                <a:lnTo>
                  <a:pt x="810" y="1166"/>
                </a:lnTo>
                <a:lnTo>
                  <a:pt x="814" y="1161"/>
                </a:lnTo>
                <a:lnTo>
                  <a:pt x="1196" y="736"/>
                </a:lnTo>
                <a:lnTo>
                  <a:pt x="1202" y="731"/>
                </a:lnTo>
                <a:lnTo>
                  <a:pt x="1209" y="726"/>
                </a:lnTo>
                <a:lnTo>
                  <a:pt x="1217" y="724"/>
                </a:lnTo>
                <a:lnTo>
                  <a:pt x="1225" y="723"/>
                </a:lnTo>
                <a:lnTo>
                  <a:pt x="1233" y="724"/>
                </a:lnTo>
                <a:lnTo>
                  <a:pt x="1240" y="726"/>
                </a:lnTo>
                <a:lnTo>
                  <a:pt x="1247" y="731"/>
                </a:lnTo>
                <a:lnTo>
                  <a:pt x="1253" y="736"/>
                </a:lnTo>
                <a:close/>
                <a:moveTo>
                  <a:pt x="1225" y="387"/>
                </a:moveTo>
                <a:lnTo>
                  <a:pt x="1268" y="388"/>
                </a:lnTo>
                <a:lnTo>
                  <a:pt x="1310" y="391"/>
                </a:lnTo>
                <a:lnTo>
                  <a:pt x="1352" y="396"/>
                </a:lnTo>
                <a:lnTo>
                  <a:pt x="1393" y="403"/>
                </a:lnTo>
                <a:lnTo>
                  <a:pt x="1433" y="414"/>
                </a:lnTo>
                <a:lnTo>
                  <a:pt x="1474" y="425"/>
                </a:lnTo>
                <a:lnTo>
                  <a:pt x="1512" y="438"/>
                </a:lnTo>
                <a:lnTo>
                  <a:pt x="1550" y="453"/>
                </a:lnTo>
                <a:lnTo>
                  <a:pt x="1588" y="469"/>
                </a:lnTo>
                <a:lnTo>
                  <a:pt x="1624" y="488"/>
                </a:lnTo>
                <a:lnTo>
                  <a:pt x="1658" y="508"/>
                </a:lnTo>
                <a:lnTo>
                  <a:pt x="1693" y="530"/>
                </a:lnTo>
                <a:lnTo>
                  <a:pt x="1726" y="554"/>
                </a:lnTo>
                <a:lnTo>
                  <a:pt x="1757" y="578"/>
                </a:lnTo>
                <a:lnTo>
                  <a:pt x="1788" y="604"/>
                </a:lnTo>
                <a:lnTo>
                  <a:pt x="1817" y="632"/>
                </a:lnTo>
                <a:lnTo>
                  <a:pt x="1844" y="662"/>
                </a:lnTo>
                <a:lnTo>
                  <a:pt x="1871" y="692"/>
                </a:lnTo>
                <a:lnTo>
                  <a:pt x="1895" y="723"/>
                </a:lnTo>
                <a:lnTo>
                  <a:pt x="1919" y="757"/>
                </a:lnTo>
                <a:lnTo>
                  <a:pt x="1941" y="790"/>
                </a:lnTo>
                <a:lnTo>
                  <a:pt x="1961" y="825"/>
                </a:lnTo>
                <a:lnTo>
                  <a:pt x="1979" y="861"/>
                </a:lnTo>
                <a:lnTo>
                  <a:pt x="1996" y="899"/>
                </a:lnTo>
                <a:lnTo>
                  <a:pt x="2011" y="936"/>
                </a:lnTo>
                <a:lnTo>
                  <a:pt x="2025" y="975"/>
                </a:lnTo>
                <a:lnTo>
                  <a:pt x="2036" y="1015"/>
                </a:lnTo>
                <a:lnTo>
                  <a:pt x="2045" y="1056"/>
                </a:lnTo>
                <a:lnTo>
                  <a:pt x="2053" y="1096"/>
                </a:lnTo>
                <a:lnTo>
                  <a:pt x="2058" y="1139"/>
                </a:lnTo>
                <a:lnTo>
                  <a:pt x="2061" y="1181"/>
                </a:lnTo>
                <a:lnTo>
                  <a:pt x="2062" y="1225"/>
                </a:lnTo>
                <a:lnTo>
                  <a:pt x="2061" y="1268"/>
                </a:lnTo>
                <a:lnTo>
                  <a:pt x="2058" y="1310"/>
                </a:lnTo>
                <a:lnTo>
                  <a:pt x="2053" y="1352"/>
                </a:lnTo>
                <a:lnTo>
                  <a:pt x="2045" y="1393"/>
                </a:lnTo>
                <a:lnTo>
                  <a:pt x="2036" y="1433"/>
                </a:lnTo>
                <a:lnTo>
                  <a:pt x="2025" y="1474"/>
                </a:lnTo>
                <a:lnTo>
                  <a:pt x="2011" y="1512"/>
                </a:lnTo>
                <a:lnTo>
                  <a:pt x="1996" y="1550"/>
                </a:lnTo>
                <a:lnTo>
                  <a:pt x="1979" y="1588"/>
                </a:lnTo>
                <a:lnTo>
                  <a:pt x="1961" y="1623"/>
                </a:lnTo>
                <a:lnTo>
                  <a:pt x="1941" y="1658"/>
                </a:lnTo>
                <a:lnTo>
                  <a:pt x="1919" y="1693"/>
                </a:lnTo>
                <a:lnTo>
                  <a:pt x="1895" y="1725"/>
                </a:lnTo>
                <a:lnTo>
                  <a:pt x="1871" y="1757"/>
                </a:lnTo>
                <a:lnTo>
                  <a:pt x="1844" y="1787"/>
                </a:lnTo>
                <a:lnTo>
                  <a:pt x="1817" y="1817"/>
                </a:lnTo>
                <a:lnTo>
                  <a:pt x="1788" y="1844"/>
                </a:lnTo>
                <a:lnTo>
                  <a:pt x="1757" y="1870"/>
                </a:lnTo>
                <a:lnTo>
                  <a:pt x="1726" y="1895"/>
                </a:lnTo>
                <a:lnTo>
                  <a:pt x="1693" y="1919"/>
                </a:lnTo>
                <a:lnTo>
                  <a:pt x="1658" y="1941"/>
                </a:lnTo>
                <a:lnTo>
                  <a:pt x="1624" y="1961"/>
                </a:lnTo>
                <a:lnTo>
                  <a:pt x="1588" y="1979"/>
                </a:lnTo>
                <a:lnTo>
                  <a:pt x="1550" y="1996"/>
                </a:lnTo>
                <a:lnTo>
                  <a:pt x="1512" y="2011"/>
                </a:lnTo>
                <a:lnTo>
                  <a:pt x="1474" y="2024"/>
                </a:lnTo>
                <a:lnTo>
                  <a:pt x="1433" y="2036"/>
                </a:lnTo>
                <a:lnTo>
                  <a:pt x="1393" y="2045"/>
                </a:lnTo>
                <a:lnTo>
                  <a:pt x="1352" y="2053"/>
                </a:lnTo>
                <a:lnTo>
                  <a:pt x="1310" y="2058"/>
                </a:lnTo>
                <a:lnTo>
                  <a:pt x="1268" y="2061"/>
                </a:lnTo>
                <a:lnTo>
                  <a:pt x="1225" y="2062"/>
                </a:lnTo>
                <a:lnTo>
                  <a:pt x="1181" y="2061"/>
                </a:lnTo>
                <a:lnTo>
                  <a:pt x="1139" y="2058"/>
                </a:lnTo>
                <a:lnTo>
                  <a:pt x="1097" y="2053"/>
                </a:lnTo>
                <a:lnTo>
                  <a:pt x="1056" y="2045"/>
                </a:lnTo>
                <a:lnTo>
                  <a:pt x="1015" y="2036"/>
                </a:lnTo>
                <a:lnTo>
                  <a:pt x="975" y="2024"/>
                </a:lnTo>
                <a:lnTo>
                  <a:pt x="936" y="2011"/>
                </a:lnTo>
                <a:lnTo>
                  <a:pt x="899" y="1996"/>
                </a:lnTo>
                <a:lnTo>
                  <a:pt x="861" y="1979"/>
                </a:lnTo>
                <a:lnTo>
                  <a:pt x="825" y="1961"/>
                </a:lnTo>
                <a:lnTo>
                  <a:pt x="790" y="1941"/>
                </a:lnTo>
                <a:lnTo>
                  <a:pt x="757" y="1919"/>
                </a:lnTo>
                <a:lnTo>
                  <a:pt x="723" y="1895"/>
                </a:lnTo>
                <a:lnTo>
                  <a:pt x="692" y="1870"/>
                </a:lnTo>
                <a:lnTo>
                  <a:pt x="662" y="1844"/>
                </a:lnTo>
                <a:lnTo>
                  <a:pt x="632" y="1817"/>
                </a:lnTo>
                <a:lnTo>
                  <a:pt x="604" y="1787"/>
                </a:lnTo>
                <a:lnTo>
                  <a:pt x="578" y="1757"/>
                </a:lnTo>
                <a:lnTo>
                  <a:pt x="554" y="1725"/>
                </a:lnTo>
                <a:lnTo>
                  <a:pt x="530" y="1693"/>
                </a:lnTo>
                <a:lnTo>
                  <a:pt x="508" y="1658"/>
                </a:lnTo>
                <a:lnTo>
                  <a:pt x="488" y="1623"/>
                </a:lnTo>
                <a:lnTo>
                  <a:pt x="469" y="1588"/>
                </a:lnTo>
                <a:lnTo>
                  <a:pt x="453" y="1550"/>
                </a:lnTo>
                <a:lnTo>
                  <a:pt x="438" y="1512"/>
                </a:lnTo>
                <a:lnTo>
                  <a:pt x="425" y="1474"/>
                </a:lnTo>
                <a:lnTo>
                  <a:pt x="414" y="1433"/>
                </a:lnTo>
                <a:lnTo>
                  <a:pt x="404" y="1393"/>
                </a:lnTo>
                <a:lnTo>
                  <a:pt x="396" y="1352"/>
                </a:lnTo>
                <a:lnTo>
                  <a:pt x="391" y="1310"/>
                </a:lnTo>
                <a:lnTo>
                  <a:pt x="388" y="1268"/>
                </a:lnTo>
                <a:lnTo>
                  <a:pt x="387" y="1225"/>
                </a:lnTo>
                <a:lnTo>
                  <a:pt x="388" y="1181"/>
                </a:lnTo>
                <a:lnTo>
                  <a:pt x="391" y="1139"/>
                </a:lnTo>
                <a:lnTo>
                  <a:pt x="396" y="1096"/>
                </a:lnTo>
                <a:lnTo>
                  <a:pt x="404" y="1056"/>
                </a:lnTo>
                <a:lnTo>
                  <a:pt x="414" y="1015"/>
                </a:lnTo>
                <a:lnTo>
                  <a:pt x="425" y="975"/>
                </a:lnTo>
                <a:lnTo>
                  <a:pt x="438" y="936"/>
                </a:lnTo>
                <a:lnTo>
                  <a:pt x="453" y="899"/>
                </a:lnTo>
                <a:lnTo>
                  <a:pt x="469" y="861"/>
                </a:lnTo>
                <a:lnTo>
                  <a:pt x="488" y="825"/>
                </a:lnTo>
                <a:lnTo>
                  <a:pt x="508" y="790"/>
                </a:lnTo>
                <a:lnTo>
                  <a:pt x="530" y="757"/>
                </a:lnTo>
                <a:lnTo>
                  <a:pt x="554" y="723"/>
                </a:lnTo>
                <a:lnTo>
                  <a:pt x="578" y="692"/>
                </a:lnTo>
                <a:lnTo>
                  <a:pt x="604" y="662"/>
                </a:lnTo>
                <a:lnTo>
                  <a:pt x="632" y="632"/>
                </a:lnTo>
                <a:lnTo>
                  <a:pt x="662" y="604"/>
                </a:lnTo>
                <a:lnTo>
                  <a:pt x="692" y="578"/>
                </a:lnTo>
                <a:lnTo>
                  <a:pt x="723" y="554"/>
                </a:lnTo>
                <a:lnTo>
                  <a:pt x="757" y="530"/>
                </a:lnTo>
                <a:lnTo>
                  <a:pt x="790" y="508"/>
                </a:lnTo>
                <a:lnTo>
                  <a:pt x="825" y="488"/>
                </a:lnTo>
                <a:lnTo>
                  <a:pt x="861" y="469"/>
                </a:lnTo>
                <a:lnTo>
                  <a:pt x="899" y="453"/>
                </a:lnTo>
                <a:lnTo>
                  <a:pt x="936" y="438"/>
                </a:lnTo>
                <a:lnTo>
                  <a:pt x="975" y="425"/>
                </a:lnTo>
                <a:lnTo>
                  <a:pt x="1015" y="414"/>
                </a:lnTo>
                <a:lnTo>
                  <a:pt x="1056" y="403"/>
                </a:lnTo>
                <a:lnTo>
                  <a:pt x="1097" y="396"/>
                </a:lnTo>
                <a:lnTo>
                  <a:pt x="1139" y="391"/>
                </a:lnTo>
                <a:lnTo>
                  <a:pt x="1181" y="388"/>
                </a:lnTo>
                <a:lnTo>
                  <a:pt x="1225" y="38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 name="Freeform 9"/>
          <p:cNvSpPr>
            <a:spLocks noChangeAspect="1" noEditPoints="1"/>
          </p:cNvSpPr>
          <p:nvPr/>
        </p:nvSpPr>
        <p:spPr bwMode="auto">
          <a:xfrm>
            <a:off x="5603352" y="2609588"/>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49 w 2449"/>
              <a:gd name="T13" fmla="*/ 2443 h 2449"/>
              <a:gd name="T14" fmla="*/ 803 w 2449"/>
              <a:gd name="T15" fmla="*/ 2374 h 2449"/>
              <a:gd name="T16" fmla="*/ 359 w 2449"/>
              <a:gd name="T17" fmla="*/ 2090 h 2449"/>
              <a:gd name="T18" fmla="*/ 74 w 2449"/>
              <a:gd name="T19" fmla="*/ 1645 h 2449"/>
              <a:gd name="T20" fmla="*/ 6 w 2449"/>
              <a:gd name="T21" fmla="*/ 1099 h 2449"/>
              <a:gd name="T22" fmla="*/ 177 w 2449"/>
              <a:gd name="T23" fmla="*/ 590 h 2449"/>
              <a:gd name="T24" fmla="*/ 539 w 2449"/>
              <a:gd name="T25" fmla="*/ 210 h 2449"/>
              <a:gd name="T26" fmla="*/ 1038 w 2449"/>
              <a:gd name="T27" fmla="*/ 14 h 2449"/>
              <a:gd name="T28" fmla="*/ 1665 w 2449"/>
              <a:gd name="T29" fmla="*/ 1699 h 2449"/>
              <a:gd name="T30" fmla="*/ 1577 w 2449"/>
              <a:gd name="T31" fmla="*/ 1760 h 2449"/>
              <a:gd name="T32" fmla="*/ 1233 w 2449"/>
              <a:gd name="T33" fmla="*/ 1407 h 2449"/>
              <a:gd name="T34" fmla="*/ 1056 w 2449"/>
              <a:gd name="T35" fmla="*/ 1405 h 2449"/>
              <a:gd name="T36" fmla="*/ 916 w 2449"/>
              <a:gd name="T37" fmla="*/ 1333 h 2449"/>
              <a:gd name="T38" fmla="*/ 819 w 2449"/>
              <a:gd name="T39" fmla="*/ 1210 h 2449"/>
              <a:gd name="T40" fmla="*/ 783 w 2449"/>
              <a:gd name="T41" fmla="*/ 1053 h 2449"/>
              <a:gd name="T42" fmla="*/ 819 w 2449"/>
              <a:gd name="T43" fmla="*/ 896 h 2449"/>
              <a:gd name="T44" fmla="*/ 916 w 2449"/>
              <a:gd name="T45" fmla="*/ 773 h 2449"/>
              <a:gd name="T46" fmla="*/ 1056 w 2449"/>
              <a:gd name="T47" fmla="*/ 701 h 2449"/>
              <a:gd name="T48" fmla="*/ 1220 w 2449"/>
              <a:gd name="T49" fmla="*/ 696 h 2449"/>
              <a:gd name="T50" fmla="*/ 1365 w 2449"/>
              <a:gd name="T51" fmla="*/ 761 h 2449"/>
              <a:gd name="T52" fmla="*/ 1466 w 2449"/>
              <a:gd name="T53" fmla="*/ 879 h 2449"/>
              <a:gd name="T54" fmla="*/ 1510 w 2449"/>
              <a:gd name="T55" fmla="*/ 1034 h 2449"/>
              <a:gd name="T56" fmla="*/ 1480 w 2449"/>
              <a:gd name="T57" fmla="*/ 1200 h 2449"/>
              <a:gd name="T58" fmla="*/ 1147 w 2449"/>
              <a:gd name="T59" fmla="*/ 793 h 2449"/>
              <a:gd name="T60" fmla="*/ 1260 w 2449"/>
              <a:gd name="T61" fmla="*/ 818 h 2449"/>
              <a:gd name="T62" fmla="*/ 1347 w 2449"/>
              <a:gd name="T63" fmla="*/ 888 h 2449"/>
              <a:gd name="T64" fmla="*/ 1399 w 2449"/>
              <a:gd name="T65" fmla="*/ 988 h 2449"/>
              <a:gd name="T66" fmla="*/ 1402 w 2449"/>
              <a:gd name="T67" fmla="*/ 1105 h 2449"/>
              <a:gd name="T68" fmla="*/ 1356 w 2449"/>
              <a:gd name="T69" fmla="*/ 1208 h 2449"/>
              <a:gd name="T70" fmla="*/ 1271 w 2449"/>
              <a:gd name="T71" fmla="*/ 1282 h 2449"/>
              <a:gd name="T72" fmla="*/ 1160 w 2449"/>
              <a:gd name="T73" fmla="*/ 1313 h 2449"/>
              <a:gd name="T74" fmla="*/ 1046 w 2449"/>
              <a:gd name="T75" fmla="*/ 1293 h 2449"/>
              <a:gd name="T76" fmla="*/ 954 w 2449"/>
              <a:gd name="T77" fmla="*/ 1227 h 2449"/>
              <a:gd name="T78" fmla="*/ 899 w 2449"/>
              <a:gd name="T79" fmla="*/ 1131 h 2449"/>
              <a:gd name="T80" fmla="*/ 889 w 2449"/>
              <a:gd name="T81" fmla="*/ 1014 h 2449"/>
              <a:gd name="T82" fmla="*/ 931 w 2449"/>
              <a:gd name="T83" fmla="*/ 908 h 2449"/>
              <a:gd name="T84" fmla="*/ 1012 w 2449"/>
              <a:gd name="T85" fmla="*/ 830 h 2449"/>
              <a:gd name="T86" fmla="*/ 1120 w 2449"/>
              <a:gd name="T87" fmla="*/ 794 h 2449"/>
              <a:gd name="T88" fmla="*/ 1474 w 2449"/>
              <a:gd name="T89" fmla="*/ 425 h 2449"/>
              <a:gd name="T90" fmla="*/ 1787 w 2449"/>
              <a:gd name="T91" fmla="*/ 605 h 2449"/>
              <a:gd name="T92" fmla="*/ 1996 w 2449"/>
              <a:gd name="T93" fmla="*/ 899 h 2449"/>
              <a:gd name="T94" fmla="*/ 2061 w 2449"/>
              <a:gd name="T95" fmla="*/ 1268 h 2449"/>
              <a:gd name="T96" fmla="*/ 1961 w 2449"/>
              <a:gd name="T97" fmla="*/ 1624 h 2449"/>
              <a:gd name="T98" fmla="*/ 1726 w 2449"/>
              <a:gd name="T99" fmla="*/ 1895 h 2449"/>
              <a:gd name="T100" fmla="*/ 1393 w 2449"/>
              <a:gd name="T101" fmla="*/ 2046 h 2449"/>
              <a:gd name="T102" fmla="*/ 1015 w 2449"/>
              <a:gd name="T103" fmla="*/ 2035 h 2449"/>
              <a:gd name="T104" fmla="*/ 692 w 2449"/>
              <a:gd name="T105" fmla="*/ 1871 h 2449"/>
              <a:gd name="T106" fmla="*/ 469 w 2449"/>
              <a:gd name="T107" fmla="*/ 1588 h 2449"/>
              <a:gd name="T108" fmla="*/ 386 w 2449"/>
              <a:gd name="T109" fmla="*/ 1224 h 2449"/>
              <a:gd name="T110" fmla="*/ 469 w 2449"/>
              <a:gd name="T111" fmla="*/ 861 h 2449"/>
              <a:gd name="T112" fmla="*/ 692 w 2449"/>
              <a:gd name="T113" fmla="*/ 579 h 2449"/>
              <a:gd name="T114" fmla="*/ 1015 w 2449"/>
              <a:gd name="T115" fmla="*/ 413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4" y="0"/>
                </a:moveTo>
                <a:lnTo>
                  <a:pt x="1287" y="2"/>
                </a:lnTo>
                <a:lnTo>
                  <a:pt x="1349" y="7"/>
                </a:lnTo>
                <a:lnTo>
                  <a:pt x="1411" y="14"/>
                </a:lnTo>
                <a:lnTo>
                  <a:pt x="1471" y="25"/>
                </a:lnTo>
                <a:lnTo>
                  <a:pt x="1530" y="39"/>
                </a:lnTo>
                <a:lnTo>
                  <a:pt x="1589" y="55"/>
                </a:lnTo>
                <a:lnTo>
                  <a:pt x="1645" y="74"/>
                </a:lnTo>
                <a:lnTo>
                  <a:pt x="1701" y="97"/>
                </a:lnTo>
                <a:lnTo>
                  <a:pt x="1755" y="121"/>
                </a:lnTo>
                <a:lnTo>
                  <a:pt x="1807" y="148"/>
                </a:lnTo>
                <a:lnTo>
                  <a:pt x="1859" y="177"/>
                </a:lnTo>
                <a:lnTo>
                  <a:pt x="1908" y="210"/>
                </a:lnTo>
                <a:lnTo>
                  <a:pt x="1957" y="244"/>
                </a:lnTo>
                <a:lnTo>
                  <a:pt x="2003" y="280"/>
                </a:lnTo>
                <a:lnTo>
                  <a:pt x="2048" y="319"/>
                </a:lnTo>
                <a:lnTo>
                  <a:pt x="2090" y="359"/>
                </a:lnTo>
                <a:lnTo>
                  <a:pt x="2130" y="401"/>
                </a:lnTo>
                <a:lnTo>
                  <a:pt x="2169" y="446"/>
                </a:lnTo>
                <a:lnTo>
                  <a:pt x="2205" y="492"/>
                </a:lnTo>
                <a:lnTo>
                  <a:pt x="2239" y="541"/>
                </a:lnTo>
                <a:lnTo>
                  <a:pt x="2271" y="590"/>
                </a:lnTo>
                <a:lnTo>
                  <a:pt x="2301" y="641"/>
                </a:lnTo>
                <a:lnTo>
                  <a:pt x="2328" y="694"/>
                </a:lnTo>
                <a:lnTo>
                  <a:pt x="2352" y="748"/>
                </a:lnTo>
                <a:lnTo>
                  <a:pt x="2374" y="804"/>
                </a:lnTo>
                <a:lnTo>
                  <a:pt x="2394" y="860"/>
                </a:lnTo>
                <a:lnTo>
                  <a:pt x="2410" y="919"/>
                </a:lnTo>
                <a:lnTo>
                  <a:pt x="2424" y="978"/>
                </a:lnTo>
                <a:lnTo>
                  <a:pt x="2435" y="1038"/>
                </a:lnTo>
                <a:lnTo>
                  <a:pt x="2442" y="1099"/>
                </a:lnTo>
                <a:lnTo>
                  <a:pt x="2447" y="1162"/>
                </a:lnTo>
                <a:lnTo>
                  <a:pt x="2449" y="1224"/>
                </a:lnTo>
                <a:lnTo>
                  <a:pt x="2447" y="1288"/>
                </a:lnTo>
                <a:lnTo>
                  <a:pt x="2442" y="1349"/>
                </a:lnTo>
                <a:lnTo>
                  <a:pt x="2435" y="1411"/>
                </a:lnTo>
                <a:lnTo>
                  <a:pt x="2424" y="1472"/>
                </a:lnTo>
                <a:lnTo>
                  <a:pt x="2410" y="1530"/>
                </a:lnTo>
                <a:lnTo>
                  <a:pt x="2394" y="1589"/>
                </a:lnTo>
                <a:lnTo>
                  <a:pt x="2374" y="1645"/>
                </a:lnTo>
                <a:lnTo>
                  <a:pt x="2352" y="1701"/>
                </a:lnTo>
                <a:lnTo>
                  <a:pt x="2328" y="1755"/>
                </a:lnTo>
                <a:lnTo>
                  <a:pt x="2301" y="1807"/>
                </a:lnTo>
                <a:lnTo>
                  <a:pt x="2271" y="1859"/>
                </a:lnTo>
                <a:lnTo>
                  <a:pt x="2239" y="1909"/>
                </a:lnTo>
                <a:lnTo>
                  <a:pt x="2205" y="1957"/>
                </a:lnTo>
                <a:lnTo>
                  <a:pt x="2169" y="2003"/>
                </a:lnTo>
                <a:lnTo>
                  <a:pt x="2130" y="2048"/>
                </a:lnTo>
                <a:lnTo>
                  <a:pt x="2090" y="2090"/>
                </a:lnTo>
                <a:lnTo>
                  <a:pt x="2048" y="2130"/>
                </a:lnTo>
                <a:lnTo>
                  <a:pt x="2003" y="2170"/>
                </a:lnTo>
                <a:lnTo>
                  <a:pt x="1957" y="2206"/>
                </a:lnTo>
                <a:lnTo>
                  <a:pt x="1908" y="2240"/>
                </a:lnTo>
                <a:lnTo>
                  <a:pt x="1859" y="2271"/>
                </a:lnTo>
                <a:lnTo>
                  <a:pt x="1807" y="2301"/>
                </a:lnTo>
                <a:lnTo>
                  <a:pt x="1755" y="2328"/>
                </a:lnTo>
                <a:lnTo>
                  <a:pt x="1701" y="2353"/>
                </a:lnTo>
                <a:lnTo>
                  <a:pt x="1645" y="2374"/>
                </a:lnTo>
                <a:lnTo>
                  <a:pt x="1589" y="2394"/>
                </a:lnTo>
                <a:lnTo>
                  <a:pt x="1530" y="2411"/>
                </a:lnTo>
                <a:lnTo>
                  <a:pt x="1471" y="2424"/>
                </a:lnTo>
                <a:lnTo>
                  <a:pt x="1411" y="2435"/>
                </a:lnTo>
                <a:lnTo>
                  <a:pt x="1349" y="2443"/>
                </a:lnTo>
                <a:lnTo>
                  <a:pt x="1287" y="2447"/>
                </a:lnTo>
                <a:lnTo>
                  <a:pt x="1224" y="2449"/>
                </a:lnTo>
                <a:lnTo>
                  <a:pt x="1161" y="2447"/>
                </a:lnTo>
                <a:lnTo>
                  <a:pt x="1099" y="2443"/>
                </a:lnTo>
                <a:lnTo>
                  <a:pt x="1038" y="2435"/>
                </a:lnTo>
                <a:lnTo>
                  <a:pt x="977" y="2424"/>
                </a:lnTo>
                <a:lnTo>
                  <a:pt x="918" y="2411"/>
                </a:lnTo>
                <a:lnTo>
                  <a:pt x="860" y="2394"/>
                </a:lnTo>
                <a:lnTo>
                  <a:pt x="803" y="2374"/>
                </a:lnTo>
                <a:lnTo>
                  <a:pt x="747" y="2353"/>
                </a:lnTo>
                <a:lnTo>
                  <a:pt x="694" y="2328"/>
                </a:lnTo>
                <a:lnTo>
                  <a:pt x="640" y="2301"/>
                </a:lnTo>
                <a:lnTo>
                  <a:pt x="589" y="2271"/>
                </a:lnTo>
                <a:lnTo>
                  <a:pt x="539" y="2240"/>
                </a:lnTo>
                <a:lnTo>
                  <a:pt x="492" y="2206"/>
                </a:lnTo>
                <a:lnTo>
                  <a:pt x="446" y="2170"/>
                </a:lnTo>
                <a:lnTo>
                  <a:pt x="401" y="2130"/>
                </a:lnTo>
                <a:lnTo>
                  <a:pt x="359" y="2090"/>
                </a:lnTo>
                <a:lnTo>
                  <a:pt x="318" y="2048"/>
                </a:lnTo>
                <a:lnTo>
                  <a:pt x="279" y="2003"/>
                </a:lnTo>
                <a:lnTo>
                  <a:pt x="243" y="1957"/>
                </a:lnTo>
                <a:lnTo>
                  <a:pt x="209" y="1909"/>
                </a:lnTo>
                <a:lnTo>
                  <a:pt x="177" y="1859"/>
                </a:lnTo>
                <a:lnTo>
                  <a:pt x="147" y="1807"/>
                </a:lnTo>
                <a:lnTo>
                  <a:pt x="121" y="1755"/>
                </a:lnTo>
                <a:lnTo>
                  <a:pt x="96" y="1701"/>
                </a:lnTo>
                <a:lnTo>
                  <a:pt x="74"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4" y="804"/>
                </a:lnTo>
                <a:lnTo>
                  <a:pt x="96" y="748"/>
                </a:lnTo>
                <a:lnTo>
                  <a:pt x="121" y="694"/>
                </a:lnTo>
                <a:lnTo>
                  <a:pt x="147" y="641"/>
                </a:lnTo>
                <a:lnTo>
                  <a:pt x="177" y="590"/>
                </a:lnTo>
                <a:lnTo>
                  <a:pt x="209" y="541"/>
                </a:lnTo>
                <a:lnTo>
                  <a:pt x="243" y="492"/>
                </a:lnTo>
                <a:lnTo>
                  <a:pt x="279" y="446"/>
                </a:lnTo>
                <a:lnTo>
                  <a:pt x="318" y="401"/>
                </a:lnTo>
                <a:lnTo>
                  <a:pt x="359" y="359"/>
                </a:lnTo>
                <a:lnTo>
                  <a:pt x="401" y="319"/>
                </a:lnTo>
                <a:lnTo>
                  <a:pt x="446" y="280"/>
                </a:lnTo>
                <a:lnTo>
                  <a:pt x="492" y="244"/>
                </a:lnTo>
                <a:lnTo>
                  <a:pt x="539" y="210"/>
                </a:lnTo>
                <a:lnTo>
                  <a:pt x="589" y="177"/>
                </a:lnTo>
                <a:lnTo>
                  <a:pt x="640" y="148"/>
                </a:lnTo>
                <a:lnTo>
                  <a:pt x="694" y="121"/>
                </a:lnTo>
                <a:lnTo>
                  <a:pt x="747" y="97"/>
                </a:lnTo>
                <a:lnTo>
                  <a:pt x="803" y="74"/>
                </a:lnTo>
                <a:lnTo>
                  <a:pt x="860" y="55"/>
                </a:lnTo>
                <a:lnTo>
                  <a:pt x="918" y="39"/>
                </a:lnTo>
                <a:lnTo>
                  <a:pt x="977" y="25"/>
                </a:lnTo>
                <a:lnTo>
                  <a:pt x="1038" y="14"/>
                </a:lnTo>
                <a:lnTo>
                  <a:pt x="1099" y="7"/>
                </a:lnTo>
                <a:lnTo>
                  <a:pt x="1161" y="2"/>
                </a:lnTo>
                <a:lnTo>
                  <a:pt x="1224" y="0"/>
                </a:lnTo>
                <a:close/>
                <a:moveTo>
                  <a:pt x="1396" y="1318"/>
                </a:moveTo>
                <a:lnTo>
                  <a:pt x="1659" y="1672"/>
                </a:lnTo>
                <a:lnTo>
                  <a:pt x="1663" y="1678"/>
                </a:lnTo>
                <a:lnTo>
                  <a:pt x="1665" y="1685"/>
                </a:lnTo>
                <a:lnTo>
                  <a:pt x="1665" y="1691"/>
                </a:lnTo>
                <a:lnTo>
                  <a:pt x="1665" y="1699"/>
                </a:lnTo>
                <a:lnTo>
                  <a:pt x="1663" y="1705"/>
                </a:lnTo>
                <a:lnTo>
                  <a:pt x="1660" y="1711"/>
                </a:lnTo>
                <a:lnTo>
                  <a:pt x="1656" y="1716"/>
                </a:lnTo>
                <a:lnTo>
                  <a:pt x="1651" y="1721"/>
                </a:lnTo>
                <a:lnTo>
                  <a:pt x="1604" y="1754"/>
                </a:lnTo>
                <a:lnTo>
                  <a:pt x="1598" y="1757"/>
                </a:lnTo>
                <a:lnTo>
                  <a:pt x="1591" y="1759"/>
                </a:lnTo>
                <a:lnTo>
                  <a:pt x="1585" y="1760"/>
                </a:lnTo>
                <a:lnTo>
                  <a:pt x="1577" y="1760"/>
                </a:lnTo>
                <a:lnTo>
                  <a:pt x="1571" y="1758"/>
                </a:lnTo>
                <a:lnTo>
                  <a:pt x="1565" y="1755"/>
                </a:lnTo>
                <a:lnTo>
                  <a:pt x="1560" y="1751"/>
                </a:lnTo>
                <a:lnTo>
                  <a:pt x="1555" y="1746"/>
                </a:lnTo>
                <a:lnTo>
                  <a:pt x="1312" y="1377"/>
                </a:lnTo>
                <a:lnTo>
                  <a:pt x="1293" y="1386"/>
                </a:lnTo>
                <a:lnTo>
                  <a:pt x="1274" y="1394"/>
                </a:lnTo>
                <a:lnTo>
                  <a:pt x="1254" y="1401"/>
                </a:lnTo>
                <a:lnTo>
                  <a:pt x="1233" y="1407"/>
                </a:lnTo>
                <a:lnTo>
                  <a:pt x="1212" y="1411"/>
                </a:lnTo>
                <a:lnTo>
                  <a:pt x="1191" y="1414"/>
                </a:lnTo>
                <a:lnTo>
                  <a:pt x="1169" y="1416"/>
                </a:lnTo>
                <a:lnTo>
                  <a:pt x="1147" y="1417"/>
                </a:lnTo>
                <a:lnTo>
                  <a:pt x="1128" y="1416"/>
                </a:lnTo>
                <a:lnTo>
                  <a:pt x="1109" y="1415"/>
                </a:lnTo>
                <a:lnTo>
                  <a:pt x="1091" y="1413"/>
                </a:lnTo>
                <a:lnTo>
                  <a:pt x="1073" y="1410"/>
                </a:lnTo>
                <a:lnTo>
                  <a:pt x="1056" y="1405"/>
                </a:lnTo>
                <a:lnTo>
                  <a:pt x="1039" y="1401"/>
                </a:lnTo>
                <a:lnTo>
                  <a:pt x="1022" y="1395"/>
                </a:lnTo>
                <a:lnTo>
                  <a:pt x="1005" y="1388"/>
                </a:lnTo>
                <a:lnTo>
                  <a:pt x="989" y="1381"/>
                </a:lnTo>
                <a:lnTo>
                  <a:pt x="973" y="1373"/>
                </a:lnTo>
                <a:lnTo>
                  <a:pt x="958" y="1365"/>
                </a:lnTo>
                <a:lnTo>
                  <a:pt x="943" y="1355"/>
                </a:lnTo>
                <a:lnTo>
                  <a:pt x="929" y="1344"/>
                </a:lnTo>
                <a:lnTo>
                  <a:pt x="916" y="1333"/>
                </a:lnTo>
                <a:lnTo>
                  <a:pt x="902" y="1322"/>
                </a:lnTo>
                <a:lnTo>
                  <a:pt x="889" y="1310"/>
                </a:lnTo>
                <a:lnTo>
                  <a:pt x="877" y="1298"/>
                </a:lnTo>
                <a:lnTo>
                  <a:pt x="866" y="1285"/>
                </a:lnTo>
                <a:lnTo>
                  <a:pt x="855" y="1271"/>
                </a:lnTo>
                <a:lnTo>
                  <a:pt x="845" y="1257"/>
                </a:lnTo>
                <a:lnTo>
                  <a:pt x="835" y="1242"/>
                </a:lnTo>
                <a:lnTo>
                  <a:pt x="827" y="1226"/>
                </a:lnTo>
                <a:lnTo>
                  <a:pt x="819" y="1210"/>
                </a:lnTo>
                <a:lnTo>
                  <a:pt x="812" y="1194"/>
                </a:lnTo>
                <a:lnTo>
                  <a:pt x="805" y="1178"/>
                </a:lnTo>
                <a:lnTo>
                  <a:pt x="799" y="1161"/>
                </a:lnTo>
                <a:lnTo>
                  <a:pt x="795" y="1144"/>
                </a:lnTo>
                <a:lnTo>
                  <a:pt x="791" y="1127"/>
                </a:lnTo>
                <a:lnTo>
                  <a:pt x="787" y="1108"/>
                </a:lnTo>
                <a:lnTo>
                  <a:pt x="785" y="1090"/>
                </a:lnTo>
                <a:lnTo>
                  <a:pt x="784" y="1072"/>
                </a:lnTo>
                <a:lnTo>
                  <a:pt x="783" y="1053"/>
                </a:lnTo>
                <a:lnTo>
                  <a:pt x="784" y="1034"/>
                </a:lnTo>
                <a:lnTo>
                  <a:pt x="785" y="1016"/>
                </a:lnTo>
                <a:lnTo>
                  <a:pt x="787" y="997"/>
                </a:lnTo>
                <a:lnTo>
                  <a:pt x="791" y="979"/>
                </a:lnTo>
                <a:lnTo>
                  <a:pt x="795" y="962"/>
                </a:lnTo>
                <a:lnTo>
                  <a:pt x="799" y="945"/>
                </a:lnTo>
                <a:lnTo>
                  <a:pt x="805" y="928"/>
                </a:lnTo>
                <a:lnTo>
                  <a:pt x="812" y="912"/>
                </a:lnTo>
                <a:lnTo>
                  <a:pt x="819" y="896"/>
                </a:lnTo>
                <a:lnTo>
                  <a:pt x="827" y="879"/>
                </a:lnTo>
                <a:lnTo>
                  <a:pt x="835" y="864"/>
                </a:lnTo>
                <a:lnTo>
                  <a:pt x="845" y="849"/>
                </a:lnTo>
                <a:lnTo>
                  <a:pt x="855" y="835"/>
                </a:lnTo>
                <a:lnTo>
                  <a:pt x="866" y="822"/>
                </a:lnTo>
                <a:lnTo>
                  <a:pt x="877" y="808"/>
                </a:lnTo>
                <a:lnTo>
                  <a:pt x="889" y="796"/>
                </a:lnTo>
                <a:lnTo>
                  <a:pt x="902" y="784"/>
                </a:lnTo>
                <a:lnTo>
                  <a:pt x="916" y="773"/>
                </a:lnTo>
                <a:lnTo>
                  <a:pt x="929" y="761"/>
                </a:lnTo>
                <a:lnTo>
                  <a:pt x="943" y="751"/>
                </a:lnTo>
                <a:lnTo>
                  <a:pt x="958" y="741"/>
                </a:lnTo>
                <a:lnTo>
                  <a:pt x="973" y="733"/>
                </a:lnTo>
                <a:lnTo>
                  <a:pt x="989" y="725"/>
                </a:lnTo>
                <a:lnTo>
                  <a:pt x="1005" y="718"/>
                </a:lnTo>
                <a:lnTo>
                  <a:pt x="1022" y="711"/>
                </a:lnTo>
                <a:lnTo>
                  <a:pt x="1039" y="705"/>
                </a:lnTo>
                <a:lnTo>
                  <a:pt x="1056" y="701"/>
                </a:lnTo>
                <a:lnTo>
                  <a:pt x="1073" y="696"/>
                </a:lnTo>
                <a:lnTo>
                  <a:pt x="1091" y="693"/>
                </a:lnTo>
                <a:lnTo>
                  <a:pt x="1109" y="691"/>
                </a:lnTo>
                <a:lnTo>
                  <a:pt x="1128" y="690"/>
                </a:lnTo>
                <a:lnTo>
                  <a:pt x="1147" y="689"/>
                </a:lnTo>
                <a:lnTo>
                  <a:pt x="1166" y="690"/>
                </a:lnTo>
                <a:lnTo>
                  <a:pt x="1184" y="691"/>
                </a:lnTo>
                <a:lnTo>
                  <a:pt x="1202" y="693"/>
                </a:lnTo>
                <a:lnTo>
                  <a:pt x="1220" y="696"/>
                </a:lnTo>
                <a:lnTo>
                  <a:pt x="1237" y="701"/>
                </a:lnTo>
                <a:lnTo>
                  <a:pt x="1255" y="705"/>
                </a:lnTo>
                <a:lnTo>
                  <a:pt x="1272" y="711"/>
                </a:lnTo>
                <a:lnTo>
                  <a:pt x="1288" y="718"/>
                </a:lnTo>
                <a:lnTo>
                  <a:pt x="1304" y="725"/>
                </a:lnTo>
                <a:lnTo>
                  <a:pt x="1320" y="733"/>
                </a:lnTo>
                <a:lnTo>
                  <a:pt x="1335" y="741"/>
                </a:lnTo>
                <a:lnTo>
                  <a:pt x="1350" y="751"/>
                </a:lnTo>
                <a:lnTo>
                  <a:pt x="1365" y="761"/>
                </a:lnTo>
                <a:lnTo>
                  <a:pt x="1379" y="773"/>
                </a:lnTo>
                <a:lnTo>
                  <a:pt x="1392" y="784"/>
                </a:lnTo>
                <a:lnTo>
                  <a:pt x="1404" y="796"/>
                </a:lnTo>
                <a:lnTo>
                  <a:pt x="1416" y="808"/>
                </a:lnTo>
                <a:lnTo>
                  <a:pt x="1427" y="822"/>
                </a:lnTo>
                <a:lnTo>
                  <a:pt x="1438" y="835"/>
                </a:lnTo>
                <a:lnTo>
                  <a:pt x="1448" y="849"/>
                </a:lnTo>
                <a:lnTo>
                  <a:pt x="1458" y="864"/>
                </a:lnTo>
                <a:lnTo>
                  <a:pt x="1466" y="879"/>
                </a:lnTo>
                <a:lnTo>
                  <a:pt x="1475" y="896"/>
                </a:lnTo>
                <a:lnTo>
                  <a:pt x="1482" y="912"/>
                </a:lnTo>
                <a:lnTo>
                  <a:pt x="1489" y="928"/>
                </a:lnTo>
                <a:lnTo>
                  <a:pt x="1495" y="945"/>
                </a:lnTo>
                <a:lnTo>
                  <a:pt x="1499" y="962"/>
                </a:lnTo>
                <a:lnTo>
                  <a:pt x="1504" y="979"/>
                </a:lnTo>
                <a:lnTo>
                  <a:pt x="1507" y="997"/>
                </a:lnTo>
                <a:lnTo>
                  <a:pt x="1509" y="1016"/>
                </a:lnTo>
                <a:lnTo>
                  <a:pt x="1510" y="1034"/>
                </a:lnTo>
                <a:lnTo>
                  <a:pt x="1511" y="1053"/>
                </a:lnTo>
                <a:lnTo>
                  <a:pt x="1510" y="1072"/>
                </a:lnTo>
                <a:lnTo>
                  <a:pt x="1509" y="1091"/>
                </a:lnTo>
                <a:lnTo>
                  <a:pt x="1506" y="1110"/>
                </a:lnTo>
                <a:lnTo>
                  <a:pt x="1503" y="1130"/>
                </a:lnTo>
                <a:lnTo>
                  <a:pt x="1499" y="1148"/>
                </a:lnTo>
                <a:lnTo>
                  <a:pt x="1493" y="1166"/>
                </a:lnTo>
                <a:lnTo>
                  <a:pt x="1487" y="1183"/>
                </a:lnTo>
                <a:lnTo>
                  <a:pt x="1480" y="1200"/>
                </a:lnTo>
                <a:lnTo>
                  <a:pt x="1472" y="1216"/>
                </a:lnTo>
                <a:lnTo>
                  <a:pt x="1463" y="1233"/>
                </a:lnTo>
                <a:lnTo>
                  <a:pt x="1453" y="1249"/>
                </a:lnTo>
                <a:lnTo>
                  <a:pt x="1443" y="1264"/>
                </a:lnTo>
                <a:lnTo>
                  <a:pt x="1432" y="1279"/>
                </a:lnTo>
                <a:lnTo>
                  <a:pt x="1421" y="1292"/>
                </a:lnTo>
                <a:lnTo>
                  <a:pt x="1408" y="1306"/>
                </a:lnTo>
                <a:lnTo>
                  <a:pt x="1396" y="1318"/>
                </a:lnTo>
                <a:close/>
                <a:moveTo>
                  <a:pt x="1147" y="793"/>
                </a:moveTo>
                <a:lnTo>
                  <a:pt x="1160" y="793"/>
                </a:lnTo>
                <a:lnTo>
                  <a:pt x="1173" y="794"/>
                </a:lnTo>
                <a:lnTo>
                  <a:pt x="1186" y="796"/>
                </a:lnTo>
                <a:lnTo>
                  <a:pt x="1199" y="798"/>
                </a:lnTo>
                <a:lnTo>
                  <a:pt x="1211" y="801"/>
                </a:lnTo>
                <a:lnTo>
                  <a:pt x="1224" y="805"/>
                </a:lnTo>
                <a:lnTo>
                  <a:pt x="1236" y="809"/>
                </a:lnTo>
                <a:lnTo>
                  <a:pt x="1248" y="813"/>
                </a:lnTo>
                <a:lnTo>
                  <a:pt x="1260" y="818"/>
                </a:lnTo>
                <a:lnTo>
                  <a:pt x="1271" y="824"/>
                </a:lnTo>
                <a:lnTo>
                  <a:pt x="1282" y="830"/>
                </a:lnTo>
                <a:lnTo>
                  <a:pt x="1292" y="837"/>
                </a:lnTo>
                <a:lnTo>
                  <a:pt x="1302" y="844"/>
                </a:lnTo>
                <a:lnTo>
                  <a:pt x="1312" y="852"/>
                </a:lnTo>
                <a:lnTo>
                  <a:pt x="1321" y="860"/>
                </a:lnTo>
                <a:lnTo>
                  <a:pt x="1330" y="869"/>
                </a:lnTo>
                <a:lnTo>
                  <a:pt x="1339" y="878"/>
                </a:lnTo>
                <a:lnTo>
                  <a:pt x="1347" y="888"/>
                </a:lnTo>
                <a:lnTo>
                  <a:pt x="1356" y="898"/>
                </a:lnTo>
                <a:lnTo>
                  <a:pt x="1363" y="908"/>
                </a:lnTo>
                <a:lnTo>
                  <a:pt x="1370" y="918"/>
                </a:lnTo>
                <a:lnTo>
                  <a:pt x="1376" y="929"/>
                </a:lnTo>
                <a:lnTo>
                  <a:pt x="1382" y="940"/>
                </a:lnTo>
                <a:lnTo>
                  <a:pt x="1387" y="952"/>
                </a:lnTo>
                <a:lnTo>
                  <a:pt x="1391" y="963"/>
                </a:lnTo>
                <a:lnTo>
                  <a:pt x="1395" y="975"/>
                </a:lnTo>
                <a:lnTo>
                  <a:pt x="1399" y="988"/>
                </a:lnTo>
                <a:lnTo>
                  <a:pt x="1402" y="1000"/>
                </a:lnTo>
                <a:lnTo>
                  <a:pt x="1404" y="1014"/>
                </a:lnTo>
                <a:lnTo>
                  <a:pt x="1406" y="1027"/>
                </a:lnTo>
                <a:lnTo>
                  <a:pt x="1407" y="1040"/>
                </a:lnTo>
                <a:lnTo>
                  <a:pt x="1407" y="1053"/>
                </a:lnTo>
                <a:lnTo>
                  <a:pt x="1407" y="1066"/>
                </a:lnTo>
                <a:lnTo>
                  <a:pt x="1406" y="1079"/>
                </a:lnTo>
                <a:lnTo>
                  <a:pt x="1404" y="1092"/>
                </a:lnTo>
                <a:lnTo>
                  <a:pt x="1402" y="1105"/>
                </a:lnTo>
                <a:lnTo>
                  <a:pt x="1399" y="1117"/>
                </a:lnTo>
                <a:lnTo>
                  <a:pt x="1395" y="1131"/>
                </a:lnTo>
                <a:lnTo>
                  <a:pt x="1391" y="1143"/>
                </a:lnTo>
                <a:lnTo>
                  <a:pt x="1387" y="1154"/>
                </a:lnTo>
                <a:lnTo>
                  <a:pt x="1382" y="1166"/>
                </a:lnTo>
                <a:lnTo>
                  <a:pt x="1376" y="1177"/>
                </a:lnTo>
                <a:lnTo>
                  <a:pt x="1370" y="1188"/>
                </a:lnTo>
                <a:lnTo>
                  <a:pt x="1363" y="1198"/>
                </a:lnTo>
                <a:lnTo>
                  <a:pt x="1356" y="1208"/>
                </a:lnTo>
                <a:lnTo>
                  <a:pt x="1347" y="1218"/>
                </a:lnTo>
                <a:lnTo>
                  <a:pt x="1339" y="1227"/>
                </a:lnTo>
                <a:lnTo>
                  <a:pt x="1330" y="1237"/>
                </a:lnTo>
                <a:lnTo>
                  <a:pt x="1321" y="1246"/>
                </a:lnTo>
                <a:lnTo>
                  <a:pt x="1312" y="1254"/>
                </a:lnTo>
                <a:lnTo>
                  <a:pt x="1302" y="1262"/>
                </a:lnTo>
                <a:lnTo>
                  <a:pt x="1292" y="1269"/>
                </a:lnTo>
                <a:lnTo>
                  <a:pt x="1282" y="1276"/>
                </a:lnTo>
                <a:lnTo>
                  <a:pt x="1271" y="1282"/>
                </a:lnTo>
                <a:lnTo>
                  <a:pt x="1260" y="1288"/>
                </a:lnTo>
                <a:lnTo>
                  <a:pt x="1248" y="1293"/>
                </a:lnTo>
                <a:lnTo>
                  <a:pt x="1236" y="1297"/>
                </a:lnTo>
                <a:lnTo>
                  <a:pt x="1224" y="1301"/>
                </a:lnTo>
                <a:lnTo>
                  <a:pt x="1211" y="1305"/>
                </a:lnTo>
                <a:lnTo>
                  <a:pt x="1199" y="1308"/>
                </a:lnTo>
                <a:lnTo>
                  <a:pt x="1186" y="1310"/>
                </a:lnTo>
                <a:lnTo>
                  <a:pt x="1173" y="1312"/>
                </a:lnTo>
                <a:lnTo>
                  <a:pt x="1160" y="1313"/>
                </a:lnTo>
                <a:lnTo>
                  <a:pt x="1147" y="1313"/>
                </a:lnTo>
                <a:lnTo>
                  <a:pt x="1134" y="1313"/>
                </a:lnTo>
                <a:lnTo>
                  <a:pt x="1120" y="1312"/>
                </a:lnTo>
                <a:lnTo>
                  <a:pt x="1107" y="1310"/>
                </a:lnTo>
                <a:lnTo>
                  <a:pt x="1094" y="1308"/>
                </a:lnTo>
                <a:lnTo>
                  <a:pt x="1082" y="1305"/>
                </a:lnTo>
                <a:lnTo>
                  <a:pt x="1069" y="1301"/>
                </a:lnTo>
                <a:lnTo>
                  <a:pt x="1057" y="1297"/>
                </a:lnTo>
                <a:lnTo>
                  <a:pt x="1046" y="1293"/>
                </a:lnTo>
                <a:lnTo>
                  <a:pt x="1034" y="1288"/>
                </a:lnTo>
                <a:lnTo>
                  <a:pt x="1023" y="1282"/>
                </a:lnTo>
                <a:lnTo>
                  <a:pt x="1012" y="1276"/>
                </a:lnTo>
                <a:lnTo>
                  <a:pt x="1001" y="1269"/>
                </a:lnTo>
                <a:lnTo>
                  <a:pt x="991" y="1262"/>
                </a:lnTo>
                <a:lnTo>
                  <a:pt x="981" y="1254"/>
                </a:lnTo>
                <a:lnTo>
                  <a:pt x="972" y="1246"/>
                </a:lnTo>
                <a:lnTo>
                  <a:pt x="963" y="1237"/>
                </a:lnTo>
                <a:lnTo>
                  <a:pt x="954" y="1227"/>
                </a:lnTo>
                <a:lnTo>
                  <a:pt x="946" y="1218"/>
                </a:lnTo>
                <a:lnTo>
                  <a:pt x="938" y="1208"/>
                </a:lnTo>
                <a:lnTo>
                  <a:pt x="931" y="1198"/>
                </a:lnTo>
                <a:lnTo>
                  <a:pt x="924" y="1188"/>
                </a:lnTo>
                <a:lnTo>
                  <a:pt x="918" y="1177"/>
                </a:lnTo>
                <a:lnTo>
                  <a:pt x="912" y="1166"/>
                </a:lnTo>
                <a:lnTo>
                  <a:pt x="907" y="1154"/>
                </a:lnTo>
                <a:lnTo>
                  <a:pt x="903" y="1143"/>
                </a:lnTo>
                <a:lnTo>
                  <a:pt x="899" y="1131"/>
                </a:lnTo>
                <a:lnTo>
                  <a:pt x="895" y="1117"/>
                </a:lnTo>
                <a:lnTo>
                  <a:pt x="891" y="1105"/>
                </a:lnTo>
                <a:lnTo>
                  <a:pt x="889" y="1092"/>
                </a:lnTo>
                <a:lnTo>
                  <a:pt x="887" y="1079"/>
                </a:lnTo>
                <a:lnTo>
                  <a:pt x="886" y="1066"/>
                </a:lnTo>
                <a:lnTo>
                  <a:pt x="886" y="1053"/>
                </a:lnTo>
                <a:lnTo>
                  <a:pt x="886" y="1040"/>
                </a:lnTo>
                <a:lnTo>
                  <a:pt x="887" y="1027"/>
                </a:lnTo>
                <a:lnTo>
                  <a:pt x="889" y="1014"/>
                </a:lnTo>
                <a:lnTo>
                  <a:pt x="891" y="1000"/>
                </a:lnTo>
                <a:lnTo>
                  <a:pt x="895" y="988"/>
                </a:lnTo>
                <a:lnTo>
                  <a:pt x="899" y="975"/>
                </a:lnTo>
                <a:lnTo>
                  <a:pt x="903" y="963"/>
                </a:lnTo>
                <a:lnTo>
                  <a:pt x="907" y="952"/>
                </a:lnTo>
                <a:lnTo>
                  <a:pt x="912" y="940"/>
                </a:lnTo>
                <a:lnTo>
                  <a:pt x="918" y="929"/>
                </a:lnTo>
                <a:lnTo>
                  <a:pt x="924" y="918"/>
                </a:lnTo>
                <a:lnTo>
                  <a:pt x="931" y="908"/>
                </a:lnTo>
                <a:lnTo>
                  <a:pt x="938" y="898"/>
                </a:lnTo>
                <a:lnTo>
                  <a:pt x="946" y="888"/>
                </a:lnTo>
                <a:lnTo>
                  <a:pt x="954" y="878"/>
                </a:lnTo>
                <a:lnTo>
                  <a:pt x="963" y="869"/>
                </a:lnTo>
                <a:lnTo>
                  <a:pt x="972" y="860"/>
                </a:lnTo>
                <a:lnTo>
                  <a:pt x="981" y="852"/>
                </a:lnTo>
                <a:lnTo>
                  <a:pt x="991" y="844"/>
                </a:lnTo>
                <a:lnTo>
                  <a:pt x="1001" y="837"/>
                </a:lnTo>
                <a:lnTo>
                  <a:pt x="1012" y="830"/>
                </a:lnTo>
                <a:lnTo>
                  <a:pt x="1023" y="824"/>
                </a:lnTo>
                <a:lnTo>
                  <a:pt x="1034" y="818"/>
                </a:lnTo>
                <a:lnTo>
                  <a:pt x="1046" y="813"/>
                </a:lnTo>
                <a:lnTo>
                  <a:pt x="1057" y="809"/>
                </a:lnTo>
                <a:lnTo>
                  <a:pt x="1069" y="805"/>
                </a:lnTo>
                <a:lnTo>
                  <a:pt x="1082" y="801"/>
                </a:lnTo>
                <a:lnTo>
                  <a:pt x="1094" y="798"/>
                </a:lnTo>
                <a:lnTo>
                  <a:pt x="1107" y="796"/>
                </a:lnTo>
                <a:lnTo>
                  <a:pt x="1120" y="794"/>
                </a:lnTo>
                <a:lnTo>
                  <a:pt x="1134" y="793"/>
                </a:lnTo>
                <a:lnTo>
                  <a:pt x="1147" y="793"/>
                </a:lnTo>
                <a:close/>
                <a:moveTo>
                  <a:pt x="1224" y="387"/>
                </a:moveTo>
                <a:lnTo>
                  <a:pt x="1267" y="388"/>
                </a:lnTo>
                <a:lnTo>
                  <a:pt x="1310" y="391"/>
                </a:lnTo>
                <a:lnTo>
                  <a:pt x="1351" y="396"/>
                </a:lnTo>
                <a:lnTo>
                  <a:pt x="1393" y="404"/>
                </a:lnTo>
                <a:lnTo>
                  <a:pt x="1433" y="413"/>
                </a:lnTo>
                <a:lnTo>
                  <a:pt x="1474" y="425"/>
                </a:lnTo>
                <a:lnTo>
                  <a:pt x="1512" y="438"/>
                </a:lnTo>
                <a:lnTo>
                  <a:pt x="1550" y="453"/>
                </a:lnTo>
                <a:lnTo>
                  <a:pt x="1588" y="470"/>
                </a:lnTo>
                <a:lnTo>
                  <a:pt x="1624" y="488"/>
                </a:lnTo>
                <a:lnTo>
                  <a:pt x="1658" y="508"/>
                </a:lnTo>
                <a:lnTo>
                  <a:pt x="1692" y="530"/>
                </a:lnTo>
                <a:lnTo>
                  <a:pt x="1726" y="554"/>
                </a:lnTo>
                <a:lnTo>
                  <a:pt x="1757" y="579"/>
                </a:lnTo>
                <a:lnTo>
                  <a:pt x="1787" y="605"/>
                </a:lnTo>
                <a:lnTo>
                  <a:pt x="1817" y="632"/>
                </a:lnTo>
                <a:lnTo>
                  <a:pt x="1844" y="662"/>
                </a:lnTo>
                <a:lnTo>
                  <a:pt x="1870" y="692"/>
                </a:lnTo>
                <a:lnTo>
                  <a:pt x="1895" y="723"/>
                </a:lnTo>
                <a:lnTo>
                  <a:pt x="1918" y="756"/>
                </a:lnTo>
                <a:lnTo>
                  <a:pt x="1941" y="791"/>
                </a:lnTo>
                <a:lnTo>
                  <a:pt x="1961" y="825"/>
                </a:lnTo>
                <a:lnTo>
                  <a:pt x="1979" y="861"/>
                </a:lnTo>
                <a:lnTo>
                  <a:pt x="1996" y="899"/>
                </a:lnTo>
                <a:lnTo>
                  <a:pt x="2011" y="937"/>
                </a:lnTo>
                <a:lnTo>
                  <a:pt x="2024" y="975"/>
                </a:lnTo>
                <a:lnTo>
                  <a:pt x="2035" y="1016"/>
                </a:lnTo>
                <a:lnTo>
                  <a:pt x="2044" y="1056"/>
                </a:lnTo>
                <a:lnTo>
                  <a:pt x="2053" y="1097"/>
                </a:lnTo>
                <a:lnTo>
                  <a:pt x="2058" y="1139"/>
                </a:lnTo>
                <a:lnTo>
                  <a:pt x="2061" y="1181"/>
                </a:lnTo>
                <a:lnTo>
                  <a:pt x="2062" y="1224"/>
                </a:lnTo>
                <a:lnTo>
                  <a:pt x="2061" y="1268"/>
                </a:lnTo>
                <a:lnTo>
                  <a:pt x="2058" y="1310"/>
                </a:lnTo>
                <a:lnTo>
                  <a:pt x="2053" y="1353"/>
                </a:lnTo>
                <a:lnTo>
                  <a:pt x="2044" y="1393"/>
                </a:lnTo>
                <a:lnTo>
                  <a:pt x="2035" y="1434"/>
                </a:lnTo>
                <a:lnTo>
                  <a:pt x="2024" y="1474"/>
                </a:lnTo>
                <a:lnTo>
                  <a:pt x="2011" y="1513"/>
                </a:lnTo>
                <a:lnTo>
                  <a:pt x="1996" y="1550"/>
                </a:lnTo>
                <a:lnTo>
                  <a:pt x="1979" y="1588"/>
                </a:lnTo>
                <a:lnTo>
                  <a:pt x="1961" y="1624"/>
                </a:lnTo>
                <a:lnTo>
                  <a:pt x="1941" y="1659"/>
                </a:lnTo>
                <a:lnTo>
                  <a:pt x="1918" y="1692"/>
                </a:lnTo>
                <a:lnTo>
                  <a:pt x="1895" y="1726"/>
                </a:lnTo>
                <a:lnTo>
                  <a:pt x="1870" y="1757"/>
                </a:lnTo>
                <a:lnTo>
                  <a:pt x="1844" y="1787"/>
                </a:lnTo>
                <a:lnTo>
                  <a:pt x="1817" y="1817"/>
                </a:lnTo>
                <a:lnTo>
                  <a:pt x="1787" y="1845"/>
                </a:lnTo>
                <a:lnTo>
                  <a:pt x="1757" y="1871"/>
                </a:lnTo>
                <a:lnTo>
                  <a:pt x="1726" y="1895"/>
                </a:lnTo>
                <a:lnTo>
                  <a:pt x="1692" y="1919"/>
                </a:lnTo>
                <a:lnTo>
                  <a:pt x="1658" y="1941"/>
                </a:lnTo>
                <a:lnTo>
                  <a:pt x="1624" y="1961"/>
                </a:lnTo>
                <a:lnTo>
                  <a:pt x="1588" y="1980"/>
                </a:lnTo>
                <a:lnTo>
                  <a:pt x="1550" y="1996"/>
                </a:lnTo>
                <a:lnTo>
                  <a:pt x="1512" y="2011"/>
                </a:lnTo>
                <a:lnTo>
                  <a:pt x="1474" y="2024"/>
                </a:lnTo>
                <a:lnTo>
                  <a:pt x="1433" y="2035"/>
                </a:lnTo>
                <a:lnTo>
                  <a:pt x="1393" y="2046"/>
                </a:lnTo>
                <a:lnTo>
                  <a:pt x="1351" y="2053"/>
                </a:lnTo>
                <a:lnTo>
                  <a:pt x="1310" y="2058"/>
                </a:lnTo>
                <a:lnTo>
                  <a:pt x="1267" y="2061"/>
                </a:lnTo>
                <a:lnTo>
                  <a:pt x="1224" y="2062"/>
                </a:lnTo>
                <a:lnTo>
                  <a:pt x="1181" y="2061"/>
                </a:lnTo>
                <a:lnTo>
                  <a:pt x="1139" y="2058"/>
                </a:lnTo>
                <a:lnTo>
                  <a:pt x="1096" y="2053"/>
                </a:lnTo>
                <a:lnTo>
                  <a:pt x="1055" y="2046"/>
                </a:lnTo>
                <a:lnTo>
                  <a:pt x="1015" y="2035"/>
                </a:lnTo>
                <a:lnTo>
                  <a:pt x="975" y="2024"/>
                </a:lnTo>
                <a:lnTo>
                  <a:pt x="936" y="2011"/>
                </a:lnTo>
                <a:lnTo>
                  <a:pt x="899" y="1996"/>
                </a:lnTo>
                <a:lnTo>
                  <a:pt x="861" y="1980"/>
                </a:lnTo>
                <a:lnTo>
                  <a:pt x="825" y="1961"/>
                </a:lnTo>
                <a:lnTo>
                  <a:pt x="790" y="1941"/>
                </a:lnTo>
                <a:lnTo>
                  <a:pt x="756" y="1919"/>
                </a:lnTo>
                <a:lnTo>
                  <a:pt x="723" y="1895"/>
                </a:lnTo>
                <a:lnTo>
                  <a:pt x="692" y="1871"/>
                </a:lnTo>
                <a:lnTo>
                  <a:pt x="662" y="1845"/>
                </a:lnTo>
                <a:lnTo>
                  <a:pt x="632" y="1817"/>
                </a:lnTo>
                <a:lnTo>
                  <a:pt x="604" y="1787"/>
                </a:lnTo>
                <a:lnTo>
                  <a:pt x="578" y="1757"/>
                </a:lnTo>
                <a:lnTo>
                  <a:pt x="553" y="1726"/>
                </a:lnTo>
                <a:lnTo>
                  <a:pt x="529" y="1692"/>
                </a:lnTo>
                <a:lnTo>
                  <a:pt x="508" y="1659"/>
                </a:lnTo>
                <a:lnTo>
                  <a:pt x="488" y="1624"/>
                </a:lnTo>
                <a:lnTo>
                  <a:pt x="469" y="1588"/>
                </a:lnTo>
                <a:lnTo>
                  <a:pt x="453" y="1550"/>
                </a:lnTo>
                <a:lnTo>
                  <a:pt x="438" y="1513"/>
                </a:lnTo>
                <a:lnTo>
                  <a:pt x="424" y="1474"/>
                </a:lnTo>
                <a:lnTo>
                  <a:pt x="413" y="1434"/>
                </a:lnTo>
                <a:lnTo>
                  <a:pt x="403" y="1393"/>
                </a:lnTo>
                <a:lnTo>
                  <a:pt x="396" y="1353"/>
                </a:lnTo>
                <a:lnTo>
                  <a:pt x="391" y="1310"/>
                </a:lnTo>
                <a:lnTo>
                  <a:pt x="388" y="1268"/>
                </a:lnTo>
                <a:lnTo>
                  <a:pt x="386" y="1224"/>
                </a:lnTo>
                <a:lnTo>
                  <a:pt x="388" y="1181"/>
                </a:lnTo>
                <a:lnTo>
                  <a:pt x="391" y="1139"/>
                </a:lnTo>
                <a:lnTo>
                  <a:pt x="396" y="1097"/>
                </a:lnTo>
                <a:lnTo>
                  <a:pt x="403" y="1056"/>
                </a:lnTo>
                <a:lnTo>
                  <a:pt x="413" y="1016"/>
                </a:lnTo>
                <a:lnTo>
                  <a:pt x="424" y="975"/>
                </a:lnTo>
                <a:lnTo>
                  <a:pt x="438" y="937"/>
                </a:lnTo>
                <a:lnTo>
                  <a:pt x="453" y="899"/>
                </a:lnTo>
                <a:lnTo>
                  <a:pt x="469" y="861"/>
                </a:lnTo>
                <a:lnTo>
                  <a:pt x="488" y="825"/>
                </a:lnTo>
                <a:lnTo>
                  <a:pt x="508" y="791"/>
                </a:lnTo>
                <a:lnTo>
                  <a:pt x="529" y="756"/>
                </a:lnTo>
                <a:lnTo>
                  <a:pt x="553" y="723"/>
                </a:lnTo>
                <a:lnTo>
                  <a:pt x="578" y="692"/>
                </a:lnTo>
                <a:lnTo>
                  <a:pt x="604" y="662"/>
                </a:lnTo>
                <a:lnTo>
                  <a:pt x="632" y="632"/>
                </a:lnTo>
                <a:lnTo>
                  <a:pt x="662" y="605"/>
                </a:lnTo>
                <a:lnTo>
                  <a:pt x="692" y="579"/>
                </a:lnTo>
                <a:lnTo>
                  <a:pt x="723" y="554"/>
                </a:lnTo>
                <a:lnTo>
                  <a:pt x="756" y="530"/>
                </a:lnTo>
                <a:lnTo>
                  <a:pt x="790" y="508"/>
                </a:lnTo>
                <a:lnTo>
                  <a:pt x="825" y="488"/>
                </a:lnTo>
                <a:lnTo>
                  <a:pt x="861" y="470"/>
                </a:lnTo>
                <a:lnTo>
                  <a:pt x="899" y="453"/>
                </a:lnTo>
                <a:lnTo>
                  <a:pt x="936" y="438"/>
                </a:lnTo>
                <a:lnTo>
                  <a:pt x="975" y="425"/>
                </a:lnTo>
                <a:lnTo>
                  <a:pt x="1015" y="413"/>
                </a:lnTo>
                <a:lnTo>
                  <a:pt x="1055" y="404"/>
                </a:lnTo>
                <a:lnTo>
                  <a:pt x="1096" y="396"/>
                </a:lnTo>
                <a:lnTo>
                  <a:pt x="1139" y="391"/>
                </a:lnTo>
                <a:lnTo>
                  <a:pt x="1181" y="388"/>
                </a:lnTo>
                <a:lnTo>
                  <a:pt x="1224" y="38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0" name="Freeform 11"/>
          <p:cNvSpPr>
            <a:spLocks noChangeAspect="1" noEditPoints="1"/>
          </p:cNvSpPr>
          <p:nvPr/>
        </p:nvSpPr>
        <p:spPr bwMode="auto">
          <a:xfrm>
            <a:off x="2362992" y="2609588"/>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Freeform 7"/>
          <p:cNvSpPr>
            <a:spLocks noChangeAspect="1" noEditPoints="1"/>
          </p:cNvSpPr>
          <p:nvPr/>
        </p:nvSpPr>
        <p:spPr bwMode="auto">
          <a:xfrm>
            <a:off x="3443112" y="2609588"/>
            <a:ext cx="648000" cy="6480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2" name="Freeform 5"/>
          <p:cNvSpPr>
            <a:spLocks noChangeAspect="1" noEditPoints="1"/>
          </p:cNvSpPr>
          <p:nvPr/>
        </p:nvSpPr>
        <p:spPr bwMode="auto">
          <a:xfrm>
            <a:off x="4523232" y="2609588"/>
            <a:ext cx="648000" cy="6480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Freeform 10"/>
          <p:cNvSpPr>
            <a:spLocks noChangeAspect="1" noEditPoints="1"/>
          </p:cNvSpPr>
          <p:nvPr/>
        </p:nvSpPr>
        <p:spPr bwMode="auto">
          <a:xfrm>
            <a:off x="6683472" y="2609588"/>
            <a:ext cx="648000" cy="6480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187624" y="1647838"/>
            <a:ext cx="144016" cy="1008112"/>
            <a:chOff x="971600" y="1563638"/>
            <a:chExt cx="144016" cy="1008112"/>
          </a:xfrm>
        </p:grpSpPr>
        <p:cxnSp>
          <p:nvCxnSpPr>
            <p:cNvPr id="15" name="直接连接符 14"/>
            <p:cNvCxnSpPr/>
            <p:nvPr/>
          </p:nvCxnSpPr>
          <p:spPr>
            <a:xfrm flipH="1" flipV="1">
              <a:off x="971600" y="2427734"/>
              <a:ext cx="144016" cy="144016"/>
            </a:xfrm>
            <a:prstGeom prst="line">
              <a:avLst/>
            </a:prstGeom>
            <a:ln w="635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71600" y="1563638"/>
              <a:ext cx="0" cy="864096"/>
            </a:xfrm>
            <a:prstGeom prst="line">
              <a:avLst/>
            </a:prstGeom>
            <a:ln w="635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17" name="Rectangle 13" descr="FD1DDF730CE4456e89755B07FE1653D0# #Rectangle 13"/>
          <p:cNvSpPr>
            <a:spLocks noChangeArrowheads="1"/>
          </p:cNvSpPr>
          <p:nvPr/>
        </p:nvSpPr>
        <p:spPr bwMode="auto">
          <a:xfrm>
            <a:off x="1241162" y="160167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点击</a:t>
            </a: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1241160" y="1869389"/>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348745" y="1647838"/>
            <a:ext cx="144016" cy="1008112"/>
            <a:chOff x="971600" y="1563638"/>
            <a:chExt cx="144016" cy="1008112"/>
          </a:xfrm>
        </p:grpSpPr>
        <p:cxnSp>
          <p:nvCxnSpPr>
            <p:cNvPr id="20" name="直接连接符 19"/>
            <p:cNvCxnSpPr/>
            <p:nvPr/>
          </p:nvCxnSpPr>
          <p:spPr>
            <a:xfrm flipH="1" flipV="1">
              <a:off x="971600" y="2427734"/>
              <a:ext cx="144016" cy="144016"/>
            </a:xfrm>
            <a:prstGeom prst="line">
              <a:avLst/>
            </a:prstGeom>
            <a:ln w="6350">
              <a:solidFill>
                <a:schemeClr val="bg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71600" y="1563638"/>
              <a:ext cx="0" cy="864096"/>
            </a:xfrm>
            <a:prstGeom prst="line">
              <a:avLst/>
            </a:prstGeom>
            <a:ln w="6350">
              <a:solidFill>
                <a:schemeClr val="bg2"/>
              </a:solidFill>
              <a:headEnd type="oval" w="sm" len="sm"/>
            </a:ln>
          </p:spPr>
          <p:style>
            <a:lnRef idx="1">
              <a:schemeClr val="accent1"/>
            </a:lnRef>
            <a:fillRef idx="0">
              <a:schemeClr val="accent1"/>
            </a:fillRef>
            <a:effectRef idx="0">
              <a:schemeClr val="accent1"/>
            </a:effectRef>
            <a:fontRef idx="minor">
              <a:schemeClr val="tx1"/>
            </a:fontRef>
          </p:style>
        </p:cxnSp>
      </p:grpSp>
      <p:sp>
        <p:nvSpPr>
          <p:cNvPr id="22" name="Rectangle 13" descr="FD1DDF730CE4456e89755B07FE1653D0# #Rectangle 13"/>
          <p:cNvSpPr>
            <a:spLocks noChangeArrowheads="1"/>
          </p:cNvSpPr>
          <p:nvPr/>
        </p:nvSpPr>
        <p:spPr bwMode="auto">
          <a:xfrm>
            <a:off x="3402283" y="160167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bg2"/>
                </a:solidFill>
                <a:latin typeface="微软雅黑" panose="020B0503020204020204" pitchFamily="34" charset="-122"/>
                <a:ea typeface="微软雅黑" panose="020B0503020204020204" pitchFamily="34" charset="-122"/>
              </a:rPr>
              <a:t>点击</a:t>
            </a:r>
            <a:r>
              <a:rPr lang="zh-CN" altLang="en-US" sz="1400" dirty="0" smtClean="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p:txBody>
      </p:sp>
      <p:sp>
        <p:nvSpPr>
          <p:cNvPr id="23" name="Rectangle 13" descr="FD1DDF730CE4456e89755B07FE1653D0# #Rectangle 13"/>
          <p:cNvSpPr>
            <a:spLocks noChangeArrowheads="1"/>
          </p:cNvSpPr>
          <p:nvPr/>
        </p:nvSpPr>
        <p:spPr bwMode="auto">
          <a:xfrm>
            <a:off x="3402281" y="1869389"/>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531344" y="1647838"/>
            <a:ext cx="144016" cy="1008112"/>
            <a:chOff x="971600" y="1563638"/>
            <a:chExt cx="144016" cy="1008112"/>
          </a:xfrm>
        </p:grpSpPr>
        <p:cxnSp>
          <p:nvCxnSpPr>
            <p:cNvPr id="25" name="直接连接符 24"/>
            <p:cNvCxnSpPr/>
            <p:nvPr/>
          </p:nvCxnSpPr>
          <p:spPr>
            <a:xfrm flipH="1" flipV="1">
              <a:off x="971600" y="2427734"/>
              <a:ext cx="144016" cy="144016"/>
            </a:xfrm>
            <a:prstGeom prst="line">
              <a:avLst/>
            </a:prstGeom>
            <a:ln w="6350">
              <a:solidFill>
                <a:schemeClr val="bg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71600" y="1563638"/>
              <a:ext cx="0" cy="864096"/>
            </a:xfrm>
            <a:prstGeom prst="line">
              <a:avLst/>
            </a:prstGeom>
            <a:ln w="6350">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27" name="Rectangle 13" descr="FD1DDF730CE4456e89755B07FE1653D0# #Rectangle 13"/>
          <p:cNvSpPr>
            <a:spLocks noChangeArrowheads="1"/>
          </p:cNvSpPr>
          <p:nvPr/>
        </p:nvSpPr>
        <p:spPr bwMode="auto">
          <a:xfrm>
            <a:off x="5584882" y="160167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点击</a:t>
            </a: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8" name="Rectangle 13" descr="FD1DDF730CE4456e89755B07FE1653D0# #Rectangle 13"/>
          <p:cNvSpPr>
            <a:spLocks noChangeArrowheads="1"/>
          </p:cNvSpPr>
          <p:nvPr/>
        </p:nvSpPr>
        <p:spPr bwMode="auto">
          <a:xfrm>
            <a:off x="5584880" y="1869389"/>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flipV="1">
            <a:off x="2303176" y="3251874"/>
            <a:ext cx="144016" cy="1008112"/>
            <a:chOff x="971600" y="1563638"/>
            <a:chExt cx="144016" cy="1008112"/>
          </a:xfrm>
        </p:grpSpPr>
        <p:cxnSp>
          <p:nvCxnSpPr>
            <p:cNvPr id="30" name="直接连接符 29"/>
            <p:cNvCxnSpPr/>
            <p:nvPr/>
          </p:nvCxnSpPr>
          <p:spPr>
            <a:xfrm flipH="1" flipV="1">
              <a:off x="971600" y="2427734"/>
              <a:ext cx="144016" cy="144016"/>
            </a:xfrm>
            <a:prstGeom prst="line">
              <a:avLst/>
            </a:prstGeom>
            <a:ln w="6350">
              <a:solidFill>
                <a:schemeClr val="tx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71600" y="1563638"/>
              <a:ext cx="0" cy="864096"/>
            </a:xfrm>
            <a:prstGeom prst="line">
              <a:avLst/>
            </a:prstGeom>
            <a:ln w="6350">
              <a:solidFill>
                <a:schemeClr val="tx1"/>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4464297" y="3251874"/>
            <a:ext cx="144016" cy="1008112"/>
            <a:chOff x="971600" y="1563638"/>
            <a:chExt cx="144016" cy="1008112"/>
          </a:xfrm>
        </p:grpSpPr>
        <p:cxnSp>
          <p:nvCxnSpPr>
            <p:cNvPr id="33" name="直接连接符 32"/>
            <p:cNvCxnSpPr/>
            <p:nvPr/>
          </p:nvCxnSpPr>
          <p:spPr>
            <a:xfrm flipH="1" flipV="1">
              <a:off x="971600" y="2427734"/>
              <a:ext cx="144016" cy="144016"/>
            </a:xfrm>
            <a:prstGeom prst="line">
              <a:avLst/>
            </a:prstGeom>
            <a:ln w="6350">
              <a:solidFill>
                <a:schemeClr val="tx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71600" y="1563638"/>
              <a:ext cx="0" cy="864096"/>
            </a:xfrm>
            <a:prstGeom prst="line">
              <a:avLst/>
            </a:prstGeom>
            <a:ln w="6350">
              <a:solidFill>
                <a:schemeClr val="tx2"/>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V="1">
            <a:off x="6646896" y="3251874"/>
            <a:ext cx="144016" cy="1008112"/>
            <a:chOff x="971600" y="1563638"/>
            <a:chExt cx="144016" cy="1008112"/>
          </a:xfrm>
        </p:grpSpPr>
        <p:cxnSp>
          <p:nvCxnSpPr>
            <p:cNvPr id="36" name="直接连接符 35"/>
            <p:cNvCxnSpPr/>
            <p:nvPr/>
          </p:nvCxnSpPr>
          <p:spPr>
            <a:xfrm flipH="1" flipV="1">
              <a:off x="971600" y="2427734"/>
              <a:ext cx="144016" cy="144016"/>
            </a:xfrm>
            <a:prstGeom prst="line">
              <a:avLst/>
            </a:prstGeom>
            <a:ln w="6350">
              <a:solidFill>
                <a:schemeClr val="tx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71600" y="1563638"/>
              <a:ext cx="0" cy="864096"/>
            </a:xfrm>
            <a:prstGeom prst="line">
              <a:avLst/>
            </a:prstGeom>
            <a:ln w="6350">
              <a:solidFill>
                <a:schemeClr val="tx1"/>
              </a:solidFill>
              <a:headEnd type="oval" w="sm" len="sm"/>
            </a:ln>
          </p:spPr>
          <p:style>
            <a:lnRef idx="1">
              <a:schemeClr val="accent1"/>
            </a:lnRef>
            <a:fillRef idx="0">
              <a:schemeClr val="accent1"/>
            </a:fillRef>
            <a:effectRef idx="0">
              <a:schemeClr val="accent1"/>
            </a:effectRef>
            <a:fontRef idx="minor">
              <a:schemeClr val="tx1"/>
            </a:fontRef>
          </p:style>
        </p:cxnSp>
      </p:grpSp>
      <p:sp>
        <p:nvSpPr>
          <p:cNvPr id="38" name="Rectangle 13" descr="FD1DDF730CE4456e89755B07FE1653D0# #Rectangle 13"/>
          <p:cNvSpPr>
            <a:spLocks noChangeArrowheads="1"/>
          </p:cNvSpPr>
          <p:nvPr/>
        </p:nvSpPr>
        <p:spPr bwMode="auto">
          <a:xfrm>
            <a:off x="2362992" y="363212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微软雅黑" panose="020B0503020204020204" pitchFamily="34" charset="-122"/>
                <a:ea typeface="微软雅黑" panose="020B0503020204020204" pitchFamily="34" charset="-122"/>
              </a:rPr>
              <a:t>点击</a:t>
            </a:r>
            <a:r>
              <a:rPr lang="zh-CN" altLang="en-US" sz="1400" dirty="0" smtClean="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p:txBody>
      </p:sp>
      <p:sp>
        <p:nvSpPr>
          <p:cNvPr id="39" name="Rectangle 13" descr="FD1DDF730CE4456e89755B07FE1653D0# #Rectangle 13"/>
          <p:cNvSpPr>
            <a:spLocks noChangeArrowheads="1"/>
          </p:cNvSpPr>
          <p:nvPr/>
        </p:nvSpPr>
        <p:spPr bwMode="auto">
          <a:xfrm>
            <a:off x="2362990" y="389983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0" name="Rectangle 13" descr="FD1DDF730CE4456e89755B07FE1653D0# #Rectangle 13"/>
          <p:cNvSpPr>
            <a:spLocks noChangeArrowheads="1"/>
          </p:cNvSpPr>
          <p:nvPr/>
        </p:nvSpPr>
        <p:spPr bwMode="auto">
          <a:xfrm>
            <a:off x="4524113" y="363212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tx2"/>
                </a:solidFill>
                <a:latin typeface="微软雅黑" panose="020B0503020204020204" pitchFamily="34" charset="-122"/>
                <a:ea typeface="微软雅黑" panose="020B0503020204020204" pitchFamily="34" charset="-122"/>
              </a:rPr>
              <a:t>点击</a:t>
            </a:r>
            <a:r>
              <a:rPr lang="zh-CN" altLang="en-US" sz="1400" dirty="0" smtClean="0">
                <a:solidFill>
                  <a:schemeClr val="tx2"/>
                </a:solidFill>
                <a:latin typeface="微软雅黑" panose="020B0503020204020204" pitchFamily="34" charset="-122"/>
                <a:ea typeface="微软雅黑" panose="020B0503020204020204" pitchFamily="34" charset="-122"/>
              </a:rPr>
              <a:t>添加标题</a:t>
            </a:r>
            <a:endParaRPr lang="en-US" altLang="zh-CN" sz="1400" dirty="0">
              <a:solidFill>
                <a:schemeClr val="tx2"/>
              </a:solidFill>
              <a:latin typeface="微软雅黑" panose="020B0503020204020204" pitchFamily="34" charset="-122"/>
              <a:ea typeface="微软雅黑" panose="020B0503020204020204" pitchFamily="34" charset="-122"/>
            </a:endParaRPr>
          </a:p>
        </p:txBody>
      </p:sp>
      <p:sp>
        <p:nvSpPr>
          <p:cNvPr id="41" name="Rectangle 13" descr="FD1DDF730CE4456e89755B07FE1653D0# #Rectangle 13"/>
          <p:cNvSpPr>
            <a:spLocks noChangeArrowheads="1"/>
          </p:cNvSpPr>
          <p:nvPr/>
        </p:nvSpPr>
        <p:spPr bwMode="auto">
          <a:xfrm>
            <a:off x="4524111" y="389983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2" name="Rectangle 13" descr="FD1DDF730CE4456e89755B07FE1653D0# #Rectangle 13"/>
          <p:cNvSpPr>
            <a:spLocks noChangeArrowheads="1"/>
          </p:cNvSpPr>
          <p:nvPr/>
        </p:nvSpPr>
        <p:spPr bwMode="auto">
          <a:xfrm>
            <a:off x="6706712" y="363212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微软雅黑" panose="020B0503020204020204" pitchFamily="34" charset="-122"/>
                <a:ea typeface="微软雅黑" panose="020B0503020204020204" pitchFamily="34" charset="-122"/>
              </a:rPr>
              <a:t>点击</a:t>
            </a:r>
            <a:r>
              <a:rPr lang="zh-CN" altLang="en-US" sz="1400" dirty="0" smtClean="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p:txBody>
      </p:sp>
      <p:sp>
        <p:nvSpPr>
          <p:cNvPr id="43" name="Rectangle 13" descr="FD1DDF730CE4456e89755B07FE1653D0# #Rectangle 13"/>
          <p:cNvSpPr>
            <a:spLocks noChangeArrowheads="1"/>
          </p:cNvSpPr>
          <p:nvPr/>
        </p:nvSpPr>
        <p:spPr bwMode="auto">
          <a:xfrm>
            <a:off x="6706710" y="389983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680453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fltVal val="0.5"/>
                                          </p:val>
                                        </p:tav>
                                        <p:tav tm="100000">
                                          <p:val>
                                            <p:strVal val="#ppt_x"/>
                                          </p:val>
                                        </p:tav>
                                      </p:tavLst>
                                    </p:anim>
                                    <p:anim calcmode="lin" valueType="num">
                                      <p:cBhvr>
                                        <p:cTn id="18" dur="500" fill="hold"/>
                                        <p:tgtEl>
                                          <p:spTgt spid="12"/>
                                        </p:tgtEl>
                                        <p:attrNameLst>
                                          <p:attrName>ppt_y</p:attrName>
                                        </p:attrNameLst>
                                      </p:cBhvr>
                                      <p:tavLst>
                                        <p:tav tm="0">
                                          <p:val>
                                            <p:fltVal val="0.5"/>
                                          </p:val>
                                        </p:tav>
                                        <p:tav tm="100000">
                                          <p:val>
                                            <p:strVal val="#ppt_y"/>
                                          </p:val>
                                        </p:tav>
                                      </p:tavLst>
                                    </p:anim>
                                  </p:childTnLst>
                                </p:cTn>
                              </p:par>
                              <p:par>
                                <p:cTn id="19" presetID="49" presetClass="entr" presetSubtype="0" decel="100000" fill="hold" grpId="1"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360"/>
                                          </p:val>
                                        </p:tav>
                                        <p:tav tm="100000">
                                          <p:val>
                                            <p:fltVal val="0"/>
                                          </p:val>
                                        </p:tav>
                                      </p:tavLst>
                                    </p:anim>
                                    <p:animEffect transition="in" filter="fade">
                                      <p:cBhvr>
                                        <p:cTn id="24" dur="500"/>
                                        <p:tgtEl>
                                          <p:spTgt spid="11"/>
                                        </p:tgtEl>
                                      </p:cBhvr>
                                    </p:animEffect>
                                  </p:childTnLst>
                                </p:cTn>
                              </p:par>
                              <p:par>
                                <p:cTn id="25" presetID="49" presetClass="entr" presetSubtype="0" decel="100000" fill="hold" grpId="1"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500"/>
                            </p:stCondLst>
                            <p:childTnLst>
                              <p:par>
                                <p:cTn id="32" presetID="53" presetClass="entr" presetSubtype="52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anim calcmode="lin" valueType="num">
                                      <p:cBhvr>
                                        <p:cTn id="37" dur="500" fill="hold"/>
                                        <p:tgtEl>
                                          <p:spTgt spid="10"/>
                                        </p:tgtEl>
                                        <p:attrNameLst>
                                          <p:attrName>ppt_x</p:attrName>
                                        </p:attrNameLst>
                                      </p:cBhvr>
                                      <p:tavLst>
                                        <p:tav tm="0">
                                          <p:val>
                                            <p:fltVal val="0.5"/>
                                          </p:val>
                                        </p:tav>
                                        <p:tav tm="100000">
                                          <p:val>
                                            <p:strVal val="#ppt_x"/>
                                          </p:val>
                                        </p:tav>
                                      </p:tavLst>
                                    </p:anim>
                                    <p:anim calcmode="lin" valueType="num">
                                      <p:cBhvr>
                                        <p:cTn id="38" dur="500" fill="hold"/>
                                        <p:tgtEl>
                                          <p:spTgt spid="10"/>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anim calcmode="lin" valueType="num">
                                      <p:cBhvr>
                                        <p:cTn id="44" dur="500" fill="hold"/>
                                        <p:tgtEl>
                                          <p:spTgt spid="9"/>
                                        </p:tgtEl>
                                        <p:attrNameLst>
                                          <p:attrName>ppt_x</p:attrName>
                                        </p:attrNameLst>
                                      </p:cBhvr>
                                      <p:tavLst>
                                        <p:tav tm="0">
                                          <p:val>
                                            <p:fltVal val="0.5"/>
                                          </p:val>
                                        </p:tav>
                                        <p:tav tm="100000">
                                          <p:val>
                                            <p:strVal val="#ppt_x"/>
                                          </p:val>
                                        </p:tav>
                                      </p:tavLst>
                                    </p:anim>
                                    <p:anim calcmode="lin" valueType="num">
                                      <p:cBhvr>
                                        <p:cTn id="45" dur="500" fill="hold"/>
                                        <p:tgtEl>
                                          <p:spTgt spid="9"/>
                                        </p:tgtEl>
                                        <p:attrNameLst>
                                          <p:attrName>ppt_y</p:attrName>
                                        </p:attrNameLst>
                                      </p:cBhvr>
                                      <p:tavLst>
                                        <p:tav tm="0">
                                          <p:val>
                                            <p:fltVal val="0.5"/>
                                          </p:val>
                                        </p:tav>
                                        <p:tav tm="100000">
                                          <p:val>
                                            <p:strVal val="#ppt_y"/>
                                          </p:val>
                                        </p:tav>
                                      </p:tavLst>
                                    </p:anim>
                                  </p:childTnLst>
                                </p:cTn>
                              </p:par>
                              <p:par>
                                <p:cTn id="46" presetID="49" presetClass="entr" presetSubtype="0" decel="100000" fill="hold" grpId="1"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360"/>
                                          </p:val>
                                        </p:tav>
                                        <p:tav tm="100000">
                                          <p:val>
                                            <p:fltVal val="0"/>
                                          </p:val>
                                        </p:tav>
                                      </p:tavLst>
                                    </p:anim>
                                    <p:animEffect transition="in" filter="fade">
                                      <p:cBhvr>
                                        <p:cTn id="51" dur="500"/>
                                        <p:tgtEl>
                                          <p:spTgt spid="10"/>
                                        </p:tgtEl>
                                      </p:cBhvr>
                                    </p:animEffect>
                                  </p:childTnLst>
                                </p:cTn>
                              </p:par>
                              <p:par>
                                <p:cTn id="52" presetID="49" presetClass="entr" presetSubtype="0" decel="100000" fill="hold" grpId="1"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 calcmode="lin" valueType="num">
                                      <p:cBhvr>
                                        <p:cTn id="56" dur="500" fill="hold"/>
                                        <p:tgtEl>
                                          <p:spTgt spid="9"/>
                                        </p:tgtEl>
                                        <p:attrNameLst>
                                          <p:attrName>style.rotation</p:attrName>
                                        </p:attrNameLst>
                                      </p:cBhvr>
                                      <p:tavLst>
                                        <p:tav tm="0">
                                          <p:val>
                                            <p:fltVal val="360"/>
                                          </p:val>
                                        </p:tav>
                                        <p:tav tm="100000">
                                          <p:val>
                                            <p:fltVal val="0"/>
                                          </p:val>
                                        </p:tav>
                                      </p:tavLst>
                                    </p:anim>
                                    <p:animEffect transition="in" filter="fade">
                                      <p:cBhvr>
                                        <p:cTn id="57" dur="500"/>
                                        <p:tgtEl>
                                          <p:spTgt spid="9"/>
                                        </p:tgtEl>
                                      </p:cBhvr>
                                    </p:animEffect>
                                  </p:childTnLst>
                                </p:cTn>
                              </p:par>
                            </p:childTnLst>
                          </p:cTn>
                        </p:par>
                        <p:par>
                          <p:cTn id="58" fill="hold">
                            <p:stCondLst>
                              <p:cond delay="1000"/>
                            </p:stCondLst>
                            <p:childTnLst>
                              <p:par>
                                <p:cTn id="59" presetID="53" presetClass="entr" presetSubtype="528"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fltVal val="0"/>
                                          </p:val>
                                        </p:tav>
                                        <p:tav tm="100000">
                                          <p:val>
                                            <p:strVal val="#ppt_h"/>
                                          </p:val>
                                        </p:tav>
                                      </p:tavLst>
                                    </p:anim>
                                    <p:animEffect transition="in" filter="fade">
                                      <p:cBhvr>
                                        <p:cTn id="63" dur="500"/>
                                        <p:tgtEl>
                                          <p:spTgt spid="8"/>
                                        </p:tgtEl>
                                      </p:cBhvr>
                                    </p:animEffect>
                                    <p:anim calcmode="lin" valueType="num">
                                      <p:cBhvr>
                                        <p:cTn id="64" dur="500" fill="hold"/>
                                        <p:tgtEl>
                                          <p:spTgt spid="8"/>
                                        </p:tgtEl>
                                        <p:attrNameLst>
                                          <p:attrName>ppt_x</p:attrName>
                                        </p:attrNameLst>
                                      </p:cBhvr>
                                      <p:tavLst>
                                        <p:tav tm="0">
                                          <p:val>
                                            <p:fltVal val="0.5"/>
                                          </p:val>
                                        </p:tav>
                                        <p:tav tm="100000">
                                          <p:val>
                                            <p:strVal val="#ppt_x"/>
                                          </p:val>
                                        </p:tav>
                                      </p:tavLst>
                                    </p:anim>
                                    <p:anim calcmode="lin" valueType="num">
                                      <p:cBhvr>
                                        <p:cTn id="65" dur="500" fill="hold"/>
                                        <p:tgtEl>
                                          <p:spTgt spid="8"/>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anim calcmode="lin" valueType="num">
                                      <p:cBhvr>
                                        <p:cTn id="71" dur="500" fill="hold"/>
                                        <p:tgtEl>
                                          <p:spTgt spid="13"/>
                                        </p:tgtEl>
                                        <p:attrNameLst>
                                          <p:attrName>ppt_x</p:attrName>
                                        </p:attrNameLst>
                                      </p:cBhvr>
                                      <p:tavLst>
                                        <p:tav tm="0">
                                          <p:val>
                                            <p:fltVal val="0.5"/>
                                          </p:val>
                                        </p:tav>
                                        <p:tav tm="100000">
                                          <p:val>
                                            <p:strVal val="#ppt_x"/>
                                          </p:val>
                                        </p:tav>
                                      </p:tavLst>
                                    </p:anim>
                                    <p:anim calcmode="lin" valueType="num">
                                      <p:cBhvr>
                                        <p:cTn id="72" dur="500" fill="hold"/>
                                        <p:tgtEl>
                                          <p:spTgt spid="13"/>
                                        </p:tgtEl>
                                        <p:attrNameLst>
                                          <p:attrName>ppt_y</p:attrName>
                                        </p:attrNameLst>
                                      </p:cBhvr>
                                      <p:tavLst>
                                        <p:tav tm="0">
                                          <p:val>
                                            <p:fltVal val="0.5"/>
                                          </p:val>
                                        </p:tav>
                                        <p:tav tm="100000">
                                          <p:val>
                                            <p:strVal val="#ppt_y"/>
                                          </p:val>
                                        </p:tav>
                                      </p:tavLst>
                                    </p:anim>
                                  </p:childTnLst>
                                </p:cTn>
                              </p:par>
                              <p:par>
                                <p:cTn id="73" presetID="49" presetClass="entr" presetSubtype="0" decel="100000" fill="hold" grpId="1"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500" fill="hold"/>
                                        <p:tgtEl>
                                          <p:spTgt spid="8"/>
                                        </p:tgtEl>
                                        <p:attrNameLst>
                                          <p:attrName>ppt_w</p:attrName>
                                        </p:attrNameLst>
                                      </p:cBhvr>
                                      <p:tavLst>
                                        <p:tav tm="0">
                                          <p:val>
                                            <p:fltVal val="0"/>
                                          </p:val>
                                        </p:tav>
                                        <p:tav tm="100000">
                                          <p:val>
                                            <p:strVal val="#ppt_w"/>
                                          </p:val>
                                        </p:tav>
                                      </p:tavLst>
                                    </p:anim>
                                    <p:anim calcmode="lin" valueType="num">
                                      <p:cBhvr>
                                        <p:cTn id="76" dur="500" fill="hold"/>
                                        <p:tgtEl>
                                          <p:spTgt spid="8"/>
                                        </p:tgtEl>
                                        <p:attrNameLst>
                                          <p:attrName>ppt_h</p:attrName>
                                        </p:attrNameLst>
                                      </p:cBhvr>
                                      <p:tavLst>
                                        <p:tav tm="0">
                                          <p:val>
                                            <p:fltVal val="0"/>
                                          </p:val>
                                        </p:tav>
                                        <p:tav tm="100000">
                                          <p:val>
                                            <p:strVal val="#ppt_h"/>
                                          </p:val>
                                        </p:tav>
                                      </p:tavLst>
                                    </p:anim>
                                    <p:anim calcmode="lin" valueType="num">
                                      <p:cBhvr>
                                        <p:cTn id="77" dur="500" fill="hold"/>
                                        <p:tgtEl>
                                          <p:spTgt spid="8"/>
                                        </p:tgtEl>
                                        <p:attrNameLst>
                                          <p:attrName>style.rotation</p:attrName>
                                        </p:attrNameLst>
                                      </p:cBhvr>
                                      <p:tavLst>
                                        <p:tav tm="0">
                                          <p:val>
                                            <p:fltVal val="360"/>
                                          </p:val>
                                        </p:tav>
                                        <p:tav tm="100000">
                                          <p:val>
                                            <p:fltVal val="0"/>
                                          </p:val>
                                        </p:tav>
                                      </p:tavLst>
                                    </p:anim>
                                    <p:animEffect transition="in" filter="fade">
                                      <p:cBhvr>
                                        <p:cTn id="78" dur="500"/>
                                        <p:tgtEl>
                                          <p:spTgt spid="8"/>
                                        </p:tgtEl>
                                      </p:cBhvr>
                                    </p:animEffect>
                                  </p:childTnLst>
                                </p:cTn>
                              </p:par>
                              <p:par>
                                <p:cTn id="79" presetID="49" presetClass="entr" presetSubtype="0" decel="100000" fill="hold" grpId="1"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 calcmode="lin" valueType="num">
                                      <p:cBhvr>
                                        <p:cTn id="83" dur="500" fill="hold"/>
                                        <p:tgtEl>
                                          <p:spTgt spid="13"/>
                                        </p:tgtEl>
                                        <p:attrNameLst>
                                          <p:attrName>style.rotation</p:attrName>
                                        </p:attrNameLst>
                                      </p:cBhvr>
                                      <p:tavLst>
                                        <p:tav tm="0">
                                          <p:val>
                                            <p:fltVal val="360"/>
                                          </p:val>
                                        </p:tav>
                                        <p:tav tm="100000">
                                          <p:val>
                                            <p:fltVal val="0"/>
                                          </p:val>
                                        </p:tav>
                                      </p:tavLst>
                                    </p:anim>
                                    <p:animEffect transition="in" filter="fade">
                                      <p:cBhvr>
                                        <p:cTn id="84" dur="500"/>
                                        <p:tgtEl>
                                          <p:spTgt spid="13"/>
                                        </p:tgtEl>
                                      </p:cBhvr>
                                    </p:animEffect>
                                  </p:childTnLst>
                                </p:cTn>
                              </p:par>
                            </p:childTnLst>
                          </p:cTn>
                        </p:par>
                        <p:par>
                          <p:cTn id="85" fill="hold">
                            <p:stCondLst>
                              <p:cond delay="1500"/>
                            </p:stCondLst>
                            <p:childTnLst>
                              <p:par>
                                <p:cTn id="86" presetID="22" presetClass="entr" presetSubtype="4"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1" fill="hold"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par>
                          <p:cTn id="92" fill="hold">
                            <p:stCondLst>
                              <p:cond delay="2000"/>
                            </p:stCondLst>
                            <p:childTnLst>
                              <p:par>
                                <p:cTn id="93" presetID="22" presetClass="entr" presetSubtype="8"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wipe(left)">
                                      <p:cBhvr>
                                        <p:cTn id="101" dur="500"/>
                                        <p:tgtEl>
                                          <p:spTgt spid="18"/>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childTnLst>
                          </p:cTn>
                        </p:par>
                        <p:par>
                          <p:cTn id="105" fill="hold">
                            <p:stCondLst>
                              <p:cond delay="2500"/>
                            </p:stCondLst>
                            <p:childTnLst>
                              <p:par>
                                <p:cTn id="106" presetID="22" presetClass="entr" presetSubtype="4" fill="hold" nodeType="afterEffect">
                                  <p:stCondLst>
                                    <p:cond delay="0"/>
                                  </p:stCondLst>
                                  <p:childTnLst>
                                    <p:set>
                                      <p:cBhvr>
                                        <p:cTn id="107" dur="1" fill="hold">
                                          <p:stCondLst>
                                            <p:cond delay="0"/>
                                          </p:stCondLst>
                                        </p:cTn>
                                        <p:tgtEl>
                                          <p:spTgt spid="19"/>
                                        </p:tgtEl>
                                        <p:attrNameLst>
                                          <p:attrName>style.visibility</p:attrName>
                                        </p:attrNameLst>
                                      </p:cBhvr>
                                      <p:to>
                                        <p:strVal val="visible"/>
                                      </p:to>
                                    </p:set>
                                    <p:animEffect transition="in" filter="wipe(down)">
                                      <p:cBhvr>
                                        <p:cTn id="108" dur="500"/>
                                        <p:tgtEl>
                                          <p:spTgt spid="19"/>
                                        </p:tgtEl>
                                      </p:cBhvr>
                                    </p:animEffect>
                                  </p:childTnLst>
                                </p:cTn>
                              </p:par>
                              <p:par>
                                <p:cTn id="109" presetID="22" presetClass="entr" presetSubtype="1" fill="hold" nodeType="withEffect">
                                  <p:stCondLst>
                                    <p:cond delay="0"/>
                                  </p:stCondLst>
                                  <p:childTnLst>
                                    <p:set>
                                      <p:cBhvr>
                                        <p:cTn id="110" dur="1" fill="hold">
                                          <p:stCondLst>
                                            <p:cond delay="0"/>
                                          </p:stCondLst>
                                        </p:cTn>
                                        <p:tgtEl>
                                          <p:spTgt spid="32"/>
                                        </p:tgtEl>
                                        <p:attrNameLst>
                                          <p:attrName>style.visibility</p:attrName>
                                        </p:attrNameLst>
                                      </p:cBhvr>
                                      <p:to>
                                        <p:strVal val="visible"/>
                                      </p:to>
                                    </p:set>
                                    <p:animEffect transition="in" filter="wipe(up)">
                                      <p:cBhvr>
                                        <p:cTn id="111" dur="500"/>
                                        <p:tgtEl>
                                          <p:spTgt spid="32"/>
                                        </p:tgtEl>
                                      </p:cBhvr>
                                    </p:animEffect>
                                  </p:childTnLst>
                                </p:cTn>
                              </p:par>
                            </p:childTnLst>
                          </p:cTn>
                        </p:par>
                        <p:par>
                          <p:cTn id="112" fill="hold">
                            <p:stCondLst>
                              <p:cond delay="3000"/>
                            </p:stCondLst>
                            <p:childTnLst>
                              <p:par>
                                <p:cTn id="113" presetID="22" presetClass="entr" presetSubtype="8"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left)">
                                      <p:cBhvr>
                                        <p:cTn id="115" dur="500"/>
                                        <p:tgtEl>
                                          <p:spTgt spid="4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0"/>
                                        </p:tgtEl>
                                        <p:attrNameLst>
                                          <p:attrName>style.visibility</p:attrName>
                                        </p:attrNameLst>
                                      </p:cBhvr>
                                      <p:to>
                                        <p:strVal val="visible"/>
                                      </p:to>
                                    </p:set>
                                    <p:animEffect transition="in" filter="wipe(left)">
                                      <p:cBhvr>
                                        <p:cTn id="118" dur="500"/>
                                        <p:tgtEl>
                                          <p:spTgt spid="4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wipe(left)">
                                      <p:cBhvr>
                                        <p:cTn id="121" dur="500"/>
                                        <p:tgtEl>
                                          <p:spTgt spid="23"/>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22"/>
                                        </p:tgtEl>
                                        <p:attrNameLst>
                                          <p:attrName>style.visibility</p:attrName>
                                        </p:attrNameLst>
                                      </p:cBhvr>
                                      <p:to>
                                        <p:strVal val="visible"/>
                                      </p:to>
                                    </p:set>
                                    <p:animEffect transition="in" filter="wipe(left)">
                                      <p:cBhvr>
                                        <p:cTn id="124" dur="500"/>
                                        <p:tgtEl>
                                          <p:spTgt spid="22"/>
                                        </p:tgtEl>
                                      </p:cBhvr>
                                    </p:animEffect>
                                  </p:childTnLst>
                                </p:cTn>
                              </p:par>
                            </p:childTnLst>
                          </p:cTn>
                        </p:par>
                        <p:par>
                          <p:cTn id="125" fill="hold">
                            <p:stCondLst>
                              <p:cond delay="3500"/>
                            </p:stCondLst>
                            <p:childTnLst>
                              <p:par>
                                <p:cTn id="126" presetID="22" presetClass="entr" presetSubtype="4" fill="hold" nodeType="afterEffect">
                                  <p:stCondLst>
                                    <p:cond delay="0"/>
                                  </p:stCondLst>
                                  <p:childTnLst>
                                    <p:set>
                                      <p:cBhvr>
                                        <p:cTn id="127" dur="1" fill="hold">
                                          <p:stCondLst>
                                            <p:cond delay="0"/>
                                          </p:stCondLst>
                                        </p:cTn>
                                        <p:tgtEl>
                                          <p:spTgt spid="24"/>
                                        </p:tgtEl>
                                        <p:attrNameLst>
                                          <p:attrName>style.visibility</p:attrName>
                                        </p:attrNameLst>
                                      </p:cBhvr>
                                      <p:to>
                                        <p:strVal val="visible"/>
                                      </p:to>
                                    </p:set>
                                    <p:animEffect transition="in" filter="wipe(down)">
                                      <p:cBhvr>
                                        <p:cTn id="128" dur="500"/>
                                        <p:tgtEl>
                                          <p:spTgt spid="24"/>
                                        </p:tgtEl>
                                      </p:cBhvr>
                                    </p:animEffect>
                                  </p:childTnLst>
                                </p:cTn>
                              </p:par>
                              <p:par>
                                <p:cTn id="129" presetID="22" presetClass="entr" presetSubtype="1" fill="hold"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wipe(up)">
                                      <p:cBhvr>
                                        <p:cTn id="131" dur="500"/>
                                        <p:tgtEl>
                                          <p:spTgt spid="35"/>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wipe(left)">
                                      <p:cBhvr>
                                        <p:cTn id="135" dur="500"/>
                                        <p:tgtEl>
                                          <p:spTgt spid="28"/>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wipe(left)">
                                      <p:cBhvr>
                                        <p:cTn id="138" dur="500"/>
                                        <p:tgtEl>
                                          <p:spTgt spid="27"/>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wipe(left)">
                                      <p:cBhvr>
                                        <p:cTn id="141" dur="500"/>
                                        <p:tgtEl>
                                          <p:spTgt spid="43"/>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42"/>
                                        </p:tgtEl>
                                        <p:attrNameLst>
                                          <p:attrName>style.visibility</p:attrName>
                                        </p:attrNameLst>
                                      </p:cBhvr>
                                      <p:to>
                                        <p:strVal val="visible"/>
                                      </p:to>
                                    </p:set>
                                    <p:animEffect transition="in" filter="wipe(left)">
                                      <p:cBhvr>
                                        <p:cTn id="14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7" grpId="0"/>
      <p:bldP spid="18" grpId="0"/>
      <p:bldP spid="22" grpId="0"/>
      <p:bldP spid="23" grpId="0"/>
      <p:bldP spid="27" grpId="0"/>
      <p:bldP spid="28" grpId="0"/>
      <p:bldP spid="38" grpId="0"/>
      <p:bldP spid="39" grpId="0"/>
      <p:bldP spid="40" grpId="0"/>
      <p:bldP spid="41" grpId="0"/>
      <p:bldP spid="42" grpId="0"/>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1"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2"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3"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4"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5" name="组合 14"/>
          <p:cNvGrpSpPr/>
          <p:nvPr/>
        </p:nvGrpSpPr>
        <p:grpSpPr>
          <a:xfrm>
            <a:off x="5315348" y="2380989"/>
            <a:ext cx="1056852" cy="1044555"/>
            <a:chOff x="5315348" y="2380989"/>
            <a:chExt cx="1056852" cy="1044555"/>
          </a:xfrm>
        </p:grpSpPr>
        <p:sp>
          <p:nvSpPr>
            <p:cNvPr id="16"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7"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8" name="组合 17"/>
          <p:cNvGrpSpPr/>
          <p:nvPr/>
        </p:nvGrpSpPr>
        <p:grpSpPr>
          <a:xfrm>
            <a:off x="3078882" y="1266632"/>
            <a:ext cx="1036867" cy="665742"/>
            <a:chOff x="3078882" y="1266632"/>
            <a:chExt cx="1036867" cy="665742"/>
          </a:xfrm>
        </p:grpSpPr>
        <p:sp>
          <p:nvSpPr>
            <p:cNvPr id="19"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0"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1" name="组合 20"/>
          <p:cNvGrpSpPr/>
          <p:nvPr/>
        </p:nvGrpSpPr>
        <p:grpSpPr>
          <a:xfrm>
            <a:off x="2599029" y="2603954"/>
            <a:ext cx="1036867" cy="691758"/>
            <a:chOff x="2599029" y="2603954"/>
            <a:chExt cx="1036867" cy="691758"/>
          </a:xfrm>
        </p:grpSpPr>
        <p:sp>
          <p:nvSpPr>
            <p:cNvPr id="22"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3"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4" name="组合 23"/>
          <p:cNvGrpSpPr/>
          <p:nvPr/>
        </p:nvGrpSpPr>
        <p:grpSpPr>
          <a:xfrm>
            <a:off x="3218526" y="3839142"/>
            <a:ext cx="1036867" cy="665742"/>
            <a:chOff x="3218526" y="3839142"/>
            <a:chExt cx="1036867" cy="665742"/>
          </a:xfrm>
        </p:grpSpPr>
        <p:sp>
          <p:nvSpPr>
            <p:cNvPr id="25"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6"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7"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8"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9"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0"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9545999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0-#ppt_w/2"/>
                                          </p:val>
                                        </p:tav>
                                        <p:tav tm="100000">
                                          <p:val>
                                            <p:strVal val="#ppt_x"/>
                                          </p:val>
                                        </p:tav>
                                      </p:tavLst>
                                    </p:anim>
                                    <p:anim calcmode="lin" valueType="num">
                                      <p:cBhvr additive="base">
                                        <p:cTn id="51" dur="500" fill="hold"/>
                                        <p:tgtEl>
                                          <p:spTgt spid="13"/>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0-#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0-#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0-#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0-#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ppt_x"/>
                                          </p:val>
                                        </p:tav>
                                        <p:tav tm="100000">
                                          <p:val>
                                            <p:strVal val="#ppt_x"/>
                                          </p:val>
                                        </p:tav>
                                      </p:tavLst>
                                    </p:anim>
                                    <p:anim calcmode="lin" valueType="num">
                                      <p:cBhvr additive="base">
                                        <p:cTn id="7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P spid="14" grpId="0"/>
      <p:bldP spid="27" grpId="0"/>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Box 19"/>
          <p:cNvSpPr txBox="1"/>
          <p:nvPr/>
        </p:nvSpPr>
        <p:spPr>
          <a:xfrm>
            <a:off x="5076056" y="1599361"/>
            <a:ext cx="2441694" cy="540341"/>
          </a:xfrm>
          <a:prstGeom prst="rect">
            <a:avLst/>
          </a:prstGeom>
          <a:noFill/>
        </p:spPr>
        <p:txBody>
          <a:bodyPr wrap="none" rtlCol="0">
            <a:spAutoFit/>
          </a:bodyPr>
          <a:lstStyle/>
          <a:p>
            <a:pPr>
              <a:lnSpc>
                <a:spcPct val="150000"/>
              </a:lnSpc>
            </a:pPr>
            <a:r>
              <a:rPr lang="zh-CN" altLang="en-US" sz="2200" dirty="0" smtClean="0">
                <a:solidFill>
                  <a:schemeClr val="tx2"/>
                </a:solidFill>
                <a:latin typeface="微软雅黑" pitchFamily="34" charset="-122"/>
                <a:ea typeface="微软雅黑" pitchFamily="34" charset="-122"/>
              </a:rPr>
              <a:t>点击此处添加标题</a:t>
            </a:r>
            <a:endParaRPr lang="zh-CN" altLang="en-US" sz="2200" dirty="0">
              <a:solidFill>
                <a:schemeClr val="tx2"/>
              </a:solidFill>
              <a:latin typeface="微软雅黑" pitchFamily="34" charset="-122"/>
              <a:ea typeface="微软雅黑" pitchFamily="34" charset="-122"/>
            </a:endParaRPr>
          </a:p>
        </p:txBody>
      </p:sp>
      <p:sp>
        <p:nvSpPr>
          <p:cNvPr id="9" name="椭圆 8"/>
          <p:cNvSpPr/>
          <p:nvPr/>
        </p:nvSpPr>
        <p:spPr>
          <a:xfrm>
            <a:off x="1560272" y="1503218"/>
            <a:ext cx="2664296" cy="2664296"/>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flipH="1" flipV="1">
            <a:off x="1722420" y="1665366"/>
            <a:ext cx="2340000" cy="2340000"/>
          </a:xfrm>
          <a:prstGeom prst="arc">
            <a:avLst/>
          </a:prstGeom>
          <a:ln w="1270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22"/>
          <p:cNvSpPr txBox="1"/>
          <p:nvPr/>
        </p:nvSpPr>
        <p:spPr>
          <a:xfrm>
            <a:off x="1818689" y="2511330"/>
            <a:ext cx="2100254" cy="977191"/>
          </a:xfrm>
          <a:prstGeom prst="rect">
            <a:avLst/>
          </a:prstGeom>
          <a:noFill/>
        </p:spPr>
        <p:txBody>
          <a:bodyPr wrap="none" rtlCol="0">
            <a:spAutoFit/>
          </a:bodyPr>
          <a:lstStyle/>
          <a:p>
            <a:pPr algn="ctr"/>
            <a:r>
              <a:rPr lang="zh-CN" altLang="en-US" dirty="0">
                <a:solidFill>
                  <a:srgbClr val="FF767D"/>
                </a:solidFill>
                <a:latin typeface="微软雅黑" pitchFamily="34" charset="-122"/>
                <a:ea typeface="微软雅黑" pitchFamily="34" charset="-122"/>
              </a:rPr>
              <a:t> </a:t>
            </a:r>
            <a:r>
              <a:rPr lang="zh-CN" altLang="en-US" dirty="0" smtClean="0">
                <a:latin typeface="微软雅黑" pitchFamily="34" charset="-122"/>
                <a:ea typeface="微软雅黑" pitchFamily="34" charset="-122"/>
              </a:rPr>
              <a:t>点击此处添加标题</a:t>
            </a:r>
            <a:endParaRPr lang="en-US" altLang="zh-CN" dirty="0" smtClean="0">
              <a:latin typeface="微软雅黑" pitchFamily="34" charset="-122"/>
              <a:ea typeface="微软雅黑" pitchFamily="34" charset="-122"/>
            </a:endParaRPr>
          </a:p>
          <a:p>
            <a:pPr algn="ctr"/>
            <a:r>
              <a:rPr lang="zh-CN" altLang="en-US" sz="1100" dirty="0" smtClean="0">
                <a:solidFill>
                  <a:schemeClr val="accent1"/>
                </a:solidFill>
                <a:latin typeface="微软雅黑" pitchFamily="34" charset="-122"/>
                <a:ea typeface="微软雅黑" pitchFamily="34" charset="-122"/>
              </a:rPr>
              <a:t>点</a:t>
            </a:r>
            <a:r>
              <a:rPr lang="zh-CN" altLang="en-US" sz="1100" dirty="0">
                <a:solidFill>
                  <a:schemeClr val="accent1"/>
                </a:solidFill>
                <a:latin typeface="微软雅黑" pitchFamily="34" charset="-122"/>
                <a:ea typeface="微软雅黑" pitchFamily="34" charset="-122"/>
              </a:rPr>
              <a:t>击此处添加文字内容说明</a:t>
            </a:r>
            <a:endParaRPr lang="en-US" altLang="zh-CN" sz="1100" dirty="0">
              <a:solidFill>
                <a:schemeClr val="accent1"/>
              </a:solidFill>
              <a:latin typeface="微软雅黑" pitchFamily="34" charset="-122"/>
              <a:ea typeface="微软雅黑" pitchFamily="34" charset="-122"/>
            </a:endParaRPr>
          </a:p>
          <a:p>
            <a:pPr algn="ctr">
              <a:lnSpc>
                <a:spcPct val="150000"/>
              </a:lnSpc>
            </a:pPr>
            <a:r>
              <a:rPr lang="zh-CN" altLang="en-US" sz="1000" dirty="0">
                <a:solidFill>
                  <a:schemeClr val="accent1"/>
                </a:solidFill>
                <a:latin typeface="微软雅黑" pitchFamily="34" charset="-122"/>
                <a:ea typeface="微软雅黑" pitchFamily="34" charset="-122"/>
              </a:rPr>
              <a:t>点击此处添加文字内容说明</a:t>
            </a:r>
            <a:endParaRPr lang="en-US" altLang="zh-CN" sz="1000" dirty="0">
              <a:solidFill>
                <a:schemeClr val="accent1"/>
              </a:solidFill>
              <a:latin typeface="微软雅黑" pitchFamily="34" charset="-122"/>
              <a:ea typeface="微软雅黑" pitchFamily="34" charset="-122"/>
            </a:endParaRPr>
          </a:p>
          <a:p>
            <a:pPr algn="ctr">
              <a:lnSpc>
                <a:spcPct val="150000"/>
              </a:lnSpc>
            </a:pPr>
            <a:r>
              <a:rPr lang="zh-CN" altLang="en-US" sz="900" dirty="0">
                <a:solidFill>
                  <a:schemeClr val="accent1"/>
                </a:solidFill>
                <a:latin typeface="微软雅黑" pitchFamily="34" charset="-122"/>
                <a:ea typeface="微软雅黑" pitchFamily="34" charset="-122"/>
              </a:rPr>
              <a:t>点击此处添加文字内容说</a:t>
            </a:r>
            <a:r>
              <a:rPr lang="zh-CN" altLang="en-US" sz="900" dirty="0" smtClean="0">
                <a:solidFill>
                  <a:schemeClr val="accent1"/>
                </a:solidFill>
                <a:latin typeface="微软雅黑" pitchFamily="34" charset="-122"/>
                <a:ea typeface="微软雅黑" pitchFamily="34" charset="-122"/>
              </a:rPr>
              <a:t>明</a:t>
            </a:r>
            <a:endParaRPr lang="zh-CN" altLang="en-US" sz="900" dirty="0">
              <a:solidFill>
                <a:schemeClr val="accent1"/>
              </a:solidFill>
              <a:latin typeface="微软雅黑" pitchFamily="34" charset="-122"/>
              <a:ea typeface="微软雅黑" pitchFamily="34" charset="-122"/>
            </a:endParaRPr>
          </a:p>
        </p:txBody>
      </p:sp>
      <p:grpSp>
        <p:nvGrpSpPr>
          <p:cNvPr id="12" name="组合 11"/>
          <p:cNvGrpSpPr/>
          <p:nvPr/>
        </p:nvGrpSpPr>
        <p:grpSpPr>
          <a:xfrm>
            <a:off x="2555776" y="1801584"/>
            <a:ext cx="676387" cy="676236"/>
            <a:chOff x="5825710" y="2332989"/>
            <a:chExt cx="1663687" cy="1663315"/>
          </a:xfrm>
        </p:grpSpPr>
        <p:sp>
          <p:nvSpPr>
            <p:cNvPr id="13" name="Freeform 6"/>
            <p:cNvSpPr>
              <a:spLocks/>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Oval 7"/>
            <p:cNvSpPr>
              <a:spLocks noChangeArrowheads="1"/>
            </p:cNvSpPr>
            <p:nvPr/>
          </p:nvSpPr>
          <p:spPr bwMode="auto">
            <a:xfrm>
              <a:off x="6155760" y="2665951"/>
              <a:ext cx="1003588" cy="997392"/>
            </a:xfrm>
            <a:prstGeom prst="ellipse">
              <a:avLst/>
            </a:prstGeom>
            <a:solidFill>
              <a:schemeClr val="accent2"/>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15" name="组合 14"/>
          <p:cNvGrpSpPr/>
          <p:nvPr/>
        </p:nvGrpSpPr>
        <p:grpSpPr>
          <a:xfrm>
            <a:off x="741411" y="3572604"/>
            <a:ext cx="1296144" cy="666363"/>
            <a:chOff x="251520" y="3705587"/>
            <a:chExt cx="1296144" cy="666363"/>
          </a:xfrm>
        </p:grpSpPr>
        <p:cxnSp>
          <p:nvCxnSpPr>
            <p:cNvPr id="16" name="直接连接符 15"/>
            <p:cNvCxnSpPr/>
            <p:nvPr/>
          </p:nvCxnSpPr>
          <p:spPr>
            <a:xfrm flipH="1">
              <a:off x="1043608" y="3705587"/>
              <a:ext cx="504056" cy="66636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51520" y="4371950"/>
              <a:ext cx="792088"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18" name="TextBox 42"/>
          <p:cNvSpPr txBox="1"/>
          <p:nvPr/>
        </p:nvSpPr>
        <p:spPr>
          <a:xfrm>
            <a:off x="696176" y="3931745"/>
            <a:ext cx="915635" cy="307777"/>
          </a:xfrm>
          <a:prstGeom prst="rect">
            <a:avLst/>
          </a:prstGeom>
          <a:noFill/>
        </p:spPr>
        <p:txBody>
          <a:bodyPr wrap="none" rtlCol="0">
            <a:spAutoFit/>
          </a:bodyPr>
          <a:lstStyle/>
          <a:p>
            <a:r>
              <a:rPr lang="zh-CN" altLang="en-US" sz="1400" dirty="0" smtClean="0">
                <a:solidFill>
                  <a:schemeClr val="bg2"/>
                </a:solidFill>
                <a:latin typeface="微软雅黑" pitchFamily="34" charset="-122"/>
                <a:ea typeface="微软雅黑" pitchFamily="34" charset="-122"/>
              </a:rPr>
              <a:t>提升</a:t>
            </a:r>
            <a:r>
              <a:rPr lang="en-US" altLang="zh-CN" sz="1400" dirty="0" smtClean="0">
                <a:solidFill>
                  <a:schemeClr val="bg2"/>
                </a:solidFill>
                <a:latin typeface="微软雅黑" pitchFamily="34" charset="-122"/>
                <a:ea typeface="微软雅黑" pitchFamily="34" charset="-122"/>
              </a:rPr>
              <a:t>25%</a:t>
            </a:r>
            <a:endParaRPr lang="zh-CN" altLang="en-US" sz="1400" dirty="0" smtClean="0">
              <a:solidFill>
                <a:schemeClr val="bg2"/>
              </a:solidFill>
              <a:latin typeface="微软雅黑" pitchFamily="34" charset="-122"/>
              <a:ea typeface="微软雅黑" pitchFamily="34" charset="-122"/>
            </a:endParaRPr>
          </a:p>
        </p:txBody>
      </p:sp>
      <p:sp>
        <p:nvSpPr>
          <p:cNvPr id="19" name="TextBox 45"/>
          <p:cNvSpPr txBox="1"/>
          <p:nvPr/>
        </p:nvSpPr>
        <p:spPr>
          <a:xfrm>
            <a:off x="5135456" y="2207642"/>
            <a:ext cx="2676904" cy="1477328"/>
          </a:xfrm>
          <a:prstGeom prst="rect">
            <a:avLst/>
          </a:prstGeom>
          <a:noFill/>
        </p:spPr>
        <p:txBody>
          <a:bodyPr wrap="square" rtlCol="0">
            <a:spAutoFit/>
          </a:bodyPr>
          <a:lstStyle>
            <a:defPPr>
              <a:defRPr lang="zh-CN"/>
            </a:defPPr>
            <a:lvl1pPr>
              <a:lnSpc>
                <a:spcPct val="150000"/>
              </a:lnSpc>
              <a:defRPr sz="1200">
                <a:solidFill>
                  <a:schemeClr val="bg1"/>
                </a:solidFill>
                <a:latin typeface="微软雅黑" pitchFamily="34" charset="-122"/>
                <a:ea typeface="微软雅黑" pitchFamily="34" charset="-122"/>
              </a:defRPr>
            </a:lvl1pPr>
          </a:lstStyle>
          <a:p>
            <a:r>
              <a:rPr lang="zh-CN" altLang="en-US" dirty="0">
                <a:solidFill>
                  <a:schemeClr val="accent1"/>
                </a:solidFill>
              </a:rPr>
              <a:t>此处添加文字说</a:t>
            </a:r>
            <a:r>
              <a:rPr lang="zh-CN" altLang="en-US" dirty="0" smtClean="0">
                <a:solidFill>
                  <a:schemeClr val="accent1"/>
                </a:solidFill>
              </a:rPr>
              <a:t>明</a:t>
            </a:r>
            <a:r>
              <a:rPr lang="zh-CN" altLang="en-US" dirty="0">
                <a:solidFill>
                  <a:schemeClr val="accent1"/>
                </a:solidFill>
              </a:rPr>
              <a:t>此处添加文字说</a:t>
            </a:r>
            <a:r>
              <a:rPr lang="zh-CN" altLang="en-US" dirty="0" smtClean="0">
                <a:solidFill>
                  <a:schemeClr val="accent1"/>
                </a:solidFill>
              </a:rPr>
              <a:t>明</a:t>
            </a:r>
            <a:endParaRPr lang="en-US" altLang="zh-CN" dirty="0" smtClean="0">
              <a:solidFill>
                <a:schemeClr val="accent1"/>
              </a:solidFill>
            </a:endParaRPr>
          </a:p>
          <a:p>
            <a:r>
              <a:rPr lang="zh-CN" altLang="en-US" dirty="0" smtClean="0">
                <a:solidFill>
                  <a:schemeClr val="accent1"/>
                </a:solidFill>
              </a:rPr>
              <a:t>此</a:t>
            </a:r>
            <a:r>
              <a:rPr lang="zh-CN" altLang="en-US" dirty="0">
                <a:solidFill>
                  <a:schemeClr val="accent1"/>
                </a:solidFill>
              </a:rPr>
              <a:t>处添加文字说</a:t>
            </a:r>
            <a:r>
              <a:rPr lang="zh-CN" altLang="en-US" dirty="0" smtClean="0">
                <a:solidFill>
                  <a:schemeClr val="accent1"/>
                </a:solidFill>
              </a:rPr>
              <a:t>明此</a:t>
            </a:r>
            <a:r>
              <a:rPr lang="zh-CN" altLang="en-US" dirty="0">
                <a:solidFill>
                  <a:schemeClr val="accent1"/>
                </a:solidFill>
              </a:rPr>
              <a:t>处添加文字说明</a:t>
            </a:r>
          </a:p>
          <a:p>
            <a:r>
              <a:rPr lang="zh-CN" altLang="en-US" dirty="0">
                <a:solidFill>
                  <a:schemeClr val="accent1"/>
                </a:solidFill>
              </a:rPr>
              <a:t>此处添加文字说</a:t>
            </a:r>
            <a:r>
              <a:rPr lang="zh-CN" altLang="en-US" dirty="0" smtClean="0">
                <a:solidFill>
                  <a:schemeClr val="accent1"/>
                </a:solidFill>
              </a:rPr>
              <a:t>明此</a:t>
            </a:r>
            <a:r>
              <a:rPr lang="zh-CN" altLang="en-US" dirty="0">
                <a:solidFill>
                  <a:schemeClr val="accent1"/>
                </a:solidFill>
              </a:rPr>
              <a:t>处添加文字说明</a:t>
            </a:r>
          </a:p>
          <a:p>
            <a:r>
              <a:rPr lang="zh-CN" altLang="en-US" dirty="0">
                <a:solidFill>
                  <a:schemeClr val="accent1"/>
                </a:solidFill>
              </a:rPr>
              <a:t>此处添加文字说</a:t>
            </a:r>
            <a:r>
              <a:rPr lang="zh-CN" altLang="en-US" dirty="0" smtClean="0">
                <a:solidFill>
                  <a:schemeClr val="accent1"/>
                </a:solidFill>
              </a:rPr>
              <a:t>明此</a:t>
            </a:r>
            <a:r>
              <a:rPr lang="zh-CN" altLang="en-US" dirty="0">
                <a:solidFill>
                  <a:schemeClr val="accent1"/>
                </a:solidFill>
              </a:rPr>
              <a:t>处添加文字说明</a:t>
            </a:r>
          </a:p>
          <a:p>
            <a:r>
              <a:rPr lang="zh-CN" altLang="en-US" dirty="0">
                <a:solidFill>
                  <a:schemeClr val="accent1"/>
                </a:solidFill>
              </a:rPr>
              <a:t>此处添加文字说</a:t>
            </a:r>
            <a:r>
              <a:rPr lang="zh-CN" altLang="en-US" dirty="0" smtClean="0">
                <a:solidFill>
                  <a:schemeClr val="accent1"/>
                </a:solidFill>
              </a:rPr>
              <a:t>明此</a:t>
            </a:r>
            <a:r>
              <a:rPr lang="zh-CN" altLang="en-US" dirty="0">
                <a:solidFill>
                  <a:schemeClr val="accent1"/>
                </a:solidFill>
              </a:rPr>
              <a:t>处添加文字</a:t>
            </a:r>
            <a:r>
              <a:rPr lang="zh-CN" altLang="en-US" dirty="0" smtClean="0">
                <a:solidFill>
                  <a:schemeClr val="accent1"/>
                </a:solidFill>
              </a:rPr>
              <a:t>说明</a:t>
            </a:r>
            <a:endParaRPr lang="zh-CN" altLang="en-US" dirty="0">
              <a:solidFill>
                <a:schemeClr val="accent1"/>
              </a:solidFill>
            </a:endParaRPr>
          </a:p>
        </p:txBody>
      </p:sp>
    </p:spTree>
    <p:extLst>
      <p:ext uri="{BB962C8B-B14F-4D97-AF65-F5344CB8AC3E}">
        <p14:creationId xmlns:p14="http://schemas.microsoft.com/office/powerpoint/2010/main" val="156197614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8" presetClass="emph" presetSubtype="0" fill="hold" nodeType="withEffect">
                                      <p:stCondLst>
                                        <p:cond delay="500"/>
                                      </p:stCondLst>
                                      <p:childTnLst>
                                        <p:animRot by="21600000">
                                          <p:cBhvr>
                                            <p:cTn id="9" dur="8000" fill="hold"/>
                                            <p:tgtEl>
                                              <p:spTgt spid="12"/>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500"/>
                                            <p:tgtEl>
                                              <p:spTgt spid="11"/>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2" fill="hold" nodeType="withEffect">
                                      <p:stCondLst>
                                        <p:cond delay="150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3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8" presetClass="emph" presetSubtype="0" fill="hold" nodeType="withEffect">
                                      <p:stCondLst>
                                        <p:cond delay="500"/>
                                      </p:stCondLst>
                                      <p:childTnLst>
                                        <p:animRot by="21600000">
                                          <p:cBhvr>
                                            <p:cTn id="9" dur="8000" fill="hold"/>
                                            <p:tgtEl>
                                              <p:spTgt spid="12"/>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500"/>
                                            <p:tgtEl>
                                              <p:spTgt spid="11"/>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2" fill="hold" nodeType="withEffect">
                                      <p:stCondLst>
                                        <p:cond delay="150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4"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3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p:bldP spid="18" grpId="0"/>
          <p:bldP spid="1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0" y="1395522"/>
            <a:ext cx="3520533" cy="753139"/>
            <a:chOff x="0" y="1395522"/>
            <a:chExt cx="3520533" cy="753139"/>
          </a:xfrm>
          <a:solidFill>
            <a:srgbClr val="39BDDB"/>
          </a:solidFill>
        </p:grpSpPr>
        <p:sp>
          <p:nvSpPr>
            <p:cNvPr id="9" name="椭圆 8"/>
            <p:cNvSpPr/>
            <p:nvPr/>
          </p:nvSpPr>
          <p:spPr>
            <a:xfrm>
              <a:off x="2767394" y="1395522"/>
              <a:ext cx="753139" cy="7531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2"/>
                  </a:solidFill>
                  <a:latin typeface="微软雅黑" pitchFamily="34" charset="-122"/>
                  <a:ea typeface="微软雅黑" pitchFamily="34" charset="-122"/>
                </a:rPr>
                <a:t>1</a:t>
              </a:r>
              <a:endParaRPr lang="zh-CN" altLang="en-US" sz="2800" dirty="0">
                <a:solidFill>
                  <a:schemeClr val="accent2"/>
                </a:solidFill>
                <a:latin typeface="微软雅黑" pitchFamily="34" charset="-122"/>
                <a:ea typeface="微软雅黑" pitchFamily="34" charset="-122"/>
              </a:endParaRPr>
            </a:p>
          </p:txBody>
        </p:sp>
        <p:sp>
          <p:nvSpPr>
            <p:cNvPr id="10" name="矩形 9"/>
            <p:cNvSpPr/>
            <p:nvPr/>
          </p:nvSpPr>
          <p:spPr>
            <a:xfrm>
              <a:off x="0" y="2102942"/>
              <a:ext cx="314836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11" name="组合 10"/>
          <p:cNvGrpSpPr/>
          <p:nvPr/>
        </p:nvGrpSpPr>
        <p:grpSpPr>
          <a:xfrm>
            <a:off x="1" y="1755562"/>
            <a:ext cx="5129099" cy="753139"/>
            <a:chOff x="1" y="1755562"/>
            <a:chExt cx="5129099" cy="753139"/>
          </a:xfrm>
          <a:solidFill>
            <a:srgbClr val="FAA21C"/>
          </a:solidFill>
        </p:grpSpPr>
        <p:sp>
          <p:nvSpPr>
            <p:cNvPr id="12" name="椭圆 11"/>
            <p:cNvSpPr/>
            <p:nvPr/>
          </p:nvSpPr>
          <p:spPr>
            <a:xfrm>
              <a:off x="4375961" y="1755562"/>
              <a:ext cx="753139" cy="75313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2"/>
                  </a:solidFill>
                  <a:latin typeface="微软雅黑" pitchFamily="34" charset="-122"/>
                  <a:ea typeface="微软雅黑" pitchFamily="34" charset="-122"/>
                </a:rPr>
                <a:t>2</a:t>
              </a:r>
              <a:endParaRPr lang="zh-CN" altLang="en-US" sz="2800" dirty="0">
                <a:solidFill>
                  <a:schemeClr val="accent2"/>
                </a:solidFill>
                <a:latin typeface="微软雅黑" pitchFamily="34" charset="-122"/>
                <a:ea typeface="微软雅黑" pitchFamily="34" charset="-122"/>
              </a:endParaRPr>
            </a:p>
          </p:txBody>
        </p:sp>
        <p:sp>
          <p:nvSpPr>
            <p:cNvPr id="13" name="矩形 12"/>
            <p:cNvSpPr/>
            <p:nvPr/>
          </p:nvSpPr>
          <p:spPr>
            <a:xfrm>
              <a:off x="1" y="2462982"/>
              <a:ext cx="475693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14" name="组合 13"/>
          <p:cNvGrpSpPr/>
          <p:nvPr/>
        </p:nvGrpSpPr>
        <p:grpSpPr>
          <a:xfrm>
            <a:off x="0" y="2154551"/>
            <a:ext cx="6820779" cy="753139"/>
            <a:chOff x="0" y="2154551"/>
            <a:chExt cx="6820779" cy="753139"/>
          </a:xfrm>
          <a:solidFill>
            <a:srgbClr val="1BBA9E"/>
          </a:solidFill>
        </p:grpSpPr>
        <p:sp>
          <p:nvSpPr>
            <p:cNvPr id="15" name="椭圆 14"/>
            <p:cNvSpPr/>
            <p:nvPr/>
          </p:nvSpPr>
          <p:spPr>
            <a:xfrm>
              <a:off x="6067640" y="2154551"/>
              <a:ext cx="753139" cy="75313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2"/>
                  </a:solidFill>
                  <a:latin typeface="微软雅黑" pitchFamily="34" charset="-122"/>
                  <a:ea typeface="微软雅黑" pitchFamily="34" charset="-122"/>
                </a:rPr>
                <a:t>3</a:t>
              </a:r>
              <a:endParaRPr lang="zh-CN" altLang="en-US" sz="2800" dirty="0">
                <a:solidFill>
                  <a:schemeClr val="accent2"/>
                </a:solidFill>
                <a:latin typeface="微软雅黑" pitchFamily="34" charset="-122"/>
                <a:ea typeface="微软雅黑" pitchFamily="34" charset="-122"/>
              </a:endParaRPr>
            </a:p>
          </p:txBody>
        </p:sp>
        <p:sp>
          <p:nvSpPr>
            <p:cNvPr id="16" name="矩形 15"/>
            <p:cNvSpPr/>
            <p:nvPr/>
          </p:nvSpPr>
          <p:spPr>
            <a:xfrm>
              <a:off x="0" y="2861971"/>
              <a:ext cx="6448616"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17" name="组合 16"/>
          <p:cNvGrpSpPr/>
          <p:nvPr/>
        </p:nvGrpSpPr>
        <p:grpSpPr>
          <a:xfrm>
            <a:off x="-6444" y="3260960"/>
            <a:ext cx="5129099" cy="753139"/>
            <a:chOff x="-6444" y="3260960"/>
            <a:chExt cx="5129099" cy="753139"/>
          </a:xfrm>
          <a:solidFill>
            <a:srgbClr val="E55948"/>
          </a:solidFill>
        </p:grpSpPr>
        <p:sp>
          <p:nvSpPr>
            <p:cNvPr id="18" name="椭圆 17"/>
            <p:cNvSpPr/>
            <p:nvPr/>
          </p:nvSpPr>
          <p:spPr>
            <a:xfrm>
              <a:off x="4369516" y="3260960"/>
              <a:ext cx="753139" cy="75313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2"/>
                  </a:solidFill>
                  <a:latin typeface="微软雅黑" pitchFamily="34" charset="-122"/>
                  <a:ea typeface="微软雅黑" pitchFamily="34" charset="-122"/>
                </a:rPr>
                <a:t>4</a:t>
              </a:r>
              <a:endParaRPr lang="zh-CN" altLang="en-US" sz="2800" dirty="0">
                <a:solidFill>
                  <a:schemeClr val="accent2"/>
                </a:solidFill>
                <a:latin typeface="微软雅黑" pitchFamily="34" charset="-122"/>
                <a:ea typeface="微软雅黑" pitchFamily="34" charset="-122"/>
              </a:endParaRPr>
            </a:p>
          </p:txBody>
        </p:sp>
        <p:sp>
          <p:nvSpPr>
            <p:cNvPr id="19" name="矩形 18"/>
            <p:cNvSpPr/>
            <p:nvPr/>
          </p:nvSpPr>
          <p:spPr>
            <a:xfrm>
              <a:off x="-6444" y="3260960"/>
              <a:ext cx="4756936"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20" name="组合 19"/>
          <p:cNvGrpSpPr/>
          <p:nvPr/>
        </p:nvGrpSpPr>
        <p:grpSpPr>
          <a:xfrm>
            <a:off x="1" y="3666719"/>
            <a:ext cx="3520533" cy="753139"/>
            <a:chOff x="1" y="3666719"/>
            <a:chExt cx="3520533" cy="753139"/>
          </a:xfrm>
          <a:solidFill>
            <a:srgbClr val="FAA21C"/>
          </a:solidFill>
        </p:grpSpPr>
        <p:sp>
          <p:nvSpPr>
            <p:cNvPr id="21" name="椭圆 20"/>
            <p:cNvSpPr/>
            <p:nvPr/>
          </p:nvSpPr>
          <p:spPr>
            <a:xfrm>
              <a:off x="2767395" y="3666719"/>
              <a:ext cx="753139" cy="75313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solidFill>
                    <a:schemeClr val="accent2"/>
                  </a:solidFill>
                  <a:latin typeface="微软雅黑" pitchFamily="34" charset="-122"/>
                  <a:ea typeface="微软雅黑" pitchFamily="34" charset="-122"/>
                </a:rPr>
                <a:t>5</a:t>
              </a:r>
              <a:endParaRPr lang="zh-CN" altLang="en-US" sz="2800" dirty="0">
                <a:solidFill>
                  <a:schemeClr val="accent2"/>
                </a:solidFill>
                <a:latin typeface="微软雅黑" pitchFamily="34" charset="-122"/>
                <a:ea typeface="微软雅黑" pitchFamily="34" charset="-122"/>
              </a:endParaRPr>
            </a:p>
          </p:txBody>
        </p:sp>
        <p:sp>
          <p:nvSpPr>
            <p:cNvPr id="22" name="矩形 21"/>
            <p:cNvSpPr/>
            <p:nvPr/>
          </p:nvSpPr>
          <p:spPr>
            <a:xfrm>
              <a:off x="1" y="3666719"/>
              <a:ext cx="3148369"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23" name="TextBox 3"/>
          <p:cNvSpPr txBox="1"/>
          <p:nvPr/>
        </p:nvSpPr>
        <p:spPr>
          <a:xfrm>
            <a:off x="3320956" y="963474"/>
            <a:ext cx="1441420" cy="600164"/>
          </a:xfrm>
          <a:prstGeom prst="rect">
            <a:avLst/>
          </a:prstGeom>
          <a:noFill/>
        </p:spPr>
        <p:txBody>
          <a:bodyPr wrap="none" rtlCol="0">
            <a:spAutoFit/>
          </a:bodyPr>
          <a:lstStyle/>
          <a:p>
            <a:r>
              <a:rPr lang="zh-CN" altLang="en-US" sz="1400" dirty="0" smtClean="0">
                <a:solidFill>
                  <a:schemeClr val="bg1"/>
                </a:solidFill>
                <a:latin typeface="微软雅黑" pitchFamily="34" charset="-122"/>
                <a:ea typeface="微软雅黑" pitchFamily="34" charset="-122"/>
              </a:rPr>
              <a:t>标题文字内容</a:t>
            </a:r>
            <a:endParaRPr lang="en-US" altLang="zh-CN" sz="1400" dirty="0" smtClean="0">
              <a:solidFill>
                <a:schemeClr val="bg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4" name="TextBox 62"/>
          <p:cNvSpPr txBox="1"/>
          <p:nvPr/>
        </p:nvSpPr>
        <p:spPr>
          <a:xfrm>
            <a:off x="5129100" y="1410405"/>
            <a:ext cx="1402948" cy="600164"/>
          </a:xfrm>
          <a:prstGeom prst="rect">
            <a:avLst/>
          </a:prstGeom>
          <a:noFill/>
        </p:spPr>
        <p:txBody>
          <a:bodyPr wrap="none" rtlCol="0">
            <a:spAutoFit/>
          </a:bodyPr>
          <a:lstStyle/>
          <a:p>
            <a:r>
              <a:rPr lang="zh-CN" altLang="en-US" sz="1400" dirty="0">
                <a:latin typeface="微软雅黑" pitchFamily="34" charset="-122"/>
                <a:ea typeface="微软雅黑" pitchFamily="34" charset="-122"/>
              </a:rPr>
              <a:t>标题文字内容</a:t>
            </a:r>
            <a:endParaRPr lang="en-US" altLang="zh-CN" sz="1400" dirty="0">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5" name="TextBox 63"/>
          <p:cNvSpPr txBox="1"/>
          <p:nvPr/>
        </p:nvSpPr>
        <p:spPr>
          <a:xfrm>
            <a:off x="6841582" y="2231038"/>
            <a:ext cx="1402948" cy="600164"/>
          </a:xfrm>
          <a:prstGeom prst="rect">
            <a:avLst/>
          </a:prstGeom>
          <a:noFill/>
        </p:spPr>
        <p:txBody>
          <a:bodyPr wrap="none" rtlCol="0">
            <a:spAutoFit/>
          </a:bodyPr>
          <a:lstStyle/>
          <a:p>
            <a:r>
              <a:rPr lang="zh-CN" altLang="en-US" sz="1400" dirty="0">
                <a:solidFill>
                  <a:schemeClr val="bg2"/>
                </a:solidFill>
                <a:latin typeface="微软雅黑" pitchFamily="34" charset="-122"/>
                <a:ea typeface="微软雅黑" pitchFamily="34" charset="-122"/>
              </a:rPr>
              <a:t>标题文字内容</a:t>
            </a:r>
            <a:endParaRPr lang="en-US" altLang="zh-CN" sz="1400" dirty="0">
              <a:solidFill>
                <a:schemeClr val="bg2"/>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6" name="TextBox 64"/>
          <p:cNvSpPr txBox="1"/>
          <p:nvPr/>
        </p:nvSpPr>
        <p:spPr>
          <a:xfrm>
            <a:off x="5129100" y="3306679"/>
            <a:ext cx="1402948" cy="600164"/>
          </a:xfrm>
          <a:prstGeom prst="rect">
            <a:avLst/>
          </a:prstGeom>
          <a:noFill/>
        </p:spPr>
        <p:txBody>
          <a:bodyPr wrap="none" rtlCol="0">
            <a:spAutoFit/>
          </a:bodyPr>
          <a:lstStyle/>
          <a:p>
            <a:r>
              <a:rPr lang="zh-CN" altLang="en-US" sz="1400" dirty="0">
                <a:solidFill>
                  <a:schemeClr val="tx2"/>
                </a:solidFill>
                <a:latin typeface="微软雅黑" pitchFamily="34" charset="-122"/>
                <a:ea typeface="微软雅黑" pitchFamily="34" charset="-122"/>
              </a:rPr>
              <a:t>标题文字内容</a:t>
            </a:r>
            <a:endParaRPr lang="en-US" altLang="zh-CN" sz="1400" dirty="0">
              <a:solidFill>
                <a:schemeClr val="tx2"/>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
        <p:nvSpPr>
          <p:cNvPr id="27" name="TextBox 65"/>
          <p:cNvSpPr txBox="1"/>
          <p:nvPr/>
        </p:nvSpPr>
        <p:spPr>
          <a:xfrm>
            <a:off x="3419872" y="4275842"/>
            <a:ext cx="1402948" cy="600164"/>
          </a:xfrm>
          <a:prstGeom prst="rect">
            <a:avLst/>
          </a:prstGeom>
          <a:noFill/>
        </p:spPr>
        <p:txBody>
          <a:bodyPr wrap="none" rtlCol="0">
            <a:spAutoFit/>
          </a:bodyPr>
          <a:lstStyle/>
          <a:p>
            <a:r>
              <a:rPr lang="zh-CN" altLang="en-US" sz="1400" dirty="0">
                <a:latin typeface="微软雅黑" pitchFamily="34" charset="-122"/>
                <a:ea typeface="微软雅黑" pitchFamily="34" charset="-122"/>
              </a:rPr>
              <a:t>标题文字内容</a:t>
            </a:r>
            <a:endParaRPr lang="en-US" altLang="zh-CN" sz="1400" dirty="0">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点击此处添加文字说明</a:t>
            </a:r>
            <a:endParaRPr lang="en-US" altLang="zh-CN" sz="950" dirty="0" smtClean="0">
              <a:solidFill>
                <a:schemeClr val="accent1"/>
              </a:solidFill>
              <a:latin typeface="微软雅黑" pitchFamily="34" charset="-122"/>
              <a:ea typeface="微软雅黑" pitchFamily="34" charset="-122"/>
            </a:endParaRPr>
          </a:p>
          <a:p>
            <a:r>
              <a:rPr lang="zh-CN" altLang="en-US" sz="950" dirty="0" smtClean="0">
                <a:solidFill>
                  <a:schemeClr val="accent1"/>
                </a:solidFill>
                <a:latin typeface="微软雅黑" pitchFamily="34" charset="-122"/>
                <a:ea typeface="微软雅黑" pitchFamily="34" charset="-122"/>
              </a:rPr>
              <a:t>点</a:t>
            </a:r>
            <a:r>
              <a:rPr lang="zh-CN" altLang="en-US" sz="950" dirty="0">
                <a:solidFill>
                  <a:schemeClr val="accent1"/>
                </a:solidFill>
                <a:latin typeface="微软雅黑" pitchFamily="34" charset="-122"/>
                <a:ea typeface="微软雅黑" pitchFamily="34" charset="-122"/>
              </a:rPr>
              <a:t>击此处添加文字说</a:t>
            </a:r>
            <a:r>
              <a:rPr lang="zh-CN" altLang="en-US" sz="950" dirty="0" smtClean="0">
                <a:solidFill>
                  <a:schemeClr val="accent1"/>
                </a:solidFill>
                <a:latin typeface="微软雅黑" pitchFamily="34" charset="-122"/>
                <a:ea typeface="微软雅黑" pitchFamily="34" charset="-122"/>
              </a:rPr>
              <a:t>明</a:t>
            </a:r>
          </a:p>
        </p:txBody>
      </p:sp>
    </p:spTree>
    <p:extLst>
      <p:ext uri="{BB962C8B-B14F-4D97-AF65-F5344CB8AC3E}">
        <p14:creationId xmlns:p14="http://schemas.microsoft.com/office/powerpoint/2010/main" val="83882436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5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30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1+#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32611"/>
            <a:ext cx="9144000" cy="1687068"/>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0538"/>
            <a:ext cx="1357887" cy="157734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8064" y="195486"/>
            <a:ext cx="3483871" cy="4910338"/>
          </a:xfrm>
          <a:prstGeom prst="rect">
            <a:avLst/>
          </a:prstGeom>
        </p:spPr>
      </p:pic>
      <p:sp>
        <p:nvSpPr>
          <p:cNvPr id="6" name="Text Box 2"/>
          <p:cNvSpPr txBox="1">
            <a:spLocks noChangeArrowheads="1"/>
          </p:cNvSpPr>
          <p:nvPr/>
        </p:nvSpPr>
        <p:spPr bwMode="auto">
          <a:xfrm>
            <a:off x="99422" y="1779662"/>
            <a:ext cx="5840730" cy="769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4300" b="1" baseline="0" dirty="0" smtClean="0">
                <a:solidFill>
                  <a:srgbClr val="434B6A"/>
                </a:solidFill>
                <a:latin typeface="微软雅黑" panose="020B0503020204020204" pitchFamily="34" charset="-122"/>
                <a:ea typeface="微软雅黑" panose="020B0503020204020204" pitchFamily="34" charset="-122"/>
              </a:rPr>
              <a:t>谢谢下载观看亲</a:t>
            </a:r>
            <a:endParaRPr lang="zh-CN" altLang="en-US" sz="4300" b="1" baseline="0" dirty="0">
              <a:solidFill>
                <a:srgbClr val="434B6A"/>
              </a:solidFill>
              <a:latin typeface="微软雅黑" panose="020B0503020204020204" pitchFamily="34" charset="-122"/>
              <a:ea typeface="微软雅黑" panose="020B0503020204020204" pitchFamily="34" charset="-122"/>
            </a:endParaRPr>
          </a:p>
        </p:txBody>
      </p:sp>
      <p:sp>
        <p:nvSpPr>
          <p:cNvPr id="7" name="Text Box 2"/>
          <p:cNvSpPr txBox="1">
            <a:spLocks noChangeArrowheads="1"/>
          </p:cNvSpPr>
          <p:nvPr/>
        </p:nvSpPr>
        <p:spPr bwMode="auto">
          <a:xfrm>
            <a:off x="99422" y="2563221"/>
            <a:ext cx="5840730" cy="32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en-US" altLang="zh-CN" sz="1500" baseline="0" dirty="0">
                <a:solidFill>
                  <a:srgbClr val="434B6A"/>
                </a:solidFill>
                <a:latin typeface="微软雅黑" panose="020B0503020204020204" pitchFamily="34" charset="-122"/>
                <a:ea typeface="微软雅黑" panose="020B0503020204020204" pitchFamily="34" charset="-122"/>
              </a:rPr>
              <a:t>——</a:t>
            </a:r>
            <a:r>
              <a:rPr lang="zh-CN" altLang="en-US" sz="1500" baseline="0" dirty="0" smtClean="0">
                <a:solidFill>
                  <a:srgbClr val="434B6A"/>
                </a:solidFill>
                <a:latin typeface="微软雅黑" panose="020B0503020204020204" pitchFamily="34" charset="-122"/>
                <a:ea typeface="微软雅黑" panose="020B0503020204020204" pitchFamily="34" charset="-122"/>
              </a:rPr>
              <a:t>适合民族风格等</a:t>
            </a:r>
            <a:r>
              <a:rPr lang="en-US" altLang="zh-CN" sz="1500" baseline="0" dirty="0">
                <a:solidFill>
                  <a:srgbClr val="434B6A"/>
                </a:solidFill>
                <a:latin typeface="微软雅黑" panose="020B0503020204020204" pitchFamily="34" charset="-122"/>
                <a:ea typeface="微软雅黑" panose="020B0503020204020204" pitchFamily="34" charset="-122"/>
              </a:rPr>
              <a:t>PPT</a:t>
            </a:r>
            <a:r>
              <a:rPr lang="zh-CN" altLang="en-US" sz="1500" baseline="0" dirty="0">
                <a:solidFill>
                  <a:srgbClr val="434B6A"/>
                </a:solidFill>
                <a:latin typeface="微软雅黑" panose="020B0503020204020204" pitchFamily="34" charset="-122"/>
                <a:ea typeface="微软雅黑" panose="020B0503020204020204" pitchFamily="34" charset="-122"/>
              </a:rPr>
              <a:t>幻灯演讲</a:t>
            </a:r>
            <a:r>
              <a:rPr lang="en-US" altLang="zh-CN" sz="1500" baseline="0" dirty="0">
                <a:solidFill>
                  <a:srgbClr val="434B6A"/>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additive="base">
                                        <p:cTn id="30"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723200" y="1371601"/>
            <a:ext cx="2253343" cy="1578428"/>
          </a:xfrm>
          <a:prstGeom prst="rect">
            <a:avLst/>
          </a:prstGeom>
          <a:blipFill>
            <a:blip r:embed="rId3"/>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9" name="矩形 8"/>
          <p:cNvSpPr/>
          <p:nvPr/>
        </p:nvSpPr>
        <p:spPr>
          <a:xfrm>
            <a:off x="3480358" y="1371601"/>
            <a:ext cx="2253343" cy="1578428"/>
          </a:xfrm>
          <a:prstGeom prst="rect">
            <a:avLst/>
          </a:prstGeom>
          <a:blipFill>
            <a:blip r:embed="rId4"/>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矩形 9"/>
          <p:cNvSpPr/>
          <p:nvPr/>
        </p:nvSpPr>
        <p:spPr>
          <a:xfrm>
            <a:off x="6237516" y="1371601"/>
            <a:ext cx="2253343" cy="1578428"/>
          </a:xfrm>
          <a:prstGeom prst="rect">
            <a:avLst/>
          </a:prstGeom>
          <a:blipFill>
            <a:blip r:embed="rId5"/>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11" name="组合 10"/>
          <p:cNvGrpSpPr/>
          <p:nvPr/>
        </p:nvGrpSpPr>
        <p:grpSpPr>
          <a:xfrm>
            <a:off x="3480358" y="3038414"/>
            <a:ext cx="1902830" cy="1161000"/>
            <a:chOff x="4640476" y="4051218"/>
            <a:chExt cx="2537107" cy="1548000"/>
          </a:xfrm>
        </p:grpSpPr>
        <p:sp>
          <p:nvSpPr>
            <p:cNvPr id="12" name="矩形 11"/>
            <p:cNvSpPr/>
            <p:nvPr/>
          </p:nvSpPr>
          <p:spPr>
            <a:xfrm>
              <a:off x="4640476" y="4051218"/>
              <a:ext cx="72000" cy="154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3" name="矩形 12"/>
            <p:cNvSpPr/>
            <p:nvPr/>
          </p:nvSpPr>
          <p:spPr>
            <a:xfrm>
              <a:off x="4948309" y="4616983"/>
              <a:ext cx="2229274" cy="898708"/>
            </a:xfrm>
            <a:prstGeom prst="rect">
              <a:avLst/>
            </a:prstGeom>
            <a:noFill/>
          </p:spPr>
          <p:txBody>
            <a:bodyPr wrap="square" rtlCol="0">
              <a:spAutoFit/>
            </a:bodyPr>
            <a:lstStyle/>
            <a:p>
              <a:pPr algn="just">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sp>
          <p:nvSpPr>
            <p:cNvPr id="14" name="文本框 13"/>
            <p:cNvSpPr txBox="1"/>
            <p:nvPr/>
          </p:nvSpPr>
          <p:spPr>
            <a:xfrm>
              <a:off x="4948309" y="4186922"/>
              <a:ext cx="1909694" cy="33094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请输入标题</a:t>
              </a:r>
            </a:p>
          </p:txBody>
        </p:sp>
      </p:grpSp>
      <p:grpSp>
        <p:nvGrpSpPr>
          <p:cNvPr id="15" name="组合 14"/>
          <p:cNvGrpSpPr/>
          <p:nvPr/>
        </p:nvGrpSpPr>
        <p:grpSpPr>
          <a:xfrm>
            <a:off x="723200" y="3038414"/>
            <a:ext cx="1897171" cy="1161000"/>
            <a:chOff x="964266" y="4051218"/>
            <a:chExt cx="2529561" cy="1548000"/>
          </a:xfrm>
        </p:grpSpPr>
        <p:sp>
          <p:nvSpPr>
            <p:cNvPr id="16" name="矩形 15"/>
            <p:cNvSpPr/>
            <p:nvPr/>
          </p:nvSpPr>
          <p:spPr>
            <a:xfrm>
              <a:off x="964266" y="4051218"/>
              <a:ext cx="72000" cy="15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7" name="矩形 16"/>
            <p:cNvSpPr/>
            <p:nvPr/>
          </p:nvSpPr>
          <p:spPr>
            <a:xfrm>
              <a:off x="1264554" y="4616983"/>
              <a:ext cx="2229273" cy="898708"/>
            </a:xfrm>
            <a:prstGeom prst="rect">
              <a:avLst/>
            </a:prstGeom>
            <a:noFill/>
          </p:spPr>
          <p:txBody>
            <a:bodyPr wrap="square" rtlCol="0">
              <a:spAutoFit/>
            </a:bodyPr>
            <a:lstStyle/>
            <a:p>
              <a:pPr algn="just">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sp>
          <p:nvSpPr>
            <p:cNvPr id="18" name="文本框 17"/>
            <p:cNvSpPr txBox="1"/>
            <p:nvPr/>
          </p:nvSpPr>
          <p:spPr>
            <a:xfrm>
              <a:off x="1264554" y="4186922"/>
              <a:ext cx="1909694" cy="33094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请输入标题</a:t>
              </a:r>
            </a:p>
          </p:txBody>
        </p:sp>
      </p:grpSp>
      <p:grpSp>
        <p:nvGrpSpPr>
          <p:cNvPr id="19" name="组合 18"/>
          <p:cNvGrpSpPr/>
          <p:nvPr/>
        </p:nvGrpSpPr>
        <p:grpSpPr>
          <a:xfrm>
            <a:off x="6237516" y="3038414"/>
            <a:ext cx="1902830" cy="1161000"/>
            <a:chOff x="8316687" y="4051218"/>
            <a:chExt cx="2537107" cy="1548000"/>
          </a:xfrm>
        </p:grpSpPr>
        <p:sp>
          <p:nvSpPr>
            <p:cNvPr id="20" name="矩形 19"/>
            <p:cNvSpPr/>
            <p:nvPr/>
          </p:nvSpPr>
          <p:spPr>
            <a:xfrm>
              <a:off x="8316687" y="4051218"/>
              <a:ext cx="72000" cy="15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1" name="矩形 20"/>
            <p:cNvSpPr/>
            <p:nvPr/>
          </p:nvSpPr>
          <p:spPr>
            <a:xfrm>
              <a:off x="8624520" y="4616983"/>
              <a:ext cx="2229274" cy="898708"/>
            </a:xfrm>
            <a:prstGeom prst="rect">
              <a:avLst/>
            </a:prstGeom>
            <a:noFill/>
          </p:spPr>
          <p:txBody>
            <a:bodyPr wrap="square" rtlCol="0">
              <a:spAutoFit/>
            </a:bodyPr>
            <a:lstStyle/>
            <a:p>
              <a:pPr algn="just">
                <a:lnSpc>
                  <a:spcPct val="120000"/>
                </a:lnSpc>
              </a:pPr>
              <a:r>
                <a:rPr lang="zh-CN" altLang="en-US" sz="1050" dirty="0">
                  <a:solidFill>
                    <a:schemeClr val="accent1"/>
                  </a:solidFill>
                  <a:latin typeface="微软雅黑" panose="020B0503020204020204" pitchFamily="34" charset="-122"/>
                  <a:ea typeface="微软雅黑" panose="020B0503020204020204" pitchFamily="34" charset="-122"/>
                </a:rPr>
                <a:t>基于演示设计的一站式在线演示、素材销售、服务交易系统。</a:t>
              </a:r>
            </a:p>
          </p:txBody>
        </p:sp>
        <p:sp>
          <p:nvSpPr>
            <p:cNvPr id="22" name="文本框 21"/>
            <p:cNvSpPr txBox="1"/>
            <p:nvPr/>
          </p:nvSpPr>
          <p:spPr>
            <a:xfrm>
              <a:off x="8624520" y="4186922"/>
              <a:ext cx="1909694" cy="33094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请输入标题</a:t>
              </a:r>
            </a:p>
          </p:txBody>
        </p:sp>
      </p:grpSp>
    </p:spTree>
    <p:extLst>
      <p:ext uri="{BB962C8B-B14F-4D97-AF65-F5344CB8AC3E}">
        <p14:creationId xmlns:p14="http://schemas.microsoft.com/office/powerpoint/2010/main" val="1579051060"/>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18" presetClass="entr" presetSubtype="12" fill="hold" nodeType="withEffect">
                                  <p:stCondLst>
                                    <p:cond delay="600"/>
                                  </p:stCondLst>
                                  <p:childTnLst>
                                    <p:set>
                                      <p:cBhvr>
                                        <p:cTn id="23" dur="1" fill="hold">
                                          <p:stCondLst>
                                            <p:cond delay="0"/>
                                          </p:stCondLst>
                                        </p:cTn>
                                        <p:tgtEl>
                                          <p:spTgt spid="19"/>
                                        </p:tgtEl>
                                        <p:attrNameLst>
                                          <p:attrName>style.visibility</p:attrName>
                                        </p:attrNameLst>
                                      </p:cBhvr>
                                      <p:to>
                                        <p:strVal val="visible"/>
                                      </p:to>
                                    </p:set>
                                    <p:animEffect transition="in" filter="strips(downLeft)">
                                      <p:cBhvr>
                                        <p:cTn id="24" dur="400"/>
                                        <p:tgtEl>
                                          <p:spTgt spid="19"/>
                                        </p:tgtEl>
                                      </p:cBhvr>
                                    </p:animEffect>
                                  </p:childTnLst>
                                </p:cTn>
                              </p:par>
                              <p:par>
                                <p:cTn id="25" presetID="18" presetClass="entr" presetSubtype="12" fill="hold" nodeType="withEffect">
                                  <p:stCondLst>
                                    <p:cond delay="600"/>
                                  </p:stCondLst>
                                  <p:childTnLst>
                                    <p:set>
                                      <p:cBhvr>
                                        <p:cTn id="26" dur="1" fill="hold">
                                          <p:stCondLst>
                                            <p:cond delay="0"/>
                                          </p:stCondLst>
                                        </p:cTn>
                                        <p:tgtEl>
                                          <p:spTgt spid="15"/>
                                        </p:tgtEl>
                                        <p:attrNameLst>
                                          <p:attrName>style.visibility</p:attrName>
                                        </p:attrNameLst>
                                      </p:cBhvr>
                                      <p:to>
                                        <p:strVal val="visible"/>
                                      </p:to>
                                    </p:set>
                                    <p:animEffect transition="in" filter="strips(downLeft)">
                                      <p:cBhvr>
                                        <p:cTn id="27" dur="400"/>
                                        <p:tgtEl>
                                          <p:spTgt spid="15"/>
                                        </p:tgtEl>
                                      </p:cBhvr>
                                    </p:animEffect>
                                  </p:childTnLst>
                                </p:cTn>
                              </p:par>
                              <p:par>
                                <p:cTn id="28" presetID="18" presetClass="entr" presetSubtype="12" fill="hold" nodeType="withEffect">
                                  <p:stCondLst>
                                    <p:cond delay="600"/>
                                  </p:stCondLst>
                                  <p:childTnLst>
                                    <p:set>
                                      <p:cBhvr>
                                        <p:cTn id="29" dur="1" fill="hold">
                                          <p:stCondLst>
                                            <p:cond delay="0"/>
                                          </p:stCondLst>
                                        </p:cTn>
                                        <p:tgtEl>
                                          <p:spTgt spid="11"/>
                                        </p:tgtEl>
                                        <p:attrNameLst>
                                          <p:attrName>style.visibility</p:attrName>
                                        </p:attrNameLst>
                                      </p:cBhvr>
                                      <p:to>
                                        <p:strVal val="visible"/>
                                      </p:to>
                                    </p:set>
                                    <p:animEffect transition="in" filter="strips(downLeft)">
                                      <p:cBhvr>
                                        <p:cTn id="30"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995936" y="1254532"/>
            <a:ext cx="4104456" cy="332508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13"/>
          <p:cNvGrpSpPr>
            <a:grpSpLocks/>
          </p:cNvGrpSpPr>
          <p:nvPr/>
        </p:nvGrpSpPr>
        <p:grpSpPr bwMode="auto">
          <a:xfrm>
            <a:off x="1033462" y="1282303"/>
            <a:ext cx="2758679" cy="346249"/>
            <a:chOff x="0" y="0"/>
            <a:chExt cx="3240360" cy="346442"/>
          </a:xfrm>
        </p:grpSpPr>
        <p:sp>
          <p:nvSpPr>
            <p:cNvPr id="10"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12"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a:grpSpLocks/>
          </p:cNvGrpSpPr>
          <p:nvPr/>
        </p:nvGrpSpPr>
        <p:grpSpPr bwMode="auto">
          <a:xfrm>
            <a:off x="1033462" y="2530078"/>
            <a:ext cx="2758679" cy="346249"/>
            <a:chOff x="0" y="0"/>
            <a:chExt cx="3240360" cy="346442"/>
          </a:xfrm>
        </p:grpSpPr>
        <p:sp>
          <p:nvSpPr>
            <p:cNvPr id="14"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16"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a:grpSpLocks/>
          </p:cNvGrpSpPr>
          <p:nvPr/>
        </p:nvGrpSpPr>
        <p:grpSpPr bwMode="auto">
          <a:xfrm>
            <a:off x="1033462" y="3581400"/>
            <a:ext cx="2758679" cy="346249"/>
            <a:chOff x="0" y="0"/>
            <a:chExt cx="3240360" cy="346442"/>
          </a:xfrm>
        </p:grpSpPr>
        <p:sp>
          <p:nvSpPr>
            <p:cNvPr id="18"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20"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3371565476"/>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ppt_x</p:attrName>
                                        </p:attrNameLst>
                                      </p:cBhvr>
                                      <p:tavLst>
                                        <p:tav tm="0">
                                          <p:val>
                                            <p:strVal val="1+#ppt_w/2"/>
                                          </p:val>
                                        </p:tav>
                                        <p:tav tm="100000">
                                          <p:val>
                                            <p:strVal val="#ppt_x"/>
                                          </p:val>
                                        </p:tav>
                                      </p:tavLst>
                                    </p:anim>
                                    <p:anim calcmode="lin" valueType="num">
                                      <p:cBhvr>
                                        <p:cTn id="12" dur="7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750" fill="hold"/>
                                        <p:tgtEl>
                                          <p:spTgt spid="13"/>
                                        </p:tgtEl>
                                        <p:attrNameLst>
                                          <p:attrName>ppt_x</p:attrName>
                                        </p:attrNameLst>
                                      </p:cBhvr>
                                      <p:tavLst>
                                        <p:tav tm="0">
                                          <p:val>
                                            <p:strVal val="1+#ppt_w/2"/>
                                          </p:val>
                                        </p:tav>
                                        <p:tav tm="100000">
                                          <p:val>
                                            <p:strVal val="#ppt_x"/>
                                          </p:val>
                                        </p:tav>
                                      </p:tavLst>
                                    </p:anim>
                                    <p:anim calcmode="lin" valueType="num">
                                      <p:cBhvr>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ppt_x</p:attrName>
                                        </p:attrNameLst>
                                      </p:cBhvr>
                                      <p:tavLst>
                                        <p:tav tm="0">
                                          <p:val>
                                            <p:strVal val="1+#ppt_w/2"/>
                                          </p:val>
                                        </p:tav>
                                        <p:tav tm="100000">
                                          <p:val>
                                            <p:strVal val="#ppt_x"/>
                                          </p:val>
                                        </p:tav>
                                      </p:tavLst>
                                    </p:anim>
                                    <p:anim calcmode="lin" valueType="num">
                                      <p:cBhvr>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12"/>
                                        </p:tgtEl>
                                        <p:attrNameLst>
                                          <p:attrName>style.visibility</p:attrName>
                                        </p:attrNameLst>
                                      </p:cBhvr>
                                      <p:to>
                                        <p:strVal val="visible"/>
                                      </p:to>
                                    </p:set>
                                    <p:animEffect>
                                      <p:cBhvr>
                                        <p:cTn id="24" dur="750"/>
                                        <p:tgtEl>
                                          <p:spTgt spid="12"/>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p:cBhvr>
                                        <p:cTn id="28" dur="500"/>
                                        <p:tgtEl>
                                          <p:spTgt spid="16"/>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bldLvl="0" autoUpdateAnimBg="0"/>
      <p:bldP spid="16" grpId="0" bldLvl="0" autoUpdateAnimBg="0"/>
      <p:bldP spid="20"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421311" y="3182518"/>
            <a:ext cx="1447553" cy="10050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矩形 8"/>
          <p:cNvSpPr/>
          <p:nvPr/>
        </p:nvSpPr>
        <p:spPr>
          <a:xfrm>
            <a:off x="5355183" y="1590994"/>
            <a:ext cx="1497425" cy="1005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矩形 9"/>
          <p:cNvSpPr/>
          <p:nvPr/>
        </p:nvSpPr>
        <p:spPr>
          <a:xfrm>
            <a:off x="5286603" y="1533846"/>
            <a:ext cx="1497425" cy="99878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59950" y="3113887"/>
            <a:ext cx="1415020" cy="99498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77595" y="1537654"/>
            <a:ext cx="3637752" cy="998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3" name="TextBox 47"/>
          <p:cNvSpPr txBox="1"/>
          <p:nvPr/>
        </p:nvSpPr>
        <p:spPr>
          <a:xfrm>
            <a:off x="1199715" y="1698629"/>
            <a:ext cx="3390672" cy="707886"/>
          </a:xfrm>
          <a:prstGeom prst="rect">
            <a:avLst/>
          </a:prstGeom>
          <a:noFill/>
          <a:ln>
            <a:noFill/>
          </a:ln>
        </p:spPr>
        <p:txBody>
          <a:bodyPr wrap="none" rtlCol="0">
            <a:spAutoFit/>
          </a:bodyPr>
          <a:lstStyle/>
          <a:p>
            <a:r>
              <a:rPr lang="zh-CN" altLang="en-US" sz="1000" dirty="0" smtClean="0">
                <a:solidFill>
                  <a:schemeClr val="accent2"/>
                </a:solidFill>
                <a:latin typeface="微软雅黑" panose="020B0503020204020204" pitchFamily="34" charset="-122"/>
                <a:ea typeface="微软雅黑" panose="020B0503020204020204" pitchFamily="34" charset="-122"/>
              </a:rPr>
              <a:t>点击添加文字内容，内容简要详尽，言简意赅叙述内容概</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要。点击</a:t>
            </a:r>
            <a:r>
              <a:rPr lang="zh-CN" altLang="en-US" sz="1000" dirty="0">
                <a:solidFill>
                  <a:schemeClr val="accent2"/>
                </a:solidFill>
                <a:latin typeface="微软雅黑" panose="020B0503020204020204" pitchFamily="34" charset="-122"/>
                <a:ea typeface="微软雅黑" panose="020B0503020204020204" pitchFamily="34" charset="-122"/>
              </a:rPr>
              <a:t>添加文字内容，内容简要详尽，言简意赅叙述</a:t>
            </a:r>
            <a:r>
              <a:rPr lang="zh-CN" altLang="en-US" sz="1000" dirty="0" smtClean="0">
                <a:solidFill>
                  <a:schemeClr val="accent2"/>
                </a:solidFill>
                <a:latin typeface="微软雅黑" panose="020B0503020204020204" pitchFamily="34" charset="-122"/>
                <a:ea typeface="微软雅黑" panose="020B0503020204020204" pitchFamily="34" charset="-122"/>
              </a:rPr>
              <a:t>内</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容</a:t>
            </a:r>
            <a:r>
              <a:rPr lang="zh-CN" altLang="en-US" sz="1000" dirty="0">
                <a:solidFill>
                  <a:schemeClr val="accent2"/>
                </a:solidFill>
                <a:latin typeface="微软雅黑" panose="020B0503020204020204" pitchFamily="34" charset="-122"/>
                <a:ea typeface="微软雅黑" panose="020B0503020204020204" pitchFamily="34" charset="-122"/>
              </a:rPr>
              <a:t>概要</a:t>
            </a:r>
            <a:r>
              <a:rPr lang="zh-CN" altLang="en-US" sz="1000" dirty="0" smtClean="0">
                <a:solidFill>
                  <a:schemeClr val="accent2"/>
                </a:solidFill>
                <a:latin typeface="微软雅黑" panose="020B0503020204020204" pitchFamily="34" charset="-122"/>
                <a:ea typeface="微软雅黑" panose="020B0503020204020204" pitchFamily="34" charset="-122"/>
              </a:rPr>
              <a:t>。点击</a:t>
            </a:r>
            <a:r>
              <a:rPr lang="zh-CN" altLang="en-US" sz="1000" dirty="0">
                <a:solidFill>
                  <a:schemeClr val="accent2"/>
                </a:solidFill>
                <a:latin typeface="微软雅黑" panose="020B0503020204020204" pitchFamily="34" charset="-122"/>
                <a:ea typeface="微软雅黑" panose="020B0503020204020204" pitchFamily="34" charset="-122"/>
              </a:rPr>
              <a:t>添加文字内容，内容简要详尽，言简意赅</a:t>
            </a:r>
            <a:r>
              <a:rPr lang="zh-CN" altLang="en-US" sz="1000" dirty="0" smtClean="0">
                <a:solidFill>
                  <a:schemeClr val="accent2"/>
                </a:solidFill>
                <a:latin typeface="微软雅黑" panose="020B0503020204020204" pitchFamily="34" charset="-122"/>
                <a:ea typeface="微软雅黑" panose="020B0503020204020204" pitchFamily="34" charset="-122"/>
              </a:rPr>
              <a:t>叙</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述</a:t>
            </a:r>
            <a:r>
              <a:rPr lang="zh-CN" altLang="en-US" sz="1000" dirty="0">
                <a:solidFill>
                  <a:schemeClr val="accent2"/>
                </a:solidFill>
                <a:latin typeface="微软雅黑" panose="020B0503020204020204" pitchFamily="34" charset="-122"/>
                <a:ea typeface="微软雅黑" panose="020B0503020204020204" pitchFamily="34" charset="-122"/>
              </a:rPr>
              <a:t>内容概要</a:t>
            </a:r>
            <a:r>
              <a:rPr lang="zh-CN" altLang="en-US" sz="1000" dirty="0" smtClean="0">
                <a:solidFill>
                  <a:schemeClr val="accent2"/>
                </a:solidFill>
                <a:latin typeface="微软雅黑" panose="020B0503020204020204" pitchFamily="34" charset="-122"/>
                <a:ea typeface="微软雅黑" panose="020B0503020204020204" pitchFamily="34" charset="-122"/>
              </a:rPr>
              <a:t>。</a:t>
            </a: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4" name="矩形 13"/>
          <p:cNvSpPr/>
          <p:nvPr/>
        </p:nvSpPr>
        <p:spPr>
          <a:xfrm>
            <a:off x="4389822" y="3138873"/>
            <a:ext cx="3637752" cy="998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 name="TextBox 67"/>
          <p:cNvSpPr txBox="1"/>
          <p:nvPr/>
        </p:nvSpPr>
        <p:spPr>
          <a:xfrm>
            <a:off x="4511942" y="3299848"/>
            <a:ext cx="3390672" cy="707886"/>
          </a:xfrm>
          <a:prstGeom prst="rect">
            <a:avLst/>
          </a:prstGeom>
          <a:noFill/>
          <a:ln>
            <a:noFill/>
          </a:ln>
        </p:spPr>
        <p:txBody>
          <a:bodyPr wrap="none" rtlCol="0">
            <a:spAutoFit/>
          </a:bodyPr>
          <a:lstStyle/>
          <a:p>
            <a:r>
              <a:rPr lang="zh-CN" altLang="en-US" sz="1000" dirty="0" smtClean="0">
                <a:solidFill>
                  <a:schemeClr val="accent2"/>
                </a:solidFill>
                <a:latin typeface="微软雅黑" panose="020B0503020204020204" pitchFamily="34" charset="-122"/>
                <a:ea typeface="微软雅黑" panose="020B0503020204020204" pitchFamily="34" charset="-122"/>
              </a:rPr>
              <a:t>点击添加文字内容，内容简要详尽，言简意赅叙述内容概</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要。点击</a:t>
            </a:r>
            <a:r>
              <a:rPr lang="zh-CN" altLang="en-US" sz="1000" dirty="0">
                <a:solidFill>
                  <a:schemeClr val="accent2"/>
                </a:solidFill>
                <a:latin typeface="微软雅黑" panose="020B0503020204020204" pitchFamily="34" charset="-122"/>
                <a:ea typeface="微软雅黑" panose="020B0503020204020204" pitchFamily="34" charset="-122"/>
              </a:rPr>
              <a:t>添加文字内容，内容简要详尽，言简意赅叙述</a:t>
            </a:r>
            <a:r>
              <a:rPr lang="zh-CN" altLang="en-US" sz="1000" dirty="0" smtClean="0">
                <a:solidFill>
                  <a:schemeClr val="accent2"/>
                </a:solidFill>
                <a:latin typeface="微软雅黑" panose="020B0503020204020204" pitchFamily="34" charset="-122"/>
                <a:ea typeface="微软雅黑" panose="020B0503020204020204" pitchFamily="34" charset="-122"/>
              </a:rPr>
              <a:t>内</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容</a:t>
            </a:r>
            <a:r>
              <a:rPr lang="zh-CN" altLang="en-US" sz="1000" dirty="0">
                <a:solidFill>
                  <a:schemeClr val="accent2"/>
                </a:solidFill>
                <a:latin typeface="微软雅黑" panose="020B0503020204020204" pitchFamily="34" charset="-122"/>
                <a:ea typeface="微软雅黑" panose="020B0503020204020204" pitchFamily="34" charset="-122"/>
              </a:rPr>
              <a:t>概要</a:t>
            </a:r>
            <a:r>
              <a:rPr lang="zh-CN" altLang="en-US" sz="1000" dirty="0" smtClean="0">
                <a:solidFill>
                  <a:schemeClr val="accent2"/>
                </a:solidFill>
                <a:latin typeface="微软雅黑" panose="020B0503020204020204" pitchFamily="34" charset="-122"/>
                <a:ea typeface="微软雅黑" panose="020B0503020204020204" pitchFamily="34" charset="-122"/>
              </a:rPr>
              <a:t>。点击</a:t>
            </a:r>
            <a:r>
              <a:rPr lang="zh-CN" altLang="en-US" sz="1000" dirty="0">
                <a:solidFill>
                  <a:schemeClr val="accent2"/>
                </a:solidFill>
                <a:latin typeface="微软雅黑" panose="020B0503020204020204" pitchFamily="34" charset="-122"/>
                <a:ea typeface="微软雅黑" panose="020B0503020204020204" pitchFamily="34" charset="-122"/>
              </a:rPr>
              <a:t>添加文字内容，内容简要详尽，言简意赅</a:t>
            </a:r>
            <a:r>
              <a:rPr lang="zh-CN" altLang="en-US" sz="1000" dirty="0" smtClean="0">
                <a:solidFill>
                  <a:schemeClr val="accent2"/>
                </a:solidFill>
                <a:latin typeface="微软雅黑" panose="020B0503020204020204" pitchFamily="34" charset="-122"/>
                <a:ea typeface="微软雅黑" panose="020B0503020204020204" pitchFamily="34" charset="-122"/>
              </a:rPr>
              <a:t>叙</a:t>
            </a:r>
            <a:endParaRPr lang="en-US" altLang="zh-CN" sz="1000" dirty="0" smtClean="0">
              <a:solidFill>
                <a:schemeClr val="accent2"/>
              </a:solidFill>
              <a:latin typeface="微软雅黑" panose="020B0503020204020204" pitchFamily="34" charset="-122"/>
              <a:ea typeface="微软雅黑" panose="020B0503020204020204" pitchFamily="34" charset="-122"/>
            </a:endParaRPr>
          </a:p>
          <a:p>
            <a:r>
              <a:rPr lang="zh-CN" altLang="en-US" sz="1000" dirty="0" smtClean="0">
                <a:solidFill>
                  <a:schemeClr val="accent2"/>
                </a:solidFill>
                <a:latin typeface="微软雅黑" panose="020B0503020204020204" pitchFamily="34" charset="-122"/>
                <a:ea typeface="微软雅黑" panose="020B0503020204020204" pitchFamily="34" charset="-122"/>
              </a:rPr>
              <a:t>述</a:t>
            </a:r>
            <a:r>
              <a:rPr lang="zh-CN" altLang="en-US" sz="1000" dirty="0">
                <a:solidFill>
                  <a:schemeClr val="accent2"/>
                </a:solidFill>
                <a:latin typeface="微软雅黑" panose="020B0503020204020204" pitchFamily="34" charset="-122"/>
                <a:ea typeface="微软雅黑" panose="020B0503020204020204" pitchFamily="34" charset="-122"/>
              </a:rPr>
              <a:t>内容概要</a:t>
            </a:r>
            <a:r>
              <a:rPr lang="zh-CN" altLang="en-US" sz="1000" dirty="0" smtClean="0">
                <a:solidFill>
                  <a:schemeClr val="accent2"/>
                </a:solidFill>
                <a:latin typeface="微软雅黑" panose="020B0503020204020204" pitchFamily="34" charset="-122"/>
                <a:ea typeface="微软雅黑" panose="020B0503020204020204" pitchFamily="34" charset="-122"/>
              </a:rPr>
              <a:t>。</a:t>
            </a:r>
            <a:endParaRPr lang="zh-CN" altLang="en-US" sz="1000" dirty="0">
              <a:solidFill>
                <a:schemeClr val="accent2"/>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345823" y="3113887"/>
            <a:ext cx="271462" cy="241468"/>
            <a:chOff x="5410200" y="1320856"/>
            <a:chExt cx="271462" cy="241468"/>
          </a:xfrm>
        </p:grpSpPr>
        <p:cxnSp>
          <p:nvCxnSpPr>
            <p:cNvPr id="17" name="直接连接符 16"/>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734025" y="1668334"/>
            <a:ext cx="979896" cy="340942"/>
            <a:chOff x="5292315" y="1344983"/>
            <a:chExt cx="979896" cy="340942"/>
          </a:xfrm>
        </p:grpSpPr>
        <p:cxnSp>
          <p:nvCxnSpPr>
            <p:cNvPr id="20" name="直接连接符 19"/>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a:off x="3378916" y="3208661"/>
            <a:ext cx="979896" cy="340942"/>
            <a:chOff x="5292315" y="1344983"/>
            <a:chExt cx="979896" cy="340942"/>
          </a:xfrm>
        </p:grpSpPr>
        <p:cxnSp>
          <p:nvCxnSpPr>
            <p:cNvPr id="23" name="直接连接符 22"/>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1694058"/>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8"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14"/>
          <p:cNvCxnSpPr/>
          <p:nvPr/>
        </p:nvCxnSpPr>
        <p:spPr>
          <a:xfrm>
            <a:off x="6448747" y="3662339"/>
            <a:ext cx="73152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Straight Connector 15"/>
          <p:cNvCxnSpPr/>
          <p:nvPr/>
        </p:nvCxnSpPr>
        <p:spPr>
          <a:xfrm>
            <a:off x="4283877" y="2219111"/>
            <a:ext cx="73152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ounded Rectangle 16"/>
          <p:cNvSpPr/>
          <p:nvPr/>
        </p:nvSpPr>
        <p:spPr>
          <a:xfrm>
            <a:off x="931077" y="3573176"/>
            <a:ext cx="461548" cy="440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sz="1100" dirty="0">
              <a:solidFill>
                <a:schemeClr val="accent1"/>
              </a:solidFill>
              <a:latin typeface="微软雅黑" panose="020B0503020204020204" pitchFamily="34" charset="-122"/>
              <a:ea typeface="微软雅黑" panose="020B0503020204020204" pitchFamily="34" charset="-122"/>
              <a:cs typeface="Calibri"/>
            </a:endParaRPr>
          </a:p>
        </p:txBody>
      </p:sp>
      <p:cxnSp>
        <p:nvCxnSpPr>
          <p:cNvPr id="11" name="Straight Connector 17"/>
          <p:cNvCxnSpPr/>
          <p:nvPr/>
        </p:nvCxnSpPr>
        <p:spPr>
          <a:xfrm>
            <a:off x="5960277" y="2265449"/>
            <a:ext cx="73152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Straight Connector 18"/>
          <p:cNvCxnSpPr/>
          <p:nvPr/>
        </p:nvCxnSpPr>
        <p:spPr>
          <a:xfrm>
            <a:off x="4360077" y="3666406"/>
            <a:ext cx="82296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extBox 19"/>
          <p:cNvSpPr txBox="1"/>
          <p:nvPr/>
        </p:nvSpPr>
        <p:spPr>
          <a:xfrm>
            <a:off x="5223016" y="3439612"/>
            <a:ext cx="1270661" cy="411718"/>
          </a:xfrm>
          <a:prstGeom prst="roundRect">
            <a:avLst>
              <a:gd name="adj" fmla="val 4964"/>
            </a:avLst>
          </a:prstGeom>
          <a:solidFill>
            <a:schemeClr val="tx1"/>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单击此处</a:t>
            </a:r>
          </a:p>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添加标题</a:t>
            </a:r>
          </a:p>
        </p:txBody>
      </p:sp>
      <p:sp>
        <p:nvSpPr>
          <p:cNvPr id="14" name="Rounded Rectangle 20"/>
          <p:cNvSpPr/>
          <p:nvPr/>
        </p:nvSpPr>
        <p:spPr>
          <a:xfrm>
            <a:off x="4942546" y="3351122"/>
            <a:ext cx="461548" cy="440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sz="1100" dirty="0">
              <a:solidFill>
                <a:schemeClr val="accent1"/>
              </a:solidFill>
              <a:latin typeface="微软雅黑" panose="020B0503020204020204" pitchFamily="34" charset="-122"/>
              <a:ea typeface="微软雅黑" panose="020B0503020204020204" pitchFamily="34" charset="-122"/>
              <a:cs typeface="Calibri"/>
            </a:endParaRPr>
          </a:p>
        </p:txBody>
      </p:sp>
      <p:sp>
        <p:nvSpPr>
          <p:cNvPr id="15" name="Rounded Rectangle 21"/>
          <p:cNvSpPr/>
          <p:nvPr/>
        </p:nvSpPr>
        <p:spPr>
          <a:xfrm>
            <a:off x="931077" y="1645845"/>
            <a:ext cx="461548" cy="440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sz="1100"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22"/>
          <p:cNvSpPr txBox="1"/>
          <p:nvPr/>
        </p:nvSpPr>
        <p:spPr>
          <a:xfrm>
            <a:off x="838980" y="2255686"/>
            <a:ext cx="778554" cy="258128"/>
          </a:xfrm>
          <a:prstGeom prst="roundRect">
            <a:avLst>
              <a:gd name="adj" fmla="val 8175"/>
            </a:avLst>
          </a:prstGeom>
          <a:solidFill>
            <a:schemeClr val="tx2"/>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开始</a:t>
            </a:r>
            <a:endParaRPr lang="en-JM" altLang="zh-CN" sz="1000" dirty="0">
              <a:solidFill>
                <a:schemeClr val="accent2"/>
              </a:solidFill>
              <a:latin typeface="微软雅黑" panose="020B0503020204020204" pitchFamily="34" charset="-122"/>
              <a:ea typeface="微软雅黑" panose="020B0503020204020204" pitchFamily="34" charset="-122"/>
              <a:cs typeface="Calibri"/>
            </a:endParaRPr>
          </a:p>
        </p:txBody>
      </p:sp>
      <p:sp>
        <p:nvSpPr>
          <p:cNvPr id="17" name="TextBox 23"/>
          <p:cNvSpPr txBox="1"/>
          <p:nvPr/>
        </p:nvSpPr>
        <p:spPr>
          <a:xfrm>
            <a:off x="838200" y="3134535"/>
            <a:ext cx="778554" cy="268650"/>
          </a:xfrm>
          <a:prstGeom prst="roundRect">
            <a:avLst>
              <a:gd name="adj" fmla="val 10901"/>
            </a:avLst>
          </a:prstGeom>
          <a:solidFill>
            <a:schemeClr val="tx2"/>
          </a:solidFill>
        </p:spPr>
        <p:txBody>
          <a:bodyPr wrap="square" rtlCol="0">
            <a:spAutoFit/>
          </a:bodyPr>
          <a:lstStyle/>
          <a:p>
            <a:pPr algn="ctr"/>
            <a:r>
              <a:rPr lang="en-JM" sz="1000" dirty="0" smtClean="0">
                <a:solidFill>
                  <a:schemeClr val="accent2"/>
                </a:solidFill>
                <a:latin typeface="微软雅黑" panose="020B0503020204020204" pitchFamily="34" charset="-122"/>
                <a:ea typeface="微软雅黑" panose="020B0503020204020204" pitchFamily="34" charset="-122"/>
                <a:cs typeface="Calibri"/>
              </a:rPr>
              <a:t>2006</a:t>
            </a:r>
            <a:endParaRPr lang="en-JM" sz="1000"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24"/>
          <p:cNvSpPr txBox="1"/>
          <p:nvPr/>
        </p:nvSpPr>
        <p:spPr>
          <a:xfrm>
            <a:off x="2988477" y="3521686"/>
            <a:ext cx="1371600" cy="253365"/>
          </a:xfrm>
          <a:prstGeom prst="roundRect">
            <a:avLst>
              <a:gd name="adj" fmla="val 5450"/>
            </a:avLst>
          </a:prstGeom>
          <a:solidFill>
            <a:schemeClr val="bg2"/>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创意公共测试计划</a:t>
            </a:r>
            <a:endParaRPr lang="en-JM" altLang="zh-CN" sz="1000" dirty="0">
              <a:solidFill>
                <a:schemeClr val="accent2"/>
              </a:solidFill>
              <a:latin typeface="微软雅黑" panose="020B0503020204020204" pitchFamily="34" charset="-122"/>
              <a:ea typeface="微软雅黑" panose="020B0503020204020204" pitchFamily="34" charset="-122"/>
              <a:cs typeface="Calibri"/>
            </a:endParaRPr>
          </a:p>
        </p:txBody>
      </p:sp>
      <p:sp>
        <p:nvSpPr>
          <p:cNvPr id="19" name="TextBox 25"/>
          <p:cNvSpPr txBox="1"/>
          <p:nvPr/>
        </p:nvSpPr>
        <p:spPr>
          <a:xfrm>
            <a:off x="2988477" y="2007560"/>
            <a:ext cx="1286494" cy="423327"/>
          </a:xfrm>
          <a:prstGeom prst="roundRect">
            <a:avLst>
              <a:gd name="adj" fmla="val 10049"/>
            </a:avLst>
          </a:prstGeom>
          <a:solidFill>
            <a:schemeClr val="tx1"/>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单击此处添加副标题或详细文本描述</a:t>
            </a:r>
          </a:p>
        </p:txBody>
      </p:sp>
      <p:sp>
        <p:nvSpPr>
          <p:cNvPr id="20" name="TextBox 26"/>
          <p:cNvSpPr txBox="1"/>
          <p:nvPr/>
        </p:nvSpPr>
        <p:spPr>
          <a:xfrm>
            <a:off x="4989431" y="1990300"/>
            <a:ext cx="944881" cy="423327"/>
          </a:xfrm>
          <a:prstGeom prst="roundRect">
            <a:avLst>
              <a:gd name="adj" fmla="val 10049"/>
            </a:avLst>
          </a:prstGeom>
          <a:solidFill>
            <a:schemeClr val="bg2"/>
          </a:solidFill>
        </p:spPr>
        <p:txBody>
          <a:bodyPr wrap="square" rtlCol="0">
            <a:spAutoFit/>
          </a:bodyPr>
          <a:lstStyle/>
          <a:p>
            <a:pPr algn="ctr"/>
            <a:r>
              <a:rPr lang="zh-CN" altLang="en-US" sz="1000" dirty="0" smtClean="0">
                <a:solidFill>
                  <a:schemeClr val="accent2"/>
                </a:solidFill>
                <a:latin typeface="微软雅黑" panose="020B0503020204020204" pitchFamily="34" charset="-122"/>
                <a:ea typeface="微软雅黑" panose="020B0503020204020204" pitchFamily="34" charset="-122"/>
                <a:cs typeface="Calibri"/>
              </a:rPr>
              <a:t>产品</a:t>
            </a:r>
            <a:endParaRPr lang="en-US" altLang="zh-CN" sz="1000" dirty="0" smtClean="0">
              <a:solidFill>
                <a:schemeClr val="accent2"/>
              </a:solidFill>
              <a:latin typeface="微软雅黑" panose="020B0503020204020204" pitchFamily="34" charset="-122"/>
              <a:ea typeface="微软雅黑" panose="020B0503020204020204" pitchFamily="34" charset="-122"/>
              <a:cs typeface="Calibri"/>
            </a:endParaRPr>
          </a:p>
          <a:p>
            <a:pPr algn="ctr"/>
            <a:r>
              <a:rPr lang="zh-CN" altLang="en-US" sz="1000" dirty="0" smtClean="0">
                <a:solidFill>
                  <a:schemeClr val="accent2"/>
                </a:solidFill>
                <a:latin typeface="微软雅黑" panose="020B0503020204020204" pitchFamily="34" charset="-122"/>
                <a:ea typeface="微软雅黑" panose="020B0503020204020204" pitchFamily="34" charset="-122"/>
                <a:cs typeface="Calibri"/>
              </a:rPr>
              <a:t>测试</a:t>
            </a:r>
            <a:endParaRPr lang="en-JM" altLang="zh-CN" sz="1000" dirty="0">
              <a:solidFill>
                <a:schemeClr val="accent2"/>
              </a:solidFill>
              <a:latin typeface="微软雅黑" panose="020B0503020204020204" pitchFamily="34" charset="-122"/>
              <a:ea typeface="微软雅黑" panose="020B0503020204020204" pitchFamily="34" charset="-122"/>
              <a:cs typeface="Calibri"/>
            </a:endParaRPr>
          </a:p>
        </p:txBody>
      </p:sp>
      <p:sp>
        <p:nvSpPr>
          <p:cNvPr id="21" name="Rectangle 27"/>
          <p:cNvSpPr/>
          <p:nvPr/>
        </p:nvSpPr>
        <p:spPr>
          <a:xfrm>
            <a:off x="2759877" y="2486878"/>
            <a:ext cx="1676400" cy="451406"/>
          </a:xfrm>
          <a:prstGeom prst="rect">
            <a:avLst/>
          </a:prstGeom>
        </p:spPr>
        <p:txBody>
          <a:bodyPr wrap="square">
            <a:spAutoFit/>
          </a:bodyPr>
          <a:lstStyle/>
          <a:p>
            <a:pPr algn="ctr">
              <a:lnSpc>
                <a:spcPts val="1400"/>
              </a:lnSpc>
            </a:pPr>
            <a:r>
              <a:rPr lang="zh-CN" altLang="en-US" sz="1000" dirty="0">
                <a:solidFill>
                  <a:schemeClr val="accent1"/>
                </a:solidFill>
                <a:latin typeface="微软雅黑" panose="020B0503020204020204" pitchFamily="34" charset="-122"/>
                <a:ea typeface="微软雅黑" panose="020B0503020204020204" pitchFamily="34" charset="-122"/>
                <a:cs typeface="Calibri"/>
              </a:rPr>
              <a:t>此处添加详细文本描述建议与标题</a:t>
            </a:r>
            <a:endParaRPr lang="en-JM" altLang="zh-CN" sz="1000" dirty="0">
              <a:solidFill>
                <a:schemeClr val="accent1"/>
              </a:solidFill>
              <a:latin typeface="微软雅黑" panose="020B0503020204020204" pitchFamily="34" charset="-122"/>
              <a:ea typeface="微软雅黑" panose="020B0503020204020204" pitchFamily="34" charset="-122"/>
              <a:cs typeface="Calibri"/>
            </a:endParaRPr>
          </a:p>
        </p:txBody>
      </p:sp>
      <p:sp>
        <p:nvSpPr>
          <p:cNvPr id="22" name="Rectangle 28"/>
          <p:cNvSpPr/>
          <p:nvPr/>
        </p:nvSpPr>
        <p:spPr>
          <a:xfrm>
            <a:off x="2226477" y="3918034"/>
            <a:ext cx="2716069" cy="257506"/>
          </a:xfrm>
          <a:prstGeom prst="rect">
            <a:avLst/>
          </a:prstGeom>
        </p:spPr>
        <p:txBody>
          <a:bodyPr wrap="square">
            <a:spAutoFit/>
          </a:bodyPr>
          <a:lstStyle/>
          <a:p>
            <a:pPr algn="ctr">
              <a:lnSpc>
                <a:spcPts val="1400"/>
              </a:lnSpc>
            </a:pPr>
            <a:r>
              <a:rPr lang="zh-CN" altLang="en-US" sz="1000" dirty="0">
                <a:solidFill>
                  <a:schemeClr val="accent1"/>
                </a:solidFill>
                <a:latin typeface="微软雅黑" panose="020B0503020204020204" pitchFamily="34" charset="-122"/>
                <a:ea typeface="微软雅黑" panose="020B0503020204020204" pitchFamily="34" charset="-122"/>
                <a:cs typeface="Calibri"/>
              </a:rPr>
              <a:t>此处添加详细文本描述建议与标题</a:t>
            </a:r>
            <a:endParaRPr lang="en-JM" altLang="zh-CN" sz="1000" dirty="0">
              <a:solidFill>
                <a:schemeClr val="accent1"/>
              </a:solidFill>
              <a:latin typeface="微软雅黑" panose="020B0503020204020204" pitchFamily="34" charset="-122"/>
              <a:ea typeface="微软雅黑" panose="020B0503020204020204" pitchFamily="34" charset="-122"/>
              <a:cs typeface="Calibri"/>
            </a:endParaRPr>
          </a:p>
        </p:txBody>
      </p:sp>
      <p:cxnSp>
        <p:nvCxnSpPr>
          <p:cNvPr id="23" name="Straight Connector 34"/>
          <p:cNvCxnSpPr/>
          <p:nvPr/>
        </p:nvCxnSpPr>
        <p:spPr>
          <a:xfrm>
            <a:off x="1235877" y="2828612"/>
            <a:ext cx="99060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39"/>
          <p:cNvCxnSpPr/>
          <p:nvPr/>
        </p:nvCxnSpPr>
        <p:spPr>
          <a:xfrm>
            <a:off x="1227477" y="2534063"/>
            <a:ext cx="0" cy="559823"/>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Straight Connector 40"/>
          <p:cNvCxnSpPr/>
          <p:nvPr/>
        </p:nvCxnSpPr>
        <p:spPr>
          <a:xfrm>
            <a:off x="2226477" y="2219111"/>
            <a:ext cx="0" cy="1458864"/>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Straight Connector 41"/>
          <p:cNvCxnSpPr/>
          <p:nvPr/>
        </p:nvCxnSpPr>
        <p:spPr>
          <a:xfrm>
            <a:off x="2208318" y="3677975"/>
            <a:ext cx="73152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Straight Connector 42"/>
          <p:cNvCxnSpPr/>
          <p:nvPr/>
        </p:nvCxnSpPr>
        <p:spPr>
          <a:xfrm>
            <a:off x="2226477" y="2228663"/>
            <a:ext cx="731520" cy="0"/>
          </a:xfrm>
          <a:prstGeom prst="line">
            <a:avLst/>
          </a:prstGeom>
          <a:ln w="635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TextBox 43"/>
          <p:cNvSpPr txBox="1"/>
          <p:nvPr/>
        </p:nvSpPr>
        <p:spPr>
          <a:xfrm>
            <a:off x="6493677" y="2027086"/>
            <a:ext cx="1286494" cy="443627"/>
          </a:xfrm>
          <a:prstGeom prst="roundRect">
            <a:avLst>
              <a:gd name="adj" fmla="val 11583"/>
            </a:avLst>
          </a:prstGeom>
          <a:solidFill>
            <a:schemeClr val="tx1"/>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单击此处添加副标题或详细文本描述</a:t>
            </a:r>
          </a:p>
        </p:txBody>
      </p:sp>
      <p:sp>
        <p:nvSpPr>
          <p:cNvPr id="29" name="TextBox 44"/>
          <p:cNvSpPr txBox="1"/>
          <p:nvPr/>
        </p:nvSpPr>
        <p:spPr>
          <a:xfrm>
            <a:off x="6982147" y="3423976"/>
            <a:ext cx="1286494" cy="423327"/>
          </a:xfrm>
          <a:prstGeom prst="roundRect">
            <a:avLst>
              <a:gd name="adj" fmla="val 9928"/>
            </a:avLst>
          </a:prstGeom>
          <a:solidFill>
            <a:schemeClr val="bg2"/>
          </a:solidFill>
        </p:spPr>
        <p:txBody>
          <a:bodyPr wrap="square" rtlCol="0">
            <a:spAutoFit/>
          </a:bodyPr>
          <a:lstStyle/>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单击此处</a:t>
            </a:r>
          </a:p>
          <a:p>
            <a:pPr algn="ctr"/>
            <a:r>
              <a:rPr lang="zh-CN" altLang="en-US" sz="1000" dirty="0">
                <a:solidFill>
                  <a:schemeClr val="accent2"/>
                </a:solidFill>
                <a:latin typeface="微软雅黑" panose="020B0503020204020204" pitchFamily="34" charset="-122"/>
                <a:ea typeface="微软雅黑" panose="020B0503020204020204" pitchFamily="34" charset="-122"/>
                <a:cs typeface="Calibri"/>
              </a:rPr>
              <a:t>添加标题</a:t>
            </a:r>
          </a:p>
        </p:txBody>
      </p:sp>
      <p:sp>
        <p:nvSpPr>
          <p:cNvPr id="30" name="Rounded Rectangle 45"/>
          <p:cNvSpPr/>
          <p:nvPr/>
        </p:nvSpPr>
        <p:spPr>
          <a:xfrm>
            <a:off x="7941477" y="2043404"/>
            <a:ext cx="461548" cy="440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sz="1100" dirty="0">
              <a:solidFill>
                <a:schemeClr val="accent1"/>
              </a:solidFill>
              <a:latin typeface="微软雅黑" panose="020B0503020204020204" pitchFamily="34" charset="-122"/>
              <a:ea typeface="微软雅黑" panose="020B0503020204020204" pitchFamily="34" charset="-122"/>
              <a:cs typeface="Calibri"/>
            </a:endParaRPr>
          </a:p>
        </p:txBody>
      </p:sp>
      <p:sp>
        <p:nvSpPr>
          <p:cNvPr id="31" name="Rectangle 46"/>
          <p:cNvSpPr/>
          <p:nvPr/>
        </p:nvSpPr>
        <p:spPr>
          <a:xfrm>
            <a:off x="6298724" y="1565421"/>
            <a:ext cx="1676400" cy="451406"/>
          </a:xfrm>
          <a:prstGeom prst="rect">
            <a:avLst/>
          </a:prstGeom>
        </p:spPr>
        <p:txBody>
          <a:bodyPr wrap="square">
            <a:spAutoFit/>
          </a:bodyPr>
          <a:lstStyle/>
          <a:p>
            <a:pPr algn="ctr">
              <a:lnSpc>
                <a:spcPts val="1400"/>
              </a:lnSpc>
            </a:pPr>
            <a:r>
              <a:rPr lang="zh-CN" altLang="en-US" sz="1000" dirty="0">
                <a:solidFill>
                  <a:schemeClr val="accent1"/>
                </a:solidFill>
                <a:latin typeface="微软雅黑" panose="020B0503020204020204" pitchFamily="34" charset="-122"/>
                <a:ea typeface="微软雅黑" panose="020B0503020204020204" pitchFamily="34" charset="-122"/>
                <a:cs typeface="Calibri"/>
              </a:rPr>
              <a:t>此处添加详细文本描述建议与标题</a:t>
            </a:r>
            <a:endParaRPr lang="en-JM" altLang="zh-CN" sz="1000" dirty="0">
              <a:solidFill>
                <a:schemeClr val="accent1"/>
              </a:solidFill>
              <a:latin typeface="微软雅黑" panose="020B0503020204020204" pitchFamily="34" charset="-122"/>
              <a:ea typeface="微软雅黑" panose="020B0503020204020204" pitchFamily="34" charset="-122"/>
              <a:cs typeface="Calibri"/>
            </a:endParaRPr>
          </a:p>
        </p:txBody>
      </p:sp>
      <p:pic>
        <p:nvPicPr>
          <p:cNvPr id="32" name="Picture 47" descr="lock.png"/>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065095" y="2120970"/>
            <a:ext cx="214313" cy="285750"/>
          </a:xfrm>
          <a:prstGeom prst="rect">
            <a:avLst/>
          </a:prstGeom>
        </p:spPr>
      </p:pic>
      <p:pic>
        <p:nvPicPr>
          <p:cNvPr id="33" name="Picture 48" descr="mail.png"/>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5063606" y="3499563"/>
            <a:ext cx="219429" cy="144000"/>
          </a:xfrm>
          <a:prstGeom prst="rect">
            <a:avLst/>
          </a:prstGeom>
        </p:spPr>
      </p:pic>
      <p:pic>
        <p:nvPicPr>
          <p:cNvPr id="34" name="Picture 49" descr="tv.png"/>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66800" y="1794021"/>
            <a:ext cx="230850" cy="179999"/>
          </a:xfrm>
          <a:prstGeom prst="rect">
            <a:avLst/>
          </a:prstGeom>
        </p:spPr>
      </p:pic>
      <p:pic>
        <p:nvPicPr>
          <p:cNvPr id="35" name="Picture 50" descr="truck.png"/>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1032897" y="3688842"/>
            <a:ext cx="257908" cy="209550"/>
          </a:xfrm>
          <a:prstGeom prst="rect">
            <a:avLst/>
          </a:prstGeom>
        </p:spPr>
      </p:pic>
    </p:spTree>
    <p:extLst>
      <p:ext uri="{BB962C8B-B14F-4D97-AF65-F5344CB8AC3E}">
        <p14:creationId xmlns:p14="http://schemas.microsoft.com/office/powerpoint/2010/main" val="2873300500"/>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0-#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0-#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0-#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0-#ppt_w/2"/>
                                          </p:val>
                                        </p:tav>
                                        <p:tav tm="100000">
                                          <p:val>
                                            <p:strVal val="#ppt_x"/>
                                          </p:val>
                                        </p:tav>
                                      </p:tavLst>
                                    </p:anim>
                                    <p:anim calcmode="lin" valueType="num">
                                      <p:cBhvr additive="base">
                                        <p:cTn id="70" dur="500" fill="hold"/>
                                        <p:tgtEl>
                                          <p:spTgt spid="19"/>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0-#ppt_w/2"/>
                                          </p:val>
                                        </p:tav>
                                        <p:tav tm="100000">
                                          <p:val>
                                            <p:strVal val="#ppt_x"/>
                                          </p:val>
                                        </p:tav>
                                      </p:tavLst>
                                    </p:anim>
                                    <p:anim calcmode="lin" valueType="num">
                                      <p:cBhvr additive="base">
                                        <p:cTn id="74" dur="500" fill="hold"/>
                                        <p:tgtEl>
                                          <p:spTgt spid="2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0-#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0-#ppt_w/2"/>
                                          </p:val>
                                        </p:tav>
                                        <p:tav tm="100000">
                                          <p:val>
                                            <p:strVal val="#ppt_x"/>
                                          </p:val>
                                        </p:tav>
                                      </p:tavLst>
                                    </p:anim>
                                    <p:anim calcmode="lin" valueType="num">
                                      <p:cBhvr additive="base">
                                        <p:cTn id="82" dur="500" fill="hold"/>
                                        <p:tgtEl>
                                          <p:spTgt spid="22"/>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0-#ppt_w/2"/>
                                          </p:val>
                                        </p:tav>
                                        <p:tav tm="100000">
                                          <p:val>
                                            <p:strVal val="#ppt_x"/>
                                          </p:val>
                                        </p:tav>
                                      </p:tavLst>
                                    </p:anim>
                                    <p:anim calcmode="lin" valueType="num">
                                      <p:cBhvr additive="base">
                                        <p:cTn id="86" dur="500" fill="hold"/>
                                        <p:tgtEl>
                                          <p:spTgt spid="25"/>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fill="hold"/>
                                        <p:tgtEl>
                                          <p:spTgt spid="26"/>
                                        </p:tgtEl>
                                        <p:attrNameLst>
                                          <p:attrName>ppt_x</p:attrName>
                                        </p:attrNameLst>
                                      </p:cBhvr>
                                      <p:tavLst>
                                        <p:tav tm="0">
                                          <p:val>
                                            <p:strVal val="0-#ppt_w/2"/>
                                          </p:val>
                                        </p:tav>
                                        <p:tav tm="100000">
                                          <p:val>
                                            <p:strVal val="#ppt_x"/>
                                          </p:val>
                                        </p:tav>
                                      </p:tavLst>
                                    </p:anim>
                                    <p:anim calcmode="lin" valueType="num">
                                      <p:cBhvr additive="base">
                                        <p:cTn id="90" dur="500" fill="hold"/>
                                        <p:tgtEl>
                                          <p:spTgt spid="26"/>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0-#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0-#ppt_w/2"/>
                                          </p:val>
                                        </p:tav>
                                        <p:tav tm="100000">
                                          <p:val>
                                            <p:strVal val="#ppt_x"/>
                                          </p:val>
                                        </p:tav>
                                      </p:tavLst>
                                    </p:anim>
                                    <p:anim calcmode="lin" valueType="num">
                                      <p:cBhvr additive="base">
                                        <p:cTn id="98" dur="500" fill="hold"/>
                                        <p:tgtEl>
                                          <p:spTgt spid="2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500" fill="hold"/>
                                        <p:tgtEl>
                                          <p:spTgt spid="29"/>
                                        </p:tgtEl>
                                        <p:attrNameLst>
                                          <p:attrName>ppt_x</p:attrName>
                                        </p:attrNameLst>
                                      </p:cBhvr>
                                      <p:tavLst>
                                        <p:tav tm="0">
                                          <p:val>
                                            <p:strVal val="0-#ppt_w/2"/>
                                          </p:val>
                                        </p:tav>
                                        <p:tav tm="100000">
                                          <p:val>
                                            <p:strVal val="#ppt_x"/>
                                          </p:val>
                                        </p:tav>
                                      </p:tavLst>
                                    </p:anim>
                                    <p:anim calcmode="lin" valueType="num">
                                      <p:cBhvr additive="base">
                                        <p:cTn id="102" dur="500" fill="hold"/>
                                        <p:tgtEl>
                                          <p:spTgt spid="29"/>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additive="base">
                                        <p:cTn id="105" dur="500" fill="hold"/>
                                        <p:tgtEl>
                                          <p:spTgt spid="30"/>
                                        </p:tgtEl>
                                        <p:attrNameLst>
                                          <p:attrName>ppt_x</p:attrName>
                                        </p:attrNameLst>
                                      </p:cBhvr>
                                      <p:tavLst>
                                        <p:tav tm="0">
                                          <p:val>
                                            <p:strVal val="0-#ppt_w/2"/>
                                          </p:val>
                                        </p:tav>
                                        <p:tav tm="100000">
                                          <p:val>
                                            <p:strVal val="#ppt_x"/>
                                          </p:val>
                                        </p:tav>
                                      </p:tavLst>
                                    </p:anim>
                                    <p:anim calcmode="lin" valueType="num">
                                      <p:cBhvr additive="base">
                                        <p:cTn id="106" dur="500" fill="hold"/>
                                        <p:tgtEl>
                                          <p:spTgt spid="30"/>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0-#ppt_w/2"/>
                                          </p:val>
                                        </p:tav>
                                        <p:tav tm="100000">
                                          <p:val>
                                            <p:strVal val="#ppt_x"/>
                                          </p:val>
                                        </p:tav>
                                      </p:tavLst>
                                    </p:anim>
                                    <p:anim calcmode="lin" valueType="num">
                                      <p:cBhvr additive="base">
                                        <p:cTn id="110" dur="500" fill="hold"/>
                                        <p:tgtEl>
                                          <p:spTgt spid="31"/>
                                        </p:tgtEl>
                                        <p:attrNameLst>
                                          <p:attrName>ppt_y</p:attrName>
                                        </p:attrNameLst>
                                      </p:cBhvr>
                                      <p:tavLst>
                                        <p:tav tm="0">
                                          <p:val>
                                            <p:strVal val="#ppt_y"/>
                                          </p:val>
                                        </p:tav>
                                        <p:tav tm="100000">
                                          <p:val>
                                            <p:strVal val="#ppt_y"/>
                                          </p:val>
                                        </p:tav>
                                      </p:tavLst>
                                    </p:anim>
                                  </p:childTnLst>
                                </p:cTn>
                              </p:par>
                              <p:par>
                                <p:cTn id="111" presetID="2" presetClass="entr" presetSubtype="8" fill="hold" nodeType="with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additive="base">
                                        <p:cTn id="113" dur="500" fill="hold"/>
                                        <p:tgtEl>
                                          <p:spTgt spid="32"/>
                                        </p:tgtEl>
                                        <p:attrNameLst>
                                          <p:attrName>ppt_x</p:attrName>
                                        </p:attrNameLst>
                                      </p:cBhvr>
                                      <p:tavLst>
                                        <p:tav tm="0">
                                          <p:val>
                                            <p:strVal val="0-#ppt_w/2"/>
                                          </p:val>
                                        </p:tav>
                                        <p:tav tm="100000">
                                          <p:val>
                                            <p:strVal val="#ppt_x"/>
                                          </p:val>
                                        </p:tav>
                                      </p:tavLst>
                                    </p:anim>
                                    <p:anim calcmode="lin" valueType="num">
                                      <p:cBhvr additive="base">
                                        <p:cTn id="114" dur="500" fill="hold"/>
                                        <p:tgtEl>
                                          <p:spTgt spid="32"/>
                                        </p:tgtEl>
                                        <p:attrNameLst>
                                          <p:attrName>ppt_y</p:attrName>
                                        </p:attrNameLst>
                                      </p:cBhvr>
                                      <p:tavLst>
                                        <p:tav tm="0">
                                          <p:val>
                                            <p:strVal val="#ppt_y"/>
                                          </p:val>
                                        </p:tav>
                                        <p:tav tm="100000">
                                          <p:val>
                                            <p:strVal val="#ppt_y"/>
                                          </p:val>
                                        </p:tav>
                                      </p:tavLst>
                                    </p:anim>
                                  </p:childTnLst>
                                </p:cTn>
                              </p:par>
                              <p:par>
                                <p:cTn id="115" presetID="2" presetClass="entr" presetSubtype="8" fill="hold" nodeType="with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additive="base">
                                        <p:cTn id="117" dur="500" fill="hold"/>
                                        <p:tgtEl>
                                          <p:spTgt spid="33"/>
                                        </p:tgtEl>
                                        <p:attrNameLst>
                                          <p:attrName>ppt_x</p:attrName>
                                        </p:attrNameLst>
                                      </p:cBhvr>
                                      <p:tavLst>
                                        <p:tav tm="0">
                                          <p:val>
                                            <p:strVal val="0-#ppt_w/2"/>
                                          </p:val>
                                        </p:tav>
                                        <p:tav tm="100000">
                                          <p:val>
                                            <p:strVal val="#ppt_x"/>
                                          </p:val>
                                        </p:tav>
                                      </p:tavLst>
                                    </p:anim>
                                    <p:anim calcmode="lin" valueType="num">
                                      <p:cBhvr additive="base">
                                        <p:cTn id="1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8" grpId="0" animBg="1"/>
      <p:bldP spid="29" grpId="0" animBg="1"/>
      <p:bldP spid="30"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Group 1"/>
          <p:cNvGrpSpPr/>
          <p:nvPr/>
        </p:nvGrpSpPr>
        <p:grpSpPr>
          <a:xfrm>
            <a:off x="1379491" y="1581364"/>
            <a:ext cx="972251" cy="1409102"/>
            <a:chOff x="2722728" y="2490343"/>
            <a:chExt cx="1141551" cy="1654472"/>
          </a:xfrm>
          <a:solidFill>
            <a:schemeClr val="bg1"/>
          </a:solidFill>
        </p:grpSpPr>
        <p:sp>
          <p:nvSpPr>
            <p:cNvPr id="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1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grpSp>
        <p:nvGrpSpPr>
          <p:cNvPr id="11" name="Group 4"/>
          <p:cNvGrpSpPr/>
          <p:nvPr/>
        </p:nvGrpSpPr>
        <p:grpSpPr>
          <a:xfrm>
            <a:off x="1379491" y="2849896"/>
            <a:ext cx="972251" cy="1409118"/>
            <a:chOff x="2722728" y="3979767"/>
            <a:chExt cx="1141551" cy="1654490"/>
          </a:xfrm>
          <a:solidFill>
            <a:schemeClr val="tx2"/>
          </a:solidFill>
        </p:grpSpPr>
        <p:sp>
          <p:nvSpPr>
            <p:cNvPr id="12"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13"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sp>
        <p:nvSpPr>
          <p:cNvPr id="14" name="Text Placeholder 2"/>
          <p:cNvSpPr txBox="1">
            <a:spLocks/>
          </p:cNvSpPr>
          <p:nvPr/>
        </p:nvSpPr>
        <p:spPr>
          <a:xfrm>
            <a:off x="3347864" y="1581365"/>
            <a:ext cx="1894356" cy="251484"/>
          </a:xfrm>
          <a:prstGeom prst="rect">
            <a:avLst/>
          </a:prstGeom>
          <a:noFill/>
        </p:spPr>
        <p:txBody>
          <a:bodyPr vert="horz" lIns="91440" tIns="45720" rIns="91440" bIns="45720" rtlCol="0" anchor="ctr">
            <a:normAutofit lnSpcReduction="10000"/>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107" smtClean="0">
                <a:solidFill>
                  <a:schemeClr val="accent1"/>
                </a:solidFill>
                <a:latin typeface="微软雅黑" panose="020B0503020204020204" pitchFamily="34" charset="-122"/>
                <a:ea typeface="微软雅黑" panose="020B0503020204020204" pitchFamily="34" charset="-122"/>
              </a:rPr>
              <a:t>D. </a:t>
            </a:r>
            <a:r>
              <a:rPr lang="zh-CN" altLang="en-US" sz="1107" smtClean="0">
                <a:solidFill>
                  <a:schemeClr val="accent1"/>
                </a:solidFill>
                <a:latin typeface="微软雅黑" panose="020B0503020204020204" pitchFamily="34" charset="-122"/>
                <a:ea typeface="微软雅黑" panose="020B0503020204020204" pitchFamily="34" charset="-122"/>
              </a:rPr>
              <a:t>室内设计</a:t>
            </a:r>
            <a:endParaRPr lang="en-GB" sz="1107" dirty="0">
              <a:solidFill>
                <a:schemeClr val="accent1"/>
              </a:solidFill>
              <a:latin typeface="微软雅黑" panose="020B0503020204020204" pitchFamily="34" charset="-122"/>
              <a:ea typeface="微软雅黑" panose="020B0503020204020204" pitchFamily="34" charset="-122"/>
            </a:endParaRPr>
          </a:p>
        </p:txBody>
      </p:sp>
      <p:sp>
        <p:nvSpPr>
          <p:cNvPr id="15" name="Text Placeholder 2"/>
          <p:cNvSpPr txBox="1">
            <a:spLocks/>
          </p:cNvSpPr>
          <p:nvPr/>
        </p:nvSpPr>
        <p:spPr>
          <a:xfrm>
            <a:off x="3923926" y="2564538"/>
            <a:ext cx="1894356" cy="251484"/>
          </a:xfrm>
          <a:prstGeom prst="rect">
            <a:avLst/>
          </a:prstGeom>
          <a:noFill/>
        </p:spPr>
        <p:txBody>
          <a:bodyPr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7" smtClean="0">
                <a:solidFill>
                  <a:schemeClr val="accent1"/>
                </a:solidFill>
                <a:latin typeface="微软雅黑" panose="020B0503020204020204" pitchFamily="34" charset="-122"/>
                <a:ea typeface="微软雅黑" panose="020B0503020204020204" pitchFamily="34" charset="-122"/>
              </a:rPr>
              <a:t>B. </a:t>
            </a:r>
            <a:r>
              <a:rPr lang="zh-CN" altLang="en-US" sz="1107" smtClean="0">
                <a:solidFill>
                  <a:schemeClr val="accent1"/>
                </a:solidFill>
                <a:latin typeface="微软雅黑" panose="020B0503020204020204" pitchFamily="34" charset="-122"/>
                <a:ea typeface="微软雅黑" panose="020B0503020204020204" pitchFamily="34" charset="-122"/>
              </a:rPr>
              <a:t>图形设计</a:t>
            </a:r>
            <a:endParaRPr lang="en-GB" sz="1107" dirty="0">
              <a:solidFill>
                <a:schemeClr val="accent1"/>
              </a:solidFill>
              <a:latin typeface="微软雅黑" panose="020B0503020204020204" pitchFamily="34" charset="-122"/>
              <a:ea typeface="微软雅黑" panose="020B0503020204020204" pitchFamily="34" charset="-122"/>
            </a:endParaRPr>
          </a:p>
        </p:txBody>
      </p:sp>
      <p:sp>
        <p:nvSpPr>
          <p:cNvPr id="16" name="Text Placeholder 2"/>
          <p:cNvSpPr txBox="1">
            <a:spLocks/>
          </p:cNvSpPr>
          <p:nvPr/>
        </p:nvSpPr>
        <p:spPr>
          <a:xfrm>
            <a:off x="6228184" y="2565202"/>
            <a:ext cx="1895475" cy="250825"/>
          </a:xfrm>
          <a:prstGeom prst="rect">
            <a:avLst/>
          </a:prstGeom>
          <a:no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7" smtClean="0">
                <a:solidFill>
                  <a:schemeClr val="accent1"/>
                </a:solidFill>
                <a:latin typeface="微软雅黑" panose="020B0503020204020204" pitchFamily="34" charset="-122"/>
                <a:ea typeface="微软雅黑" panose="020B0503020204020204" pitchFamily="34" charset="-122"/>
              </a:rPr>
              <a:t>E. </a:t>
            </a:r>
            <a:r>
              <a:rPr lang="zh-CN" altLang="en-US" sz="1107" smtClean="0">
                <a:solidFill>
                  <a:schemeClr val="accent1"/>
                </a:solidFill>
                <a:latin typeface="微软雅黑" panose="020B0503020204020204" pitchFamily="34" charset="-122"/>
                <a:ea typeface="微软雅黑" panose="020B0503020204020204" pitchFamily="34" charset="-122"/>
              </a:rPr>
              <a:t>数字打印</a:t>
            </a:r>
            <a:endParaRPr lang="en-GB" sz="1107" dirty="0">
              <a:solidFill>
                <a:schemeClr val="accent1"/>
              </a:solidFill>
              <a:latin typeface="微软雅黑" panose="020B0503020204020204" pitchFamily="34" charset="-122"/>
              <a:ea typeface="微软雅黑" panose="020B0503020204020204" pitchFamily="34" charset="-122"/>
            </a:endParaRPr>
          </a:p>
        </p:txBody>
      </p:sp>
      <p:sp>
        <p:nvSpPr>
          <p:cNvPr id="17" name="Text Placeholder 2"/>
          <p:cNvSpPr txBox="1">
            <a:spLocks/>
          </p:cNvSpPr>
          <p:nvPr/>
        </p:nvSpPr>
        <p:spPr>
          <a:xfrm>
            <a:off x="6262042" y="3512939"/>
            <a:ext cx="1893888" cy="252413"/>
          </a:xfrm>
          <a:prstGeom prst="rect">
            <a:avLst/>
          </a:prstGeom>
          <a:no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7" smtClean="0">
                <a:solidFill>
                  <a:schemeClr val="accent1"/>
                </a:solidFill>
                <a:latin typeface="微软雅黑" panose="020B0503020204020204" pitchFamily="34" charset="-122"/>
                <a:ea typeface="微软雅黑" panose="020B0503020204020204" pitchFamily="34" charset="-122"/>
              </a:rPr>
              <a:t>C. SEO </a:t>
            </a:r>
            <a:r>
              <a:rPr lang="zh-CN" altLang="en-US" sz="1107" smtClean="0">
                <a:solidFill>
                  <a:schemeClr val="accent1"/>
                </a:solidFill>
                <a:latin typeface="微软雅黑" panose="020B0503020204020204" pitchFamily="34" charset="-122"/>
                <a:ea typeface="微软雅黑" panose="020B0503020204020204" pitchFamily="34" charset="-122"/>
              </a:rPr>
              <a:t>市场</a:t>
            </a:r>
            <a:endParaRPr lang="en-GB" sz="1107" dirty="0">
              <a:solidFill>
                <a:schemeClr val="accent1"/>
              </a:solidFill>
              <a:latin typeface="微软雅黑" panose="020B0503020204020204" pitchFamily="34" charset="-122"/>
              <a:ea typeface="微软雅黑" panose="020B0503020204020204" pitchFamily="34" charset="-122"/>
            </a:endParaRPr>
          </a:p>
        </p:txBody>
      </p:sp>
      <p:sp>
        <p:nvSpPr>
          <p:cNvPr id="18" name="Text Placeholder 2"/>
          <p:cNvSpPr txBox="1">
            <a:spLocks/>
          </p:cNvSpPr>
          <p:nvPr/>
        </p:nvSpPr>
        <p:spPr>
          <a:xfrm>
            <a:off x="3922807" y="3512939"/>
            <a:ext cx="1895475" cy="252413"/>
          </a:xfrm>
          <a:prstGeom prst="rect">
            <a:avLst/>
          </a:prstGeom>
          <a:no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7" smtClean="0">
                <a:solidFill>
                  <a:schemeClr val="accent1"/>
                </a:solidFill>
                <a:latin typeface="微软雅黑" panose="020B0503020204020204" pitchFamily="34" charset="-122"/>
                <a:ea typeface="微软雅黑" panose="020B0503020204020204" pitchFamily="34" charset="-122"/>
              </a:rPr>
              <a:t>F. </a:t>
            </a:r>
            <a:r>
              <a:rPr lang="zh-CN" altLang="en-US" sz="1107" smtClean="0">
                <a:solidFill>
                  <a:schemeClr val="accent1"/>
                </a:solidFill>
                <a:latin typeface="微软雅黑" panose="020B0503020204020204" pitchFamily="34" charset="-122"/>
                <a:ea typeface="微软雅黑" panose="020B0503020204020204" pitchFamily="34" charset="-122"/>
              </a:rPr>
              <a:t>设计课程</a:t>
            </a:r>
            <a:endParaRPr lang="en-GB" sz="1107" dirty="0">
              <a:solidFill>
                <a:schemeClr val="accent1"/>
              </a:solidFill>
              <a:latin typeface="微软雅黑" panose="020B0503020204020204" pitchFamily="34" charset="-122"/>
              <a:ea typeface="微软雅黑" panose="020B0503020204020204" pitchFamily="34" charset="-122"/>
            </a:endParaRPr>
          </a:p>
        </p:txBody>
      </p:sp>
      <p:sp>
        <p:nvSpPr>
          <p:cNvPr id="19" name="Text Placeholder 2"/>
          <p:cNvSpPr txBox="1">
            <a:spLocks/>
          </p:cNvSpPr>
          <p:nvPr/>
        </p:nvSpPr>
        <p:spPr>
          <a:xfrm>
            <a:off x="6206058" y="1580952"/>
            <a:ext cx="1893888" cy="252412"/>
          </a:xfrm>
          <a:prstGeom prst="rect">
            <a:avLst/>
          </a:prstGeom>
          <a:no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107" dirty="0" smtClean="0">
                <a:solidFill>
                  <a:schemeClr val="accent1"/>
                </a:solidFill>
                <a:latin typeface="微软雅黑" panose="020B0503020204020204" pitchFamily="34" charset="-122"/>
                <a:ea typeface="微软雅黑" panose="020B0503020204020204" pitchFamily="34" charset="-122"/>
              </a:rPr>
              <a:t>A. Web </a:t>
            </a:r>
            <a:r>
              <a:rPr lang="zh-CN" altLang="en-US" sz="1107" dirty="0" smtClean="0">
                <a:solidFill>
                  <a:schemeClr val="accent1"/>
                </a:solidFill>
                <a:latin typeface="微软雅黑" panose="020B0503020204020204" pitchFamily="34" charset="-122"/>
                <a:ea typeface="微软雅黑" panose="020B0503020204020204" pitchFamily="34" charset="-122"/>
              </a:rPr>
              <a:t>设计</a:t>
            </a:r>
            <a:endParaRPr lang="en-GB" sz="1107" dirty="0">
              <a:solidFill>
                <a:schemeClr val="accent1"/>
              </a:solidFill>
              <a:latin typeface="微软雅黑" panose="020B0503020204020204" pitchFamily="34" charset="-122"/>
              <a:ea typeface="微软雅黑" panose="020B0503020204020204" pitchFamily="34" charset="-122"/>
            </a:endParaRPr>
          </a:p>
        </p:txBody>
      </p:sp>
      <p:grpSp>
        <p:nvGrpSpPr>
          <p:cNvPr id="20" name="Group 6"/>
          <p:cNvGrpSpPr/>
          <p:nvPr/>
        </p:nvGrpSpPr>
        <p:grpSpPr>
          <a:xfrm>
            <a:off x="1808537" y="2010411"/>
            <a:ext cx="1284066" cy="965002"/>
            <a:chOff x="3226486" y="2994101"/>
            <a:chExt cx="1507662" cy="1133040"/>
          </a:xfrm>
          <a:solidFill>
            <a:schemeClr val="tx1"/>
          </a:solidFill>
        </p:grpSpPr>
        <p:sp>
          <p:nvSpPr>
            <p:cNvPr id="21"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22"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grpSp>
        <p:nvGrpSpPr>
          <p:cNvPr id="23" name="Group 5"/>
          <p:cNvGrpSpPr/>
          <p:nvPr/>
        </p:nvGrpSpPr>
        <p:grpSpPr>
          <a:xfrm>
            <a:off x="1808538" y="2868509"/>
            <a:ext cx="1284059" cy="965005"/>
            <a:chOff x="3226486" y="4001618"/>
            <a:chExt cx="1507655" cy="1133044"/>
          </a:xfrm>
          <a:solidFill>
            <a:schemeClr val="bg2"/>
          </a:solidFill>
        </p:grpSpPr>
        <p:sp>
          <p:nvSpPr>
            <p:cNvPr id="24"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25"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grpSp>
        <p:nvGrpSpPr>
          <p:cNvPr id="26" name="Group 3"/>
          <p:cNvGrpSpPr/>
          <p:nvPr/>
        </p:nvGrpSpPr>
        <p:grpSpPr>
          <a:xfrm>
            <a:off x="640207" y="2868507"/>
            <a:ext cx="1284055" cy="965011"/>
            <a:chOff x="1854714" y="4001618"/>
            <a:chExt cx="1507651" cy="1133051"/>
          </a:xfrm>
          <a:solidFill>
            <a:schemeClr val="bg1"/>
          </a:solidFill>
        </p:grpSpPr>
        <p:sp>
          <p:nvSpPr>
            <p:cNvPr id="27"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nvGrpSpPr>
            <p:cNvPr id="28" name="Group 1483"/>
            <p:cNvGrpSpPr/>
            <p:nvPr/>
          </p:nvGrpSpPr>
          <p:grpSpPr>
            <a:xfrm>
              <a:off x="2264393" y="4342430"/>
              <a:ext cx="389449" cy="339084"/>
              <a:chOff x="0" y="0"/>
              <a:chExt cx="839414" cy="730856"/>
            </a:xfrm>
            <a:grpFill/>
          </p:grpSpPr>
          <p:sp>
            <p:nvSpPr>
              <p:cNvPr id="29"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30"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grpSp>
      <p:grpSp>
        <p:nvGrpSpPr>
          <p:cNvPr id="31" name="Group 2"/>
          <p:cNvGrpSpPr/>
          <p:nvPr/>
        </p:nvGrpSpPr>
        <p:grpSpPr>
          <a:xfrm>
            <a:off x="640205" y="2010411"/>
            <a:ext cx="1284062" cy="965002"/>
            <a:chOff x="1854714" y="2994101"/>
            <a:chExt cx="1507658" cy="1133040"/>
          </a:xfrm>
          <a:solidFill>
            <a:schemeClr val="tx1"/>
          </a:solidFill>
        </p:grpSpPr>
        <p:sp>
          <p:nvSpPr>
            <p:cNvPr id="32"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sp>
          <p:nvSpPr>
            <p:cNvPr id="33"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2449" tIns="32449" rIns="32449" bIns="32449" numCol="1" anchor="ctr">
              <a:noAutofit/>
            </a:bodyPr>
            <a:lstStyle/>
            <a:p>
              <a:pPr lvl="0">
                <a:defRPr sz="3200">
                  <a:solidFill>
                    <a:srgbClr val="FFFFFF"/>
                  </a:solidFill>
                  <a:latin typeface="Helvetica Light"/>
                  <a:ea typeface="Helvetica Light"/>
                  <a:cs typeface="Helvetica Light"/>
                  <a:sym typeface="Helvetica Light"/>
                </a:defRPr>
              </a:pPr>
              <a:endParaRPr sz="2725">
                <a:solidFill>
                  <a:schemeClr val="accent1"/>
                </a:solidFill>
                <a:latin typeface="微软雅黑" panose="020B0503020204020204" pitchFamily="34" charset="-122"/>
                <a:ea typeface="微软雅黑" panose="020B0503020204020204" pitchFamily="34" charset="-122"/>
              </a:endParaRPr>
            </a:p>
          </p:txBody>
        </p:sp>
      </p:grpSp>
      <p:sp>
        <p:nvSpPr>
          <p:cNvPr id="34" name="TextBox 142"/>
          <p:cNvSpPr txBox="1"/>
          <p:nvPr/>
        </p:nvSpPr>
        <p:spPr>
          <a:xfrm>
            <a:off x="3923928" y="1851670"/>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
        <p:nvSpPr>
          <p:cNvPr id="35" name="TextBox 144"/>
          <p:cNvSpPr txBox="1"/>
          <p:nvPr/>
        </p:nvSpPr>
        <p:spPr>
          <a:xfrm>
            <a:off x="6312905" y="1851670"/>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
        <p:nvSpPr>
          <p:cNvPr id="36" name="TextBox 146"/>
          <p:cNvSpPr txBox="1"/>
          <p:nvPr/>
        </p:nvSpPr>
        <p:spPr>
          <a:xfrm>
            <a:off x="3923928" y="2834843"/>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
        <p:nvSpPr>
          <p:cNvPr id="37" name="TextBox 148"/>
          <p:cNvSpPr txBox="1"/>
          <p:nvPr/>
        </p:nvSpPr>
        <p:spPr>
          <a:xfrm>
            <a:off x="6312905" y="2834843"/>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
        <p:nvSpPr>
          <p:cNvPr id="38" name="TextBox 150"/>
          <p:cNvSpPr txBox="1"/>
          <p:nvPr/>
        </p:nvSpPr>
        <p:spPr>
          <a:xfrm>
            <a:off x="3923928" y="3783398"/>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
        <p:nvSpPr>
          <p:cNvPr id="39" name="TextBox 152"/>
          <p:cNvSpPr txBox="1"/>
          <p:nvPr/>
        </p:nvSpPr>
        <p:spPr>
          <a:xfrm>
            <a:off x="6312905" y="3783398"/>
            <a:ext cx="1894356" cy="393377"/>
          </a:xfrm>
          <a:prstGeom prst="rect">
            <a:avLst/>
          </a:prstGeom>
          <a:noFill/>
        </p:spPr>
        <p:txBody>
          <a:bodyPr wrap="square" lIns="0" tIns="0" rIns="0" bIns="0" rtlCol="0">
            <a:spAutoFit/>
          </a:bodyPr>
          <a:lstStyle/>
          <a:p>
            <a:r>
              <a:rPr lang="zh-CN" altLang="en-US" sz="852"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852"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615307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1+#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1+#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1+#ppt_w/2"/>
                                          </p:val>
                                        </p:tav>
                                        <p:tav tm="100000">
                                          <p:val>
                                            <p:strVal val="#ppt_x"/>
                                          </p:val>
                                        </p:tav>
                                      </p:tavLst>
                                    </p:anim>
                                    <p:anim calcmode="lin" valueType="num">
                                      <p:cBhvr additive="base">
                                        <p:cTn id="72" dur="500" fill="hold"/>
                                        <p:tgtEl>
                                          <p:spTgt spid="3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1+#ppt_w/2"/>
                                          </p:val>
                                        </p:tav>
                                        <p:tav tm="100000">
                                          <p:val>
                                            <p:strVal val="#ppt_x"/>
                                          </p:val>
                                        </p:tav>
                                      </p:tavLst>
                                    </p:anim>
                                    <p:anim calcmode="lin" valueType="num">
                                      <p:cBhvr additive="base">
                                        <p:cTn id="80" dur="500" fill="hold"/>
                                        <p:tgtEl>
                                          <p:spTgt spid="3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1+#ppt_w/2"/>
                                          </p:val>
                                        </p:tav>
                                        <p:tav tm="100000">
                                          <p:val>
                                            <p:strVal val="#ppt_x"/>
                                          </p:val>
                                        </p:tav>
                                      </p:tavLst>
                                    </p:anim>
                                    <p:anim calcmode="lin" valueType="num">
                                      <p:cBhvr additive="base">
                                        <p:cTn id="8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34" grpId="0"/>
      <p:bldP spid="35" grpId="0"/>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a:xfrm>
            <a:off x="3981640" y="2569298"/>
            <a:ext cx="508520" cy="531341"/>
          </a:xfrm>
          <a:prstGeom prst="rect">
            <a:avLst/>
          </a:prstGeom>
          <a:noFill/>
        </p:spPr>
        <p:txBody>
          <a:bodyPr vert="horz" lIns="91440" tIns="45720" rIns="91440" bIns="45720" rtlCol="0" anchor="ctr">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919" b="1" smtClean="0">
                <a:solidFill>
                  <a:schemeClr val="accent1"/>
                </a:solidFill>
                <a:latin typeface="微软雅黑" panose="020B0503020204020204" pitchFamily="34" charset="-122"/>
                <a:ea typeface="微软雅黑" panose="020B0503020204020204" pitchFamily="34" charset="-122"/>
              </a:rPr>
              <a:t>O</a:t>
            </a:r>
            <a:endParaRPr lang="en-GB" sz="1919" b="1" dirty="0">
              <a:solidFill>
                <a:schemeClr val="accent1"/>
              </a:solidFill>
              <a:latin typeface="微软雅黑" panose="020B0503020204020204" pitchFamily="34" charset="-122"/>
              <a:ea typeface="微软雅黑" panose="020B0503020204020204" pitchFamily="34" charset="-122"/>
            </a:endParaRPr>
          </a:p>
        </p:txBody>
      </p:sp>
      <p:sp>
        <p:nvSpPr>
          <p:cNvPr id="9" name="Text Placeholder 2"/>
          <p:cNvSpPr txBox="1">
            <a:spLocks/>
          </p:cNvSpPr>
          <p:nvPr/>
        </p:nvSpPr>
        <p:spPr>
          <a:xfrm>
            <a:off x="4512981" y="2568719"/>
            <a:ext cx="518130" cy="531920"/>
          </a:xfrm>
          <a:prstGeom prst="rect">
            <a:avLst/>
          </a:prstGeom>
          <a:noFill/>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919" b="1" smtClean="0">
                <a:solidFill>
                  <a:schemeClr val="accent1"/>
                </a:solidFill>
                <a:latin typeface="微软雅黑" panose="020B0503020204020204" pitchFamily="34" charset="-122"/>
                <a:ea typeface="微软雅黑" panose="020B0503020204020204" pitchFamily="34" charset="-122"/>
              </a:rPr>
              <a:t>T</a:t>
            </a:r>
            <a:endParaRPr lang="en-GB" sz="1919" b="1" dirty="0">
              <a:solidFill>
                <a:schemeClr val="accent1"/>
              </a:solidFill>
              <a:latin typeface="微软雅黑" panose="020B0503020204020204" pitchFamily="34" charset="-122"/>
              <a:ea typeface="微软雅黑" panose="020B0503020204020204" pitchFamily="34" charset="-122"/>
            </a:endParaRPr>
          </a:p>
        </p:txBody>
      </p:sp>
      <p:sp>
        <p:nvSpPr>
          <p:cNvPr id="10" name="Shape 87"/>
          <p:cNvSpPr/>
          <p:nvPr/>
        </p:nvSpPr>
        <p:spPr>
          <a:xfrm>
            <a:off x="3968432" y="2037958"/>
            <a:ext cx="531341" cy="531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1" name="Shape 90"/>
          <p:cNvSpPr/>
          <p:nvPr/>
        </p:nvSpPr>
        <p:spPr>
          <a:xfrm>
            <a:off x="4499772" y="2037958"/>
            <a:ext cx="531341" cy="531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2" name="Shape 93"/>
          <p:cNvSpPr/>
          <p:nvPr/>
        </p:nvSpPr>
        <p:spPr>
          <a:xfrm>
            <a:off x="3968432" y="2569298"/>
            <a:ext cx="531341" cy="531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3" name="Shape 96"/>
          <p:cNvSpPr/>
          <p:nvPr/>
        </p:nvSpPr>
        <p:spPr>
          <a:xfrm>
            <a:off x="4499772" y="2569298"/>
            <a:ext cx="531341" cy="531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nvGrpSpPr>
          <p:cNvPr id="14" name="Group 5"/>
          <p:cNvGrpSpPr/>
          <p:nvPr/>
        </p:nvGrpSpPr>
        <p:grpSpPr>
          <a:xfrm>
            <a:off x="1129926" y="1419622"/>
            <a:ext cx="3229386" cy="1050755"/>
            <a:chOff x="1530743" y="2248002"/>
            <a:chExt cx="4374967" cy="1423496"/>
          </a:xfrm>
        </p:grpSpPr>
        <p:sp>
          <p:nvSpPr>
            <p:cNvPr id="15" name="Shape 75"/>
            <p:cNvSpPr/>
            <p:nvPr/>
          </p:nvSpPr>
          <p:spPr>
            <a:xfrm>
              <a:off x="1530743" y="2248002"/>
              <a:ext cx="4374967" cy="1423496"/>
            </a:xfrm>
            <a:prstGeom prst="rect">
              <a:avLst/>
            </a:prstGeom>
            <a:noFill/>
            <a:ln w="12700" cap="flat">
              <a:solidFill>
                <a:schemeClr val="accent3"/>
              </a:solidFill>
              <a:prstDash val="solid"/>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6" name="Shape 76"/>
            <p:cNvSpPr/>
            <p:nvPr/>
          </p:nvSpPr>
          <p:spPr>
            <a:xfrm>
              <a:off x="1530744" y="2248002"/>
              <a:ext cx="865215" cy="1423496"/>
            </a:xfrm>
            <a:prstGeom prst="rect">
              <a:avLst/>
            </a:prstGeom>
            <a:solidFill>
              <a:schemeClr val="bg1"/>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7" name="Shape 99"/>
            <p:cNvSpPr/>
            <p:nvPr/>
          </p:nvSpPr>
          <p:spPr>
            <a:xfrm>
              <a:off x="1781324" y="2799751"/>
              <a:ext cx="364055" cy="319997"/>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738"/>
                </a:spcBef>
                <a:defRPr sz="2000">
                  <a:solidFill>
                    <a:srgbClr val="53585F"/>
                  </a:solidFill>
                  <a:latin typeface="Aller Light"/>
                  <a:ea typeface="Aller Light"/>
                  <a:cs typeface="Aller Light"/>
                  <a:sym typeface="Aller Light"/>
                </a:defRPr>
              </a:pPr>
              <a:endParaRPr sz="1476">
                <a:solidFill>
                  <a:schemeClr val="accent1"/>
                </a:solidFill>
                <a:latin typeface="微软雅黑" panose="020B0503020204020204" pitchFamily="34" charset="-122"/>
                <a:ea typeface="微软雅黑" panose="020B0503020204020204" pitchFamily="34" charset="-122"/>
              </a:endParaRPr>
            </a:p>
          </p:txBody>
        </p:sp>
      </p:grpSp>
      <p:grpSp>
        <p:nvGrpSpPr>
          <p:cNvPr id="18" name="Group 1"/>
          <p:cNvGrpSpPr/>
          <p:nvPr/>
        </p:nvGrpSpPr>
        <p:grpSpPr>
          <a:xfrm>
            <a:off x="2153473" y="1706555"/>
            <a:ext cx="89033" cy="501387"/>
            <a:chOff x="2917388" y="2636722"/>
            <a:chExt cx="120616" cy="679246"/>
          </a:xfrm>
        </p:grpSpPr>
        <p:sp>
          <p:nvSpPr>
            <p:cNvPr id="19" name="Shape 101"/>
            <p:cNvSpPr/>
            <p:nvPr/>
          </p:nvSpPr>
          <p:spPr>
            <a:xfrm>
              <a:off x="2917388" y="263672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0" name="Shape 104"/>
            <p:cNvSpPr/>
            <p:nvPr/>
          </p:nvSpPr>
          <p:spPr>
            <a:xfrm>
              <a:off x="2917388" y="282592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1" name="Shape 107"/>
            <p:cNvSpPr/>
            <p:nvPr/>
          </p:nvSpPr>
          <p:spPr>
            <a:xfrm>
              <a:off x="2917388" y="3007127"/>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2" name="Shape 110"/>
            <p:cNvSpPr/>
            <p:nvPr/>
          </p:nvSpPr>
          <p:spPr>
            <a:xfrm>
              <a:off x="2917388" y="3214213"/>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2153473" y="2953461"/>
            <a:ext cx="89033" cy="501385"/>
            <a:chOff x="2917388" y="4325952"/>
            <a:chExt cx="120616" cy="679245"/>
          </a:xfrm>
        </p:grpSpPr>
        <p:sp>
          <p:nvSpPr>
            <p:cNvPr id="24" name="Shape 114"/>
            <p:cNvSpPr/>
            <p:nvPr/>
          </p:nvSpPr>
          <p:spPr>
            <a:xfrm>
              <a:off x="2917388" y="432595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5" name="Shape 117"/>
            <p:cNvSpPr/>
            <p:nvPr/>
          </p:nvSpPr>
          <p:spPr>
            <a:xfrm>
              <a:off x="2917388" y="4515151"/>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6" name="Shape 120"/>
            <p:cNvSpPr/>
            <p:nvPr/>
          </p:nvSpPr>
          <p:spPr>
            <a:xfrm>
              <a:off x="2917388" y="4696357"/>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27" name="Shape 123"/>
            <p:cNvSpPr/>
            <p:nvPr/>
          </p:nvSpPr>
          <p:spPr>
            <a:xfrm>
              <a:off x="2917388" y="490344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28" name="Group 4"/>
          <p:cNvGrpSpPr/>
          <p:nvPr/>
        </p:nvGrpSpPr>
        <p:grpSpPr>
          <a:xfrm>
            <a:off x="5280071" y="1706555"/>
            <a:ext cx="89033" cy="501387"/>
            <a:chOff x="7153103" y="2636722"/>
            <a:chExt cx="120616" cy="679246"/>
          </a:xfrm>
        </p:grpSpPr>
        <p:sp>
          <p:nvSpPr>
            <p:cNvPr id="29" name="Shape 127"/>
            <p:cNvSpPr/>
            <p:nvPr/>
          </p:nvSpPr>
          <p:spPr>
            <a:xfrm>
              <a:off x="7153103" y="263672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0" name="Shape 130"/>
            <p:cNvSpPr/>
            <p:nvPr/>
          </p:nvSpPr>
          <p:spPr>
            <a:xfrm>
              <a:off x="7153103" y="282592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1" name="Shape 133"/>
            <p:cNvSpPr/>
            <p:nvPr/>
          </p:nvSpPr>
          <p:spPr>
            <a:xfrm>
              <a:off x="7153103" y="3007127"/>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2" name="Shape 136"/>
            <p:cNvSpPr/>
            <p:nvPr/>
          </p:nvSpPr>
          <p:spPr>
            <a:xfrm>
              <a:off x="7153103" y="3214213"/>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33" name="Group 3"/>
          <p:cNvGrpSpPr/>
          <p:nvPr/>
        </p:nvGrpSpPr>
        <p:grpSpPr>
          <a:xfrm>
            <a:off x="5280071" y="2953461"/>
            <a:ext cx="89033" cy="501385"/>
            <a:chOff x="7153103" y="4325952"/>
            <a:chExt cx="120616" cy="679245"/>
          </a:xfrm>
        </p:grpSpPr>
        <p:sp>
          <p:nvSpPr>
            <p:cNvPr id="34" name="Shape 140"/>
            <p:cNvSpPr/>
            <p:nvPr/>
          </p:nvSpPr>
          <p:spPr>
            <a:xfrm>
              <a:off x="7153103" y="432595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5" name="Shape 143"/>
            <p:cNvSpPr/>
            <p:nvPr/>
          </p:nvSpPr>
          <p:spPr>
            <a:xfrm>
              <a:off x="7153103" y="4515151"/>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6" name="Shape 146"/>
            <p:cNvSpPr/>
            <p:nvPr/>
          </p:nvSpPr>
          <p:spPr>
            <a:xfrm>
              <a:off x="7153103" y="4696357"/>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37" name="Shape 149"/>
            <p:cNvSpPr/>
            <p:nvPr/>
          </p:nvSpPr>
          <p:spPr>
            <a:xfrm>
              <a:off x="7153103" y="4903442"/>
              <a:ext cx="120616" cy="10175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accent1"/>
            </a:solidFill>
            <a:ln w="12700" cap="flat">
              <a:noFill/>
              <a:miter lim="400000"/>
            </a:ln>
            <a:effectLst/>
          </p:spPr>
          <p:txBody>
            <a:bodyPr wrap="square" lIns="0" tIns="0" rIns="0" bIns="0" numCol="1" anchor="t">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grpSp>
      <p:grpSp>
        <p:nvGrpSpPr>
          <p:cNvPr id="38" name="Group 7"/>
          <p:cNvGrpSpPr/>
          <p:nvPr/>
        </p:nvGrpSpPr>
        <p:grpSpPr>
          <a:xfrm>
            <a:off x="4634268" y="1419622"/>
            <a:ext cx="3240037" cy="1050755"/>
            <a:chOff x="6278211" y="2248002"/>
            <a:chExt cx="4389394" cy="1423496"/>
          </a:xfrm>
        </p:grpSpPr>
        <p:sp>
          <p:nvSpPr>
            <p:cNvPr id="39" name="Shape 81"/>
            <p:cNvSpPr/>
            <p:nvPr/>
          </p:nvSpPr>
          <p:spPr>
            <a:xfrm flipH="1">
              <a:off x="6278211" y="2248002"/>
              <a:ext cx="4389393" cy="1423496"/>
            </a:xfrm>
            <a:prstGeom prst="rect">
              <a:avLst/>
            </a:prstGeom>
            <a:noFill/>
            <a:ln w="12700" cap="flat">
              <a:solidFill>
                <a:schemeClr val="accent3"/>
              </a:solidFill>
              <a:prstDash val="solid"/>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0" name="Shape 82"/>
            <p:cNvSpPr/>
            <p:nvPr/>
          </p:nvSpPr>
          <p:spPr>
            <a:xfrm flipH="1">
              <a:off x="9802390" y="2248002"/>
              <a:ext cx="865215" cy="1423496"/>
            </a:xfrm>
            <a:prstGeom prst="rect">
              <a:avLst/>
            </a:prstGeom>
            <a:solidFill>
              <a:schemeClr val="bg2"/>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1" name="Shape 152"/>
            <p:cNvSpPr/>
            <p:nvPr/>
          </p:nvSpPr>
          <p:spPr>
            <a:xfrm rot="10800000" flipH="1">
              <a:off x="10052970" y="2906001"/>
              <a:ext cx="364054" cy="319997"/>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738"/>
                </a:spcBef>
                <a:defRPr sz="2000">
                  <a:solidFill>
                    <a:srgbClr val="53585F"/>
                  </a:solidFill>
                  <a:latin typeface="Aller Light"/>
                  <a:ea typeface="Aller Light"/>
                  <a:cs typeface="Aller Light"/>
                  <a:sym typeface="Aller Light"/>
                </a:defRPr>
              </a:pPr>
              <a:endParaRPr sz="1476">
                <a:solidFill>
                  <a:schemeClr val="accent1"/>
                </a:solidFill>
                <a:latin typeface="微软雅黑" panose="020B0503020204020204" pitchFamily="34" charset="-122"/>
                <a:ea typeface="微软雅黑" panose="020B0503020204020204" pitchFamily="34" charset="-122"/>
              </a:endParaRPr>
            </a:p>
          </p:txBody>
        </p:sp>
      </p:grpSp>
      <p:grpSp>
        <p:nvGrpSpPr>
          <p:cNvPr id="42" name="Group 6"/>
          <p:cNvGrpSpPr/>
          <p:nvPr/>
        </p:nvGrpSpPr>
        <p:grpSpPr>
          <a:xfrm>
            <a:off x="1129926" y="2668221"/>
            <a:ext cx="3229386" cy="1050755"/>
            <a:chOff x="1530744" y="3939525"/>
            <a:chExt cx="4374966" cy="1423496"/>
          </a:xfrm>
        </p:grpSpPr>
        <p:sp>
          <p:nvSpPr>
            <p:cNvPr id="43" name="Shape 78"/>
            <p:cNvSpPr/>
            <p:nvPr/>
          </p:nvSpPr>
          <p:spPr>
            <a:xfrm>
              <a:off x="1530744" y="3939525"/>
              <a:ext cx="4374966" cy="1423496"/>
            </a:xfrm>
            <a:prstGeom prst="rect">
              <a:avLst/>
            </a:prstGeom>
            <a:noFill/>
            <a:ln w="12700" cap="flat">
              <a:solidFill>
                <a:schemeClr val="accent3"/>
              </a:solidFill>
              <a:prstDash val="solid"/>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4" name="Shape 79"/>
            <p:cNvSpPr/>
            <p:nvPr/>
          </p:nvSpPr>
          <p:spPr>
            <a:xfrm>
              <a:off x="1530744" y="3939525"/>
              <a:ext cx="865215" cy="1423496"/>
            </a:xfrm>
            <a:prstGeom prst="rect">
              <a:avLst/>
            </a:prstGeom>
            <a:solidFill>
              <a:schemeClr val="tx1"/>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5" name="Shape 153"/>
            <p:cNvSpPr/>
            <p:nvPr/>
          </p:nvSpPr>
          <p:spPr>
            <a:xfrm>
              <a:off x="1836004" y="4491274"/>
              <a:ext cx="254695" cy="319997"/>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28123" tIns="28123" rIns="28123" bIns="28123" anchor="ctr"/>
            <a:lstStyle/>
            <a:p>
              <a:pPr defTabSz="337483">
                <a:defRPr sz="1200">
                  <a:solidFill>
                    <a:srgbClr val="000000"/>
                  </a:solidFill>
                  <a:latin typeface="Helvetica"/>
                  <a:ea typeface="Helvetica"/>
                  <a:cs typeface="Helvetica"/>
                  <a:sym typeface="Helvetica"/>
                </a:defRPr>
              </a:pPr>
              <a:endParaRPr sz="886">
                <a:solidFill>
                  <a:schemeClr val="accent1"/>
                </a:solidFill>
                <a:latin typeface="微软雅黑" panose="020B0503020204020204" pitchFamily="34" charset="-122"/>
                <a:ea typeface="微软雅黑" panose="020B0503020204020204" pitchFamily="34" charset="-122"/>
              </a:endParaRPr>
            </a:p>
          </p:txBody>
        </p:sp>
      </p:grpSp>
      <p:grpSp>
        <p:nvGrpSpPr>
          <p:cNvPr id="46" name="Group 8"/>
          <p:cNvGrpSpPr/>
          <p:nvPr/>
        </p:nvGrpSpPr>
        <p:grpSpPr>
          <a:xfrm>
            <a:off x="4634268" y="2668221"/>
            <a:ext cx="3240037" cy="1050755"/>
            <a:chOff x="6278211" y="3939525"/>
            <a:chExt cx="4389394" cy="1423496"/>
          </a:xfrm>
        </p:grpSpPr>
        <p:sp>
          <p:nvSpPr>
            <p:cNvPr id="47" name="Shape 84"/>
            <p:cNvSpPr/>
            <p:nvPr/>
          </p:nvSpPr>
          <p:spPr>
            <a:xfrm flipH="1">
              <a:off x="6278211" y="3939525"/>
              <a:ext cx="4389392" cy="1423496"/>
            </a:xfrm>
            <a:prstGeom prst="rect">
              <a:avLst/>
            </a:prstGeom>
            <a:noFill/>
            <a:ln w="12700" cap="flat">
              <a:solidFill>
                <a:schemeClr val="accent3"/>
              </a:solidFill>
              <a:prstDash val="solid"/>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8" name="Shape 85"/>
            <p:cNvSpPr/>
            <p:nvPr/>
          </p:nvSpPr>
          <p:spPr>
            <a:xfrm flipH="1">
              <a:off x="9802390" y="3939525"/>
              <a:ext cx="865215" cy="1423496"/>
            </a:xfrm>
            <a:prstGeom prst="rect">
              <a:avLst/>
            </a:prstGeom>
            <a:solidFill>
              <a:schemeClr val="tx2"/>
            </a:solidFill>
            <a:ln w="12700" cap="flat">
              <a:noFill/>
              <a:miter lim="400000"/>
            </a:ln>
            <a:effectLst/>
          </p:spPr>
          <p:txBody>
            <a:bodyPr wrap="square" lIns="37498" tIns="37498" rIns="37498" bIns="37498" numCol="1" anchor="ctr">
              <a:noAutofit/>
            </a:bodyPr>
            <a:lstStyle/>
            <a:p>
              <a:pPr lvl="0">
                <a:defRPr sz="3200">
                  <a:solidFill>
                    <a:srgbClr val="FFFFFF"/>
                  </a:solidFill>
                  <a:latin typeface="+mn-lt"/>
                  <a:ea typeface="+mn-ea"/>
                  <a:cs typeface="+mn-cs"/>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49" name="Shape 154"/>
            <p:cNvSpPr/>
            <p:nvPr/>
          </p:nvSpPr>
          <p:spPr>
            <a:xfrm>
              <a:off x="10053409" y="4457571"/>
              <a:ext cx="363183" cy="387403"/>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miter lim="400000"/>
            </a:ln>
          </p:spPr>
          <p:txBody>
            <a:bodyPr lIns="28123" tIns="28123" rIns="28123" bIns="28123" anchor="ctr"/>
            <a:lstStyle/>
            <a:p>
              <a:pPr defTabSz="337483">
                <a:defRPr sz="1200">
                  <a:solidFill>
                    <a:srgbClr val="000000"/>
                  </a:solidFill>
                  <a:latin typeface="Helvetica"/>
                  <a:ea typeface="Helvetica"/>
                  <a:cs typeface="Helvetica"/>
                  <a:sym typeface="Helvetica"/>
                </a:defRPr>
              </a:pPr>
              <a:endParaRPr sz="886">
                <a:solidFill>
                  <a:schemeClr val="accent1"/>
                </a:solidFill>
                <a:latin typeface="微软雅黑" panose="020B0503020204020204" pitchFamily="34" charset="-122"/>
                <a:ea typeface="微软雅黑" panose="020B0503020204020204" pitchFamily="34" charset="-122"/>
              </a:endParaRPr>
            </a:p>
          </p:txBody>
        </p:sp>
      </p:grpSp>
      <p:sp>
        <p:nvSpPr>
          <p:cNvPr id="50" name="TextBox 97"/>
          <p:cNvSpPr txBox="1"/>
          <p:nvPr/>
        </p:nvSpPr>
        <p:spPr>
          <a:xfrm>
            <a:off x="2339263" y="1647977"/>
            <a:ext cx="1575540" cy="564257"/>
          </a:xfrm>
          <a:prstGeom prst="rect">
            <a:avLst/>
          </a:prstGeom>
          <a:noFill/>
        </p:spPr>
        <p:txBody>
          <a:bodyPr wrap="square" lIns="0" tIns="0" rIns="0" bIns="0" rtlCol="0">
            <a:spAutoFit/>
          </a:bodyPr>
          <a:lstStyle/>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a:t>
            </a:r>
            <a:endParaRPr lang="en-US" altLang="zh-CN" sz="738" dirty="0">
              <a:solidFill>
                <a:schemeClr val="accent1"/>
              </a:solidFill>
              <a:latin typeface="微软雅黑" panose="020B0503020204020204" pitchFamily="34" charset="-122"/>
              <a:ea typeface="微软雅黑" panose="020B0503020204020204" pitchFamily="34" charset="-122"/>
            </a:endParaRP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建议与标题相关并符合整体语言风格</a:t>
            </a:r>
            <a:endParaRPr lang="en-US" altLang="zh-CN" sz="738" dirty="0">
              <a:solidFill>
                <a:schemeClr val="accent1"/>
              </a:solidFill>
              <a:latin typeface="微软雅黑" panose="020B0503020204020204" pitchFamily="34" charset="-122"/>
              <a:ea typeface="微软雅黑" panose="020B0503020204020204" pitchFamily="34" charset="-122"/>
            </a:endParaRP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a:t>
            </a:r>
            <a:endParaRPr lang="en-US" altLang="zh-CN" sz="738" dirty="0">
              <a:solidFill>
                <a:schemeClr val="accent1"/>
              </a:solidFill>
              <a:latin typeface="微软雅黑" panose="020B0503020204020204" pitchFamily="34" charset="-122"/>
              <a:ea typeface="微软雅黑" panose="020B0503020204020204" pitchFamily="34" charset="-122"/>
            </a:endParaRP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尽量将每页幻灯片的字数控制</a:t>
            </a:r>
          </a:p>
        </p:txBody>
      </p:sp>
      <p:sp>
        <p:nvSpPr>
          <p:cNvPr id="51" name="TextBox 99"/>
          <p:cNvSpPr txBox="1"/>
          <p:nvPr/>
        </p:nvSpPr>
        <p:spPr>
          <a:xfrm>
            <a:off x="2339262" y="2906750"/>
            <a:ext cx="1575540" cy="564257"/>
          </a:xfrm>
          <a:prstGeom prst="rect">
            <a:avLst/>
          </a:prstGeom>
          <a:noFill/>
        </p:spPr>
        <p:txBody>
          <a:bodyPr wrap="square" lIns="0" tIns="0" rIns="0" bIns="0" rtlCol="0">
            <a:spAutoFit/>
          </a:bodyPr>
          <a:lstStyle/>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建议与标题相关并符合整体语言风格</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尽量将每页幻灯片的字数控制</a:t>
            </a:r>
          </a:p>
        </p:txBody>
      </p:sp>
      <p:sp>
        <p:nvSpPr>
          <p:cNvPr id="52" name="TextBox 100"/>
          <p:cNvSpPr txBox="1"/>
          <p:nvPr/>
        </p:nvSpPr>
        <p:spPr>
          <a:xfrm>
            <a:off x="5449923" y="1647977"/>
            <a:ext cx="1575540" cy="564257"/>
          </a:xfrm>
          <a:prstGeom prst="rect">
            <a:avLst/>
          </a:prstGeom>
          <a:noFill/>
        </p:spPr>
        <p:txBody>
          <a:bodyPr wrap="square" lIns="0" tIns="0" rIns="0" bIns="0" rtlCol="0">
            <a:spAutoFit/>
          </a:bodyPr>
          <a:lstStyle/>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建议与标题相关并符合整体语言风格</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尽量将每页幻灯片的字数控制</a:t>
            </a:r>
          </a:p>
        </p:txBody>
      </p:sp>
      <p:sp>
        <p:nvSpPr>
          <p:cNvPr id="53" name="TextBox 101"/>
          <p:cNvSpPr txBox="1"/>
          <p:nvPr/>
        </p:nvSpPr>
        <p:spPr>
          <a:xfrm>
            <a:off x="5449923" y="2906750"/>
            <a:ext cx="1575540" cy="564257"/>
          </a:xfrm>
          <a:prstGeom prst="rect">
            <a:avLst/>
          </a:prstGeom>
          <a:noFill/>
        </p:spPr>
        <p:txBody>
          <a:bodyPr wrap="square" lIns="0" tIns="0" rIns="0" bIns="0" rtlCol="0">
            <a:spAutoFit/>
          </a:bodyPr>
          <a:lstStyle/>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建议与标题相关并符合整体语言风格</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语言描述尽量简洁生动</a:t>
            </a:r>
          </a:p>
          <a:p>
            <a:pPr>
              <a:lnSpc>
                <a:spcPts val="1108"/>
              </a:lnSpc>
            </a:pPr>
            <a:r>
              <a:rPr lang="zh-CN" altLang="en-US" sz="738" dirty="0">
                <a:solidFill>
                  <a:schemeClr val="accent1"/>
                </a:solidFill>
                <a:latin typeface="微软雅黑" panose="020B0503020204020204" pitchFamily="34" charset="-122"/>
                <a:ea typeface="微软雅黑" panose="020B0503020204020204" pitchFamily="34" charset="-122"/>
              </a:rPr>
              <a:t>尽量将每页幻灯片的字数控制</a:t>
            </a:r>
          </a:p>
        </p:txBody>
      </p:sp>
    </p:spTree>
    <p:extLst>
      <p:ext uri="{BB962C8B-B14F-4D97-AF65-F5344CB8AC3E}">
        <p14:creationId xmlns:p14="http://schemas.microsoft.com/office/powerpoint/2010/main" val="3915280082"/>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8" presetClass="entr" presetSubtype="9"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trips(upLeft)">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8" presetClass="entr" presetSubtype="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strips(downRight)">
                                      <p:cBhvr>
                                        <p:cTn id="18" dur="500"/>
                                        <p:tgtEl>
                                          <p:spTgt spid="5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8" presetClass="entr" presetSubtype="3"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strips(upRight)">
                                      <p:cBhvr>
                                        <p:cTn id="26" dur="500"/>
                                        <p:tgtEl>
                                          <p:spTgt spid="3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8" presetClass="entr" presetSubtype="6"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strips(downRight)">
                                      <p:cBhvr>
                                        <p:cTn id="33" dur="500"/>
                                        <p:tgtEl>
                                          <p:spTgt spid="5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fade">
                                      <p:cBhvr>
                                        <p:cTn id="40" dur="500"/>
                                        <p:tgtEl>
                                          <p:spTgt spid="8">
                                            <p:txEl>
                                              <p:pRg st="0" end="0"/>
                                            </p:txEl>
                                          </p:spTgt>
                                        </p:tgtEl>
                                      </p:cBhvr>
                                    </p:animEffect>
                                  </p:childTnLst>
                                </p:cTn>
                              </p:par>
                            </p:childTnLst>
                          </p:cTn>
                        </p:par>
                        <p:par>
                          <p:cTn id="41" fill="hold">
                            <p:stCondLst>
                              <p:cond delay="3500"/>
                            </p:stCondLst>
                            <p:childTnLst>
                              <p:par>
                                <p:cTn id="42" presetID="18" presetClass="entr" presetSubtype="12"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strips(downLeft)">
                                      <p:cBhvr>
                                        <p:cTn id="44" dur="500"/>
                                        <p:tgtEl>
                                          <p:spTgt spid="4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strips(downRight)">
                                      <p:cBhvr>
                                        <p:cTn id="51" dur="500"/>
                                        <p:tgtEl>
                                          <p:spTgt spid="51"/>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fade">
                                      <p:cBhvr>
                                        <p:cTn id="58" dur="500"/>
                                        <p:tgtEl>
                                          <p:spTgt spid="9">
                                            <p:txEl>
                                              <p:pRg st="0" end="0"/>
                                            </p:txEl>
                                          </p:spTgt>
                                        </p:tgtEl>
                                      </p:cBhvr>
                                    </p:animEffect>
                                  </p:childTnLst>
                                </p:cTn>
                              </p:par>
                            </p:childTnLst>
                          </p:cTn>
                        </p:par>
                        <p:par>
                          <p:cTn id="59" fill="hold">
                            <p:stCondLst>
                              <p:cond delay="5000"/>
                            </p:stCondLst>
                            <p:childTnLst>
                              <p:par>
                                <p:cTn id="60" presetID="18" presetClass="entr" presetSubtype="6"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strips(downRight)">
                                      <p:cBhvr>
                                        <p:cTn id="62" dur="500"/>
                                        <p:tgtEl>
                                          <p:spTgt spid="46"/>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strips(downRight)">
                                      <p:cBhvr>
                                        <p:cTn id="6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animBg="1"/>
      <p:bldP spid="11" grpId="0" animBg="1"/>
      <p:bldP spid="12" grpId="0" animBg="1"/>
      <p:bldP spid="13" grpId="0" animBg="1"/>
      <p:bldP spid="50" grpId="0"/>
      <p:bldP spid="51" grpId="0"/>
      <p:bldP spid="52" grpId="0"/>
      <p:bldP spid="53" grpId="0"/>
    </p:bldLst>
  </p:timing>
</p:sld>
</file>

<file path=ppt/theme/theme1.xml><?xml version="1.0" encoding="utf-8"?>
<a:theme xmlns:a="http://schemas.openxmlformats.org/drawingml/2006/main" name="Office 主题​​">
  <a:themeElements>
    <a:clrScheme name="自定义 3559">
      <a:dk1>
        <a:srgbClr val="6A708A"/>
      </a:dk1>
      <a:lt1>
        <a:srgbClr val="9196AA"/>
      </a:lt1>
      <a:dk2>
        <a:srgbClr val="6A708A"/>
      </a:dk2>
      <a:lt2>
        <a:srgbClr val="9196AA"/>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8919</TotalTime>
  <Words>3095</Words>
  <Application>Microsoft Office PowerPoint</Application>
  <PresentationFormat>全屏显示(16:9)</PresentationFormat>
  <Paragraphs>465</Paragraphs>
  <Slides>35</Slides>
  <Notes>35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Aller Light</vt:lpstr>
      <vt:lpstr>Helvetica Light</vt:lpstr>
      <vt:lpstr>Kontrapunkt Bob Bold</vt:lpstr>
      <vt:lpstr>Roboto Light</vt:lpstr>
      <vt:lpstr>方正兰亭黑_GBK</vt:lpstr>
      <vt:lpstr>方正兰亭细黑_GBK</vt:lpstr>
      <vt:lpstr>宋体</vt:lpstr>
      <vt:lpstr>微软雅黑</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Microsoft</cp:lastModifiedBy>
  <cp:revision>1928</cp:revision>
  <dcterms:created xsi:type="dcterms:W3CDTF">2014-06-06T07:22:15Z</dcterms:created>
  <dcterms:modified xsi:type="dcterms:W3CDTF">2016-04-24T03:35:09Z</dcterms:modified>
</cp:coreProperties>
</file>